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02" r:id="rId2"/>
    <p:sldId id="580" r:id="rId3"/>
    <p:sldId id="587" r:id="rId4"/>
  </p:sldIdLst>
  <p:sldSz cx="9144000" cy="6858000" type="screen4x3"/>
  <p:notesSz cx="9144000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mura Yut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1B24F4"/>
    <a:srgbClr val="4B0082"/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159" autoAdjust="0"/>
  </p:normalViewPr>
  <p:slideViewPr>
    <p:cSldViewPr>
      <p:cViewPr varScale="1">
        <p:scale>
          <a:sx n="125" d="100"/>
          <a:sy n="125" d="100"/>
        </p:scale>
        <p:origin x="5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1764" y="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F2DCC53-0398-32BD-4FF7-183AA43282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Confidential</a:t>
            </a:r>
            <a:r>
              <a:rPr lang="ja-JP" altLang="en-US"/>
              <a:t>（外部秘）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7553A40-5929-126F-3410-9A1DFE6D8C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5C4562B-7737-3BFF-A0BC-4738CEB802E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D0C6718-2B49-4F4F-88B9-C5CC44D95A76}" type="datetimeFigureOut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86E8FBA-9631-72E2-5DDA-789C3A953A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FC35E1B-ECDA-FFA4-BC04-A4E1356E7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04C0F0E-F29F-7861-030E-BE14572738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C6E3AF6-654F-9B41-9EB6-80CECFAB64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F4FA8D-503F-AC4C-8BBE-DA2A81F7CB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>
            <a:extLst>
              <a:ext uri="{FF2B5EF4-FFF2-40B4-BE49-F238E27FC236}">
                <a16:creationId xmlns:a16="http://schemas.microsoft.com/office/drawing/2014/main" id="{994B4731-F65F-8C13-7891-1A429923B3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ノート プレースホルダ 2">
            <a:extLst>
              <a:ext uri="{FF2B5EF4-FFF2-40B4-BE49-F238E27FC236}">
                <a16:creationId xmlns:a16="http://schemas.microsoft.com/office/drawing/2014/main" id="{2C5CF3BB-FE3E-A3C5-75D0-4EE004535D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7" name="スライド番号プレースホルダ 3">
            <a:extLst>
              <a:ext uri="{FF2B5EF4-FFF2-40B4-BE49-F238E27FC236}">
                <a16:creationId xmlns:a16="http://schemas.microsoft.com/office/drawing/2014/main" id="{66DDB1A6-53D3-218F-D4AC-5B2A10B43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329B4F-96AA-AE4F-AFB6-2A6E69264614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76DABA-EED7-7DBD-FCB4-842F44CD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54072-D178-244A-A203-54AC4CF8FCE8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623B6F-6131-ADE5-9A71-18010DE0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758CAC6-6A35-02AB-3441-DA749603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1177-ADE1-0B40-850B-1685C0AB11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38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AE500DD-6910-A0AC-B271-AFF17E70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51A1-9FAB-D145-8002-3197A005D86C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4637AE-B981-AB71-AFB1-02FDCD62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0A323AA-AF04-589F-D4A9-CDB5D077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93FE-34AA-9740-8EB2-27833C911D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781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51151D7-4FDC-FAD6-918A-F9944142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F418-AA57-0648-8AC7-5CA911BDA3E0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F2C1139-7CFC-1266-4D3F-47E605CC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3939C3-70DE-060C-AD58-B82EFD63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8D0E-D750-BB48-8314-A02DC21739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647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B41578-6C26-291F-0696-20A75B8A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9EF1-6B19-FD44-9B72-75D6B1B226BD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AA8EE2-23A5-1F58-F252-235BBA1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657A1F-155D-C6E9-E6CA-F8F41AC7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E10B-15BA-284E-93A3-A99EB77390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62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FB62C27-A253-C22D-BC5B-3B0F59D4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A7C1-94A7-9E4F-B439-037A3632BBD5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40D70C-4381-482A-AFED-C1E39631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EBA9F85-E20B-83D0-3B70-3419AAB8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1988-70E0-7748-A2AA-D3B51E46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1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F407B42-45C1-A554-7B46-47705F6C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CA95-F42F-4D42-9B91-C15034A522E3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9591D22-2117-F7FF-18AF-D5D616E4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DE578B2-30AD-172D-FCA4-56B2708C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2E70-AAAD-4D4D-816E-1DB0BCDE10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05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87A48FC-DCCF-FE6C-A574-1C74BE00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0535-F906-2044-A269-51A8DC85DBF9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96C581D-92F8-3968-CC45-DF61269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05F0E42-C072-32BA-4B15-C4323122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1119-FBBD-A34B-B78B-71596BB7A1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06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B6E0F80-CD30-BD16-CB67-94769425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E7ED-59FE-6E4F-AF8E-483688F8DA98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BC10E30-5242-CA5E-DB05-07D61334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B2126B3-797A-D1B0-892E-014BD1F2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8E3D-D0E3-D941-A3DC-6FE00146CD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66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4B5B5A0-68B1-7CD2-D73F-A2CBE95D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9C4A-3B41-F44B-9076-6CDF9D22ACC0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E12F2C1-67A2-A3BC-2C18-64EC7401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52B6E36-C801-1176-5A5E-4F1EDDAA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BE58-CB24-A341-94E0-3979300077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19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69D09F4-004E-DCD5-A6D1-1D2884E8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950F-FBBF-8541-B8A9-C9B1D8214256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EEC289F-3B0E-2F5F-2907-6BA67C4C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0794CFB-0815-F785-B2D7-800B1747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1AFA-B653-A94A-A8D8-2AE3E114F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475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5E0F304-521A-F092-A5F8-7F5D9561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8673-D6F9-E04D-8A09-5609DA71FE5F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0A63E90-290B-24A7-1135-766BB8E9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71C12F-A2CA-42E7-7134-85624EC0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D9695-E053-6547-8AC6-0B5D7F295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668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A81056F-9568-04D0-A0C9-FD2B059AD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8FDCEE1-39E7-8617-44BB-509E09F1D2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220AD2A-8B9E-4E69-D3F2-BBDE6E609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81A602-E061-DA40-9B98-9DF92D1ADF2E}" type="datetime1">
              <a:rPr lang="ja-JP" altLang="en-US"/>
              <a:pPr>
                <a:defRPr/>
              </a:pPr>
              <a:t>2022/8/1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35FC026-1914-4F08-6DE0-0C47F30C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FD11E1B-F54A-8DE8-F5CE-34AC40A84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Helvetica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08F04C42-2467-B748-8C87-BC53F8F02F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elvetica" pitchFamily="34" charset="0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elvetica" pitchFamily="34" charset="0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elvetica" pitchFamily="34" charset="0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elvetica" pitchFamily="34" charset="0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ta@calte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chimura@phys.s.u-tokyo.ac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ptTeX_Preamble" descr="\documentclass[12pt]{jarticle}&#13;&#10;\pagestyle{empty}&#13;&#10;\usepackage{amsmath,amssymb}&#13;&#10;\usepackage[dvips]{color}" hidden="1">
            <a:extLst>
              <a:ext uri="{FF2B5EF4-FFF2-40B4-BE49-F238E27FC236}">
                <a16:creationId xmlns:a16="http://schemas.microsoft.com/office/drawing/2014/main" id="{AFC41B57-33E9-7092-7113-A8C56CFFB1AC}"/>
              </a:ext>
            </a:extLst>
          </p:cNvPr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ja-JP" altLang="en-US" dirty="0">
              <a:latin typeface="Arial" charset="0"/>
              <a:ea typeface="ＭＳ Ｐゴシック" charset="-128"/>
            </a:endParaRPr>
          </a:p>
        </p:txBody>
      </p:sp>
      <p:sp>
        <p:nvSpPr>
          <p:cNvPr id="15362" name="サブタイトル 2">
            <a:extLst>
              <a:ext uri="{FF2B5EF4-FFF2-40B4-BE49-F238E27FC236}">
                <a16:creationId xmlns:a16="http://schemas.microsoft.com/office/drawing/2014/main" id="{D27DCC6D-FDCF-A650-9AD8-9B2D18DF3E95}"/>
              </a:ext>
            </a:extLst>
          </p:cNvPr>
          <p:cNvSpPr txBox="1">
            <a:spLocks/>
          </p:cNvSpPr>
          <p:nvPr/>
        </p:nvSpPr>
        <p:spPr bwMode="auto">
          <a:xfrm>
            <a:off x="6732588" y="188913"/>
            <a:ext cx="24114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en-US" altLang="ja-JP" sz="1800" dirty="0"/>
              <a:t>August 2, 2022</a:t>
            </a:r>
          </a:p>
        </p:txBody>
      </p:sp>
      <p:sp>
        <p:nvSpPr>
          <p:cNvPr id="15363" name="サブタイトル 2">
            <a:extLst>
              <a:ext uri="{FF2B5EF4-FFF2-40B4-BE49-F238E27FC236}">
                <a16:creationId xmlns:a16="http://schemas.microsoft.com/office/drawing/2014/main" id="{9AE4DADA-92A1-2A22-4EB0-5FBB23FC2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33825"/>
            <a:ext cx="9144000" cy="1609725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tx1"/>
                </a:solidFill>
              </a:rPr>
              <a:t>Yuta </a:t>
            </a:r>
            <a:r>
              <a:rPr lang="en-US" altLang="ja-JP" dirty="0" err="1">
                <a:solidFill>
                  <a:schemeClr val="tx1"/>
                </a:solidFill>
              </a:rPr>
              <a:t>Michimura</a:t>
            </a:r>
            <a:endParaRPr lang="en-US" altLang="ja-JP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sz="2000" dirty="0">
                <a:solidFill>
                  <a:schemeClr val="tx1"/>
                </a:solidFill>
              </a:rPr>
              <a:t>LIGO Laboratory, California Institute of Technology</a:t>
            </a:r>
          </a:p>
          <a:p>
            <a:pPr eaLnBrk="1" hangingPunct="1"/>
            <a:r>
              <a:rPr lang="en-US" altLang="ja-JP" sz="2000" dirty="0">
                <a:solidFill>
                  <a:schemeClr val="tx1"/>
                </a:solidFill>
                <a:hlinkClick r:id="rId3"/>
              </a:rPr>
              <a:t>yuta@caltech.edu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sz="2000" dirty="0">
                <a:solidFill>
                  <a:schemeClr val="tx1"/>
                </a:solidFill>
              </a:rPr>
              <a:t>RESCEU, University of Tokyo</a:t>
            </a:r>
          </a:p>
          <a:p>
            <a:pPr eaLnBrk="1" hangingPunct="1"/>
            <a:r>
              <a:rPr lang="en-US" altLang="ja-JP" sz="2000" dirty="0">
                <a:solidFill>
                  <a:schemeClr val="tx1"/>
                </a:solidFill>
                <a:hlinkClick r:id="rId4"/>
              </a:rPr>
              <a:t>michimura@phys.s.u-tokyo.ac.jp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5364" name="サブタイトル 2">
            <a:extLst>
              <a:ext uri="{FF2B5EF4-FFF2-40B4-BE49-F238E27FC236}">
                <a16:creationId xmlns:a16="http://schemas.microsoft.com/office/drawing/2014/main" id="{67E5A7EE-5A53-11B3-3FA7-D6434507C9BB}"/>
              </a:ext>
            </a:extLst>
          </p:cNvPr>
          <p:cNvSpPr txBox="1">
            <a:spLocks/>
          </p:cNvSpPr>
          <p:nvPr/>
        </p:nvSpPr>
        <p:spPr bwMode="auto">
          <a:xfrm>
            <a:off x="0" y="214313"/>
            <a:ext cx="67325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ja-JP" sz="1800" dirty="0"/>
              <a:t>29</a:t>
            </a:r>
            <a:r>
              <a:rPr lang="en-US" altLang="ja-JP" sz="1800" baseline="30000" dirty="0"/>
              <a:t>th</a:t>
            </a:r>
            <a:r>
              <a:rPr lang="en-US" altLang="ja-JP" sz="1800" dirty="0"/>
              <a:t> KAGRA Face-to-Face Meeting (</a:t>
            </a:r>
            <a:r>
              <a:rPr lang="en-US" altLang="ja-JP" sz="1800" dirty="0" err="1"/>
              <a:t>UTokyo+Online</a:t>
            </a:r>
            <a:r>
              <a:rPr lang="en-US" altLang="ja-JP" sz="1800" dirty="0"/>
              <a:t>)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300A856-A841-AC91-4037-F8ECFAB06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89138"/>
            <a:ext cx="9144000" cy="1727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Moved to Caltech</a:t>
            </a:r>
            <a:endParaRPr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2850D-A84A-E270-0F58-AEA4EC03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Move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コンテンツ プレースホルダ 2">
            <a:extLst>
              <a:ext uri="{FF2B5EF4-FFF2-40B4-BE49-F238E27FC236}">
                <a16:creationId xmlns:a16="http://schemas.microsoft.com/office/drawing/2014/main" id="{42A63CC3-0540-1392-7036-972008F5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686800" cy="532765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ja-JP" dirty="0"/>
              <a:t>Previous position</a:t>
            </a:r>
            <a:br>
              <a:rPr lang="en-US" altLang="ja-JP" sz="2800" dirty="0"/>
            </a:br>
            <a:r>
              <a:rPr lang="en-US" altLang="ja-JP" sz="2400" dirty="0"/>
              <a:t>  - Department of Physics, University of Tokyo</a:t>
            </a:r>
            <a:br>
              <a:rPr lang="en-US" altLang="ja-JP" sz="2400" dirty="0"/>
            </a:br>
            <a:r>
              <a:rPr lang="en-US" altLang="ja-JP" sz="2400" dirty="0"/>
              <a:t>    - Assistant Professor</a:t>
            </a:r>
          </a:p>
          <a:p>
            <a:pPr>
              <a:buClr>
                <a:schemeClr val="tx1"/>
              </a:buClr>
            </a:pPr>
            <a:r>
              <a:rPr lang="en-US" altLang="ja-JP" dirty="0"/>
              <a:t>Current position</a:t>
            </a:r>
            <a:br>
              <a:rPr lang="en-US" altLang="ja-JP" sz="2800" dirty="0"/>
            </a:br>
            <a:r>
              <a:rPr lang="en-US" altLang="ja-JP" sz="2400" dirty="0"/>
              <a:t>  - LIGO Laboratory, California Institute of Technology</a:t>
            </a:r>
            <a:br>
              <a:rPr lang="en-US" altLang="ja-JP" sz="2400" dirty="0"/>
            </a:br>
            <a:r>
              <a:rPr lang="en-US" altLang="ja-JP" sz="2400" dirty="0"/>
              <a:t>    - Research Scientist</a:t>
            </a:r>
            <a:br>
              <a:rPr lang="en-US" altLang="ja-JP" sz="2400" dirty="0"/>
            </a:br>
            <a:r>
              <a:rPr lang="en-US" altLang="ja-JP" sz="2400" dirty="0"/>
              <a:t>  - RESCEU, University of Tokyo</a:t>
            </a:r>
            <a:br>
              <a:rPr lang="en-US" altLang="ja-JP" sz="2400" dirty="0"/>
            </a:br>
            <a:r>
              <a:rPr lang="en-US" altLang="ja-JP" sz="2400" dirty="0"/>
              <a:t>    - Visiting Researcher</a:t>
            </a:r>
            <a:endParaRPr lang="en-US" altLang="ja-JP" sz="5400" dirty="0"/>
          </a:p>
        </p:txBody>
      </p:sp>
      <p:sp>
        <p:nvSpPr>
          <p:cNvPr id="17411" name="スライド番号プレースホルダ 3">
            <a:extLst>
              <a:ext uri="{FF2B5EF4-FFF2-40B4-BE49-F238E27FC236}">
                <a16:creationId xmlns:a16="http://schemas.microsoft.com/office/drawing/2014/main" id="{D0E41DE6-3F3F-8C31-29FE-D52B47E9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F55DB5-E466-FC4A-A18D-546B8C47556B}" type="slidenum">
              <a:rPr lang="ja-JP" altLang="en-US" sz="2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2000">
              <a:solidFill>
                <a:srgbClr val="898989"/>
              </a:solidFill>
            </a:endParaRPr>
          </a:p>
        </p:txBody>
      </p:sp>
      <p:pic>
        <p:nvPicPr>
          <p:cNvPr id="1028" name="Picture 4" descr="Athletics Marks | Identity Toolkit">
            <a:extLst>
              <a:ext uri="{FF2B5EF4-FFF2-40B4-BE49-F238E27FC236}">
                <a16:creationId xmlns:a16="http://schemas.microsoft.com/office/drawing/2014/main" id="{C76D6827-88AC-6ECC-2F29-490B0D50D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32" y="4595156"/>
            <a:ext cx="2678708" cy="196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52F2EE-1BEA-7ADF-1571-C0C032A717AE}"/>
              </a:ext>
            </a:extLst>
          </p:cNvPr>
          <p:cNvSpPr txBox="1"/>
          <p:nvPr/>
        </p:nvSpPr>
        <p:spPr>
          <a:xfrm>
            <a:off x="5114246" y="8083429"/>
            <a:ext cx="45719" cy="1381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kumimoji="1" lang="ja-US" altLang="en-US" dirty="0"/>
          </a:p>
        </p:txBody>
      </p:sp>
      <p:pic>
        <p:nvPicPr>
          <p:cNvPr id="1030" name="Picture 6" descr="�C�`��">
            <a:extLst>
              <a:ext uri="{FF2B5EF4-FFF2-40B4-BE49-F238E27FC236}">
                <a16:creationId xmlns:a16="http://schemas.microsoft.com/office/drawing/2014/main" id="{AFF57494-9323-7A80-29B6-4220C4F2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93096"/>
            <a:ext cx="148669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2850D-A84A-E270-0F58-AEA4EC03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Works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コンテンツ プレースホルダ 2">
            <a:extLst>
              <a:ext uri="{FF2B5EF4-FFF2-40B4-BE49-F238E27FC236}">
                <a16:creationId xmlns:a16="http://schemas.microsoft.com/office/drawing/2014/main" id="{42A63CC3-0540-1392-7036-972008F5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686800" cy="532765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ja-JP" sz="2400" dirty="0"/>
              <a:t>KAGRA interferometer instrumentation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KAGRA sensitivity design and estimation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Axion and vector dark matter search with KAGRA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Balanced homodyne experiment at Caltech 40m</a:t>
            </a:r>
            <a:br>
              <a:rPr lang="en-US" altLang="ja-JP" sz="2400" dirty="0"/>
            </a:br>
            <a:r>
              <a:rPr lang="en-US" altLang="ja-JP" sz="2400" dirty="0"/>
              <a:t>  - Commissioning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R&amp;D for LIGO Voyager</a:t>
            </a:r>
            <a:br>
              <a:rPr lang="en-US" altLang="ja-JP" sz="2400" dirty="0"/>
            </a:br>
            <a:r>
              <a:rPr lang="en-US" altLang="ja-JP" sz="2400" dirty="0"/>
              <a:t> - Silicon, sensitivity calculations, birefringence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Axion search with A+</a:t>
            </a:r>
          </a:p>
        </p:txBody>
      </p:sp>
      <p:sp>
        <p:nvSpPr>
          <p:cNvPr id="17411" name="スライド番号プレースホルダ 3">
            <a:extLst>
              <a:ext uri="{FF2B5EF4-FFF2-40B4-BE49-F238E27FC236}">
                <a16:creationId xmlns:a16="http://schemas.microsoft.com/office/drawing/2014/main" id="{D0E41DE6-3F3F-8C31-29FE-D52B47E9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elvetica" pitchFamily="2" charset="0"/>
                <a:ea typeface="HG丸ｺﾞｼｯｸM-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F55DB5-E466-FC4A-A18D-546B8C47556B}" type="slidenum">
              <a:rPr lang="ja-JP" altLang="en-US" sz="2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2000">
              <a:solidFill>
                <a:srgbClr val="898989"/>
              </a:solidFill>
            </a:endParaRPr>
          </a:p>
        </p:txBody>
      </p:sp>
      <p:pic>
        <p:nvPicPr>
          <p:cNvPr id="3" name="Picture 2" descr="「New」のPOPイラスト">
            <a:extLst>
              <a:ext uri="{FF2B5EF4-FFF2-40B4-BE49-F238E27FC236}">
                <a16:creationId xmlns:a16="http://schemas.microsoft.com/office/drawing/2014/main" id="{2072FE1B-06DD-7959-0A21-07B08FA03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271" y="2852936"/>
            <a:ext cx="1097457" cy="7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「New」のPOPイラスト">
            <a:extLst>
              <a:ext uri="{FF2B5EF4-FFF2-40B4-BE49-F238E27FC236}">
                <a16:creationId xmlns:a16="http://schemas.microsoft.com/office/drawing/2014/main" id="{D694F1E0-4785-358F-D7C6-223C2B23B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124076"/>
            <a:ext cx="1097457" cy="7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「New」のPOPイラスト">
            <a:extLst>
              <a:ext uri="{FF2B5EF4-FFF2-40B4-BE49-F238E27FC236}">
                <a16:creationId xmlns:a16="http://schemas.microsoft.com/office/drawing/2014/main" id="{3C763F40-6300-7375-26F7-4A6A3F2A2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83" y="3789040"/>
            <a:ext cx="1097457" cy="7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rnational (Helvetica)">
      <a:majorFont>
        <a:latin typeface="Helvetica"/>
        <a:ea typeface="HG丸ｺﾞｼｯｸM-PRO"/>
        <a:cs typeface=""/>
      </a:majorFont>
      <a:minorFont>
        <a:latin typeface="Helvetic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>
          <a:noFill/>
        </a:ln>
      </a:spPr>
      <a:bodyPr wrap="square" rtlCol="0">
        <a:spAutoFit/>
      </a:bodyPr>
      <a:lstStyle>
        <a:defPPr algn="ctr"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36809</TotalTime>
  <Words>146</Words>
  <Application>Microsoft Macintosh PowerPoint</Application>
  <PresentationFormat>画面に合わせる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Arial</vt:lpstr>
      <vt:lpstr>Calibri</vt:lpstr>
      <vt:lpstr>Helvetica</vt:lpstr>
      <vt:lpstr>Office テーマ</vt:lpstr>
      <vt:lpstr>Moved to Caltech</vt:lpstr>
      <vt:lpstr>My Move</vt:lpstr>
      <vt:lpstr>My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Dark matter Axion search with riNg Cavity Experiment</dc:title>
  <dc:creator>yuta</dc:creator>
  <cp:lastModifiedBy>Michimura, Yuta (Yuta)</cp:lastModifiedBy>
  <cp:revision>1877</cp:revision>
  <cp:lastPrinted>2020-11-23T15:01:38Z</cp:lastPrinted>
  <dcterms:created xsi:type="dcterms:W3CDTF">2010-03-08T07:48:03Z</dcterms:created>
  <dcterms:modified xsi:type="dcterms:W3CDTF">2022-08-02T00:10:46Z</dcterms:modified>
</cp:coreProperties>
</file>