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787" r:id="rId2"/>
    <p:sldId id="891" r:id="rId3"/>
    <p:sldId id="889" r:id="rId4"/>
    <p:sldId id="877" r:id="rId5"/>
    <p:sldId id="874" r:id="rId6"/>
    <p:sldId id="890" r:id="rId7"/>
  </p:sldIdLst>
  <p:sldSz cx="9906000" cy="6858000" type="A4"/>
  <p:notesSz cx="7102475" cy="10234613"/>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ＭＳ Ｐゴシック" panose="020B0600070205080204"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ＭＳ Ｐゴシック" panose="020B0600070205080204"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ＭＳ Ｐゴシック" panose="020B0600070205080204"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ＭＳ Ｐゴシック" panose="020B0600070205080204"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ＭＳ Ｐゴシック" panose="020B0600070205080204"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ＭＳ Ｐゴシック" panose="020B0600070205080204"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ＭＳ Ｐゴシック" panose="020B0600070205080204"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ＭＳ Ｐゴシック" panose="020B0600070205080204"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ＭＳ Ｐゴシック" panose="020B0600070205080204" pitchFamily="2" charset="-122"/>
      </a:defRPr>
    </a:lvl9pPr>
  </p:defaultTextStyle>
  <p:extLst>
    <p:ext uri="{EFAFB233-063F-42B5-8137-9DF3F51BA10A}">
      <p15:sldGuideLst xmlns:p15="http://schemas.microsoft.com/office/powerpoint/2012/main">
        <p15:guide id="1" orient="horz" pos="2173">
          <p15:clr>
            <a:srgbClr val="A4A3A4"/>
          </p15:clr>
        </p15:guide>
        <p15:guide id="2" pos="31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33"/>
    <a:srgbClr val="0066FF"/>
    <a:srgbClr val="F8F8F8"/>
    <a:srgbClr val="99CC00"/>
    <a:srgbClr val="CC9900"/>
    <a:srgbClr val="009900"/>
    <a:srgbClr val="E9E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4660"/>
  </p:normalViewPr>
  <p:slideViewPr>
    <p:cSldViewPr showGuides="1">
      <p:cViewPr varScale="1">
        <p:scale>
          <a:sx n="81" d="100"/>
          <a:sy n="81" d="100"/>
        </p:scale>
        <p:origin x="1282" y="58"/>
      </p:cViewPr>
      <p:guideLst>
        <p:guide orient="horz" pos="2173"/>
        <p:guide pos="311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5122" name="Rectangle 2"/>
          <p:cNvSpPr>
            <a:spLocks noGrp="1"/>
          </p:cNvSpPr>
          <p:nvPr>
            <p:ph type="hdr" sz="quarter"/>
          </p:nvPr>
        </p:nvSpPr>
        <p:spPr>
          <a:xfrm>
            <a:off x="0" y="0"/>
            <a:ext cx="3076575" cy="508000"/>
          </a:xfrm>
          <a:prstGeom prst="rect">
            <a:avLst/>
          </a:prstGeom>
          <a:noFill/>
          <a:ln w="9525">
            <a:noFill/>
          </a:ln>
        </p:spPr>
        <p:txBody>
          <a:bodyPr lIns="95974" tIns="47986" rIns="95974" bIns="47986"/>
          <a:lstStyle/>
          <a:p>
            <a:pPr lvl="0" defTabSz="958850"/>
            <a:endParaRPr lang="en-US" altLang="x-none" sz="1000" dirty="0">
              <a:latin typeface="Times New Roman" panose="02020603050405020304" pitchFamily="2" charset="0"/>
            </a:endParaRPr>
          </a:p>
        </p:txBody>
      </p:sp>
      <p:sp>
        <p:nvSpPr>
          <p:cNvPr id="5123" name="Rectangle 3"/>
          <p:cNvSpPr>
            <a:spLocks noGrp="1" noRot="1" noChangeAspect="1"/>
          </p:cNvSpPr>
          <p:nvPr>
            <p:ph type="sldImg" idx="2"/>
          </p:nvPr>
        </p:nvSpPr>
        <p:spPr>
          <a:xfrm>
            <a:off x="996950" y="766763"/>
            <a:ext cx="5108575" cy="3832225"/>
          </a:xfrm>
          <a:prstGeom prst="rect">
            <a:avLst/>
          </a:prstGeom>
          <a:noFill/>
          <a:ln w="9525">
            <a:noFill/>
          </a:ln>
        </p:spPr>
      </p:sp>
      <p:sp>
        <p:nvSpPr>
          <p:cNvPr id="5124" name="Rectangle 4"/>
          <p:cNvSpPr>
            <a:spLocks noGrp="1"/>
          </p:cNvSpPr>
          <p:nvPr>
            <p:ph type="body" sz="quarter" idx="3"/>
          </p:nvPr>
        </p:nvSpPr>
        <p:spPr>
          <a:xfrm>
            <a:off x="946150" y="4856163"/>
            <a:ext cx="5205413" cy="4605337"/>
          </a:xfrm>
          <a:prstGeom prst="rect">
            <a:avLst/>
          </a:prstGeom>
          <a:noFill/>
          <a:ln w="9525">
            <a:noFill/>
          </a:ln>
        </p:spPr>
        <p:txBody>
          <a:bodyPr lIns="95974" tIns="47986" rIns="95974" bIns="47986" anchor="ctr"/>
          <a:lstStyle/>
          <a:p>
            <a:pPr lvl="0"/>
            <a:r>
              <a:rPr lang="ja-JP" altLang="en-US" dirty="0"/>
              <a:t>マスター テキストの書式設定</a:t>
            </a:r>
          </a:p>
          <a:p>
            <a:pPr lvl="1"/>
            <a:r>
              <a:rPr lang="ja-JP" altLang="en-US" dirty="0"/>
              <a:t>第 2 レベル</a:t>
            </a:r>
          </a:p>
          <a:p>
            <a:pPr lvl="2"/>
            <a:r>
              <a:rPr lang="ja-JP" altLang="en-US" dirty="0"/>
              <a:t>第 3 レベル</a:t>
            </a:r>
          </a:p>
          <a:p>
            <a:pPr lvl="3"/>
            <a:r>
              <a:rPr lang="ja-JP" altLang="en-US" dirty="0"/>
              <a:t>第 4 レベル</a:t>
            </a:r>
          </a:p>
          <a:p>
            <a:pPr lvl="4"/>
            <a:r>
              <a:rPr lang="ja-JP" altLang="en-US" dirty="0"/>
              <a:t>第 5 レベル</a:t>
            </a:r>
          </a:p>
        </p:txBody>
      </p:sp>
      <p:sp>
        <p:nvSpPr>
          <p:cNvPr id="5125" name="Rectangle 5"/>
          <p:cNvSpPr>
            <a:spLocks noGrp="1"/>
          </p:cNvSpPr>
          <p:nvPr>
            <p:ph type="dt" idx="1"/>
          </p:nvPr>
        </p:nvSpPr>
        <p:spPr>
          <a:xfrm>
            <a:off x="4022725" y="0"/>
            <a:ext cx="3079750" cy="508000"/>
          </a:xfrm>
          <a:prstGeom prst="rect">
            <a:avLst/>
          </a:prstGeom>
          <a:noFill/>
          <a:ln w="9525">
            <a:noFill/>
          </a:ln>
        </p:spPr>
        <p:txBody>
          <a:bodyPr lIns="95974" tIns="47986" rIns="95974" bIns="47986"/>
          <a:lstStyle/>
          <a:p>
            <a:pPr lvl="0" algn="r" defTabSz="958850"/>
            <a:endParaRPr lang="en-US" altLang="x-none" sz="1000" dirty="0">
              <a:latin typeface="Times New Roman" panose="02020603050405020304" pitchFamily="2" charset="0"/>
            </a:endParaRPr>
          </a:p>
        </p:txBody>
      </p:sp>
      <p:sp>
        <p:nvSpPr>
          <p:cNvPr id="5126" name="Rectangle 6"/>
          <p:cNvSpPr>
            <a:spLocks noGrp="1"/>
          </p:cNvSpPr>
          <p:nvPr>
            <p:ph type="ftr" sz="quarter" idx="4"/>
          </p:nvPr>
        </p:nvSpPr>
        <p:spPr>
          <a:xfrm>
            <a:off x="0" y="9723438"/>
            <a:ext cx="3076575" cy="511175"/>
          </a:xfrm>
          <a:prstGeom prst="rect">
            <a:avLst/>
          </a:prstGeom>
          <a:noFill/>
          <a:ln w="9525">
            <a:noFill/>
          </a:ln>
        </p:spPr>
        <p:txBody>
          <a:bodyPr lIns="95974" tIns="47986" rIns="95974" bIns="47986" anchor="b"/>
          <a:lstStyle/>
          <a:p>
            <a:pPr lvl="0" defTabSz="958850"/>
            <a:endParaRPr lang="en-US" altLang="x-none" sz="1000" dirty="0">
              <a:latin typeface="Times New Roman" panose="02020603050405020304" pitchFamily="2" charset="0"/>
            </a:endParaRPr>
          </a:p>
        </p:txBody>
      </p:sp>
      <p:sp>
        <p:nvSpPr>
          <p:cNvPr id="5127" name="Rectangle 7"/>
          <p:cNvSpPr>
            <a:spLocks noGrp="1"/>
          </p:cNvSpPr>
          <p:nvPr>
            <p:ph type="sldNum" sz="quarter" idx="5"/>
          </p:nvPr>
        </p:nvSpPr>
        <p:spPr>
          <a:xfrm>
            <a:off x="4022725" y="9723438"/>
            <a:ext cx="3079750" cy="511175"/>
          </a:xfrm>
          <a:prstGeom prst="rect">
            <a:avLst/>
          </a:prstGeom>
          <a:noFill/>
          <a:ln w="9525">
            <a:noFill/>
          </a:ln>
        </p:spPr>
        <p:txBody>
          <a:bodyPr lIns="95974" tIns="47986" rIns="95974" bIns="47986" anchor="b"/>
          <a:lstStyle/>
          <a:p>
            <a:pPr lvl="0" algn="r" defTabSz="958850"/>
            <a:fld id="{9A0DB2DC-4C9A-4742-B13C-FB6460FD3503}" type="slidenum">
              <a:rPr lang="ja-JP" altLang="en-US" sz="1000" dirty="0">
                <a:latin typeface="Times New Roman" panose="02020603050405020304" pitchFamily="2" charset="0"/>
              </a:rPr>
              <a:t>‹#›</a:t>
            </a:fld>
            <a:endParaRPr lang="ja-JP" altLang="en-US" sz="1000" dirty="0">
              <a:latin typeface="Times New Roman" panose="02020603050405020304" pitchFamily="2" charset="0"/>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ＭＳ Ｐ明朝" panose="02020600040205080304" pitchFamily="2" charset="-128"/>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ＭＳ Ｐ明朝" panose="02020600040205080304" pitchFamily="2" charset="-128"/>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ＭＳ Ｐ明朝" panose="02020600040205080304" pitchFamily="2" charset="-128"/>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ＭＳ Ｐ明朝" panose="02020600040205080304" pitchFamily="2" charset="-128"/>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ＭＳ Ｐ明朝" panose="02020600040205080304" pitchFamily="2" charset="-128"/>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ＭＳ Ｐ明朝" panose="02020600040205080304" pitchFamily="2" charset="-128"/>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ＭＳ Ｐ明朝" panose="02020600040205080304" pitchFamily="2" charset="-128"/>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ＭＳ Ｐ明朝" panose="02020600040205080304" pitchFamily="2" charset="-128"/>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ＭＳ Ｐ明朝" panose="02020600040205080304" pitchFamily="2" charset="-128"/>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dirty="0"/>
              <a:t>マスタ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5"/>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dirty="0"/>
              <a:t>マスタ サブタイトルの書式設定</a:t>
            </a:r>
          </a:p>
        </p:txBody>
      </p:sp>
      <p:sp>
        <p:nvSpPr>
          <p:cNvPr id="4" name="日付プレースホルダー 3"/>
          <p:cNvSpPr>
            <a:spLocks noGrp="1"/>
          </p:cNvSpPr>
          <p:nvPr>
            <p:ph type="dt" sz="half" idx="10"/>
          </p:nvPr>
        </p:nvSpPr>
        <p:spPr/>
        <p:txBody>
          <a:bodyPr/>
          <a:lstStyle/>
          <a:p>
            <a:pPr lvl="0" eaLnBrk="1" hangingPunct="1"/>
            <a:fld id="{BB962C8B-B14F-4D97-AF65-F5344CB8AC3E}" type="datetime1">
              <a:rPr lang="ja-JP" altLang="en-US" dirty="0"/>
              <a:t>2021/8/16</a:t>
            </a:fld>
            <a:endParaRPr lang="ja-JP" altLang="en-US" dirty="0"/>
          </a:p>
        </p:txBody>
      </p:sp>
      <p:sp>
        <p:nvSpPr>
          <p:cNvPr id="5" name="フッター プレースホルダー 4"/>
          <p:cNvSpPr>
            <a:spLocks noGrp="1"/>
          </p:cNvSpPr>
          <p:nvPr>
            <p:ph type="ftr" sz="quarter" idx="11"/>
          </p:nvPr>
        </p:nvSpPr>
        <p:spPr/>
        <p:txBody>
          <a:bodyPr/>
          <a:lstStyle/>
          <a:p>
            <a:pPr lvl="0" eaLnBrk="1" hangingPunct="1"/>
            <a:endParaRPr lang="en-US" altLang="x-none" dirty="0"/>
          </a:p>
        </p:txBody>
      </p:sp>
      <p:sp>
        <p:nvSpPr>
          <p:cNvPr id="6" name="スライド番号プレースホルダー 5"/>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pPr lvl="0" eaLnBrk="1" hangingPunct="1"/>
            <a:fld id="{BB962C8B-B14F-4D97-AF65-F5344CB8AC3E}" type="datetime1">
              <a:rPr lang="ja-JP" altLang="en-US" dirty="0"/>
              <a:t>2021/8/16</a:t>
            </a:fld>
            <a:endParaRPr lang="ja-JP" altLang="en-US" dirty="0"/>
          </a:p>
        </p:txBody>
      </p:sp>
      <p:sp>
        <p:nvSpPr>
          <p:cNvPr id="5" name="フッター プレースホルダー 4"/>
          <p:cNvSpPr>
            <a:spLocks noGrp="1"/>
          </p:cNvSpPr>
          <p:nvPr>
            <p:ph type="ftr" sz="quarter" idx="11"/>
          </p:nvPr>
        </p:nvSpPr>
        <p:spPr/>
        <p:txBody>
          <a:bodyPr/>
          <a:lstStyle/>
          <a:p>
            <a:pPr lvl="0" eaLnBrk="1" hangingPunct="1"/>
            <a:endParaRPr lang="en-US" altLang="x-none" dirty="0"/>
          </a:p>
        </p:txBody>
      </p:sp>
      <p:sp>
        <p:nvSpPr>
          <p:cNvPr id="6" name="スライド番号プレースホルダー 5"/>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kumimoji="1" lang="ja-JP" altLang="en-US" dirty="0"/>
              <a:t>マスタ タイトルの書式設定</a:t>
            </a:r>
          </a:p>
        </p:txBody>
      </p:sp>
      <p:sp>
        <p:nvSpPr>
          <p:cNvPr id="3" name="縦書きテキスト プレースホルダー 2"/>
          <p:cNvSpPr>
            <a:spLocks noGrp="1"/>
          </p:cNvSpPr>
          <p:nvPr>
            <p:ph type="body" orient="vert" idx="1"/>
          </p:nvPr>
        </p:nvSpPr>
        <p:spPr>
          <a:xfrm>
            <a:off x="495300" y="274638"/>
            <a:ext cx="6557341" cy="5851525"/>
          </a:xfrm>
        </p:spPr>
        <p:txBody>
          <a:bodyPr vert="eaVert"/>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pPr lvl="0" eaLnBrk="1" hangingPunct="1"/>
            <a:fld id="{BB962C8B-B14F-4D97-AF65-F5344CB8AC3E}" type="datetime1">
              <a:rPr lang="ja-JP" altLang="en-US" dirty="0"/>
              <a:t>2021/8/16</a:t>
            </a:fld>
            <a:endParaRPr lang="ja-JP" altLang="en-US" dirty="0"/>
          </a:p>
        </p:txBody>
      </p:sp>
      <p:sp>
        <p:nvSpPr>
          <p:cNvPr id="5" name="フッター プレースホルダー 4"/>
          <p:cNvSpPr>
            <a:spLocks noGrp="1"/>
          </p:cNvSpPr>
          <p:nvPr>
            <p:ph type="ftr" sz="quarter" idx="11"/>
          </p:nvPr>
        </p:nvSpPr>
        <p:spPr/>
        <p:txBody>
          <a:bodyPr/>
          <a:lstStyle/>
          <a:p>
            <a:pPr lvl="0" eaLnBrk="1" hangingPunct="1"/>
            <a:endParaRPr lang="en-US" altLang="x-none" dirty="0"/>
          </a:p>
        </p:txBody>
      </p:sp>
      <p:sp>
        <p:nvSpPr>
          <p:cNvPr id="6" name="スライド番号プレースホルダー 5"/>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quarter" idx="2"/>
          </p:nvPr>
        </p:nvSpPr>
        <p:spPr>
          <a:xfrm>
            <a:off x="5014913" y="1825625"/>
            <a:ext cx="4210050" cy="2098675"/>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コンテンツ プレースホルダー 4"/>
          <p:cNvSpPr>
            <a:spLocks noGrp="1"/>
          </p:cNvSpPr>
          <p:nvPr>
            <p:ph sz="quarter" idx="3"/>
          </p:nvPr>
        </p:nvSpPr>
        <p:spPr>
          <a:xfrm>
            <a:off x="5014913" y="4076700"/>
            <a:ext cx="4210050" cy="2100263"/>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日付プレースホルダー 5"/>
          <p:cNvSpPr>
            <a:spLocks noGrp="1"/>
          </p:cNvSpPr>
          <p:nvPr>
            <p:ph type="dt" sz="half" idx="10"/>
          </p:nvPr>
        </p:nvSpPr>
        <p:spPr/>
        <p:txBody>
          <a:bodyPr/>
          <a:lstStyle/>
          <a:p>
            <a:pPr lvl="0" eaLnBrk="1" hangingPunct="1"/>
            <a:fld id="{BB962C8B-B14F-4D97-AF65-F5344CB8AC3E}" type="datetime1">
              <a:rPr lang="ja-JP" altLang="en-US" dirty="0"/>
              <a:t>2021/8/16</a:t>
            </a:fld>
            <a:endParaRPr lang="ja-JP" altLang="en-US" dirty="0"/>
          </a:p>
        </p:txBody>
      </p:sp>
      <p:sp>
        <p:nvSpPr>
          <p:cNvPr id="7" name="フッター プレースホルダー 6"/>
          <p:cNvSpPr>
            <a:spLocks noGrp="1"/>
          </p:cNvSpPr>
          <p:nvPr>
            <p:ph type="ftr" sz="quarter" idx="11"/>
          </p:nvPr>
        </p:nvSpPr>
        <p:spPr/>
        <p:txBody>
          <a:bodyPr/>
          <a:lstStyle/>
          <a:p>
            <a:pPr lvl="0" eaLnBrk="1" hangingPunct="1"/>
            <a:endParaRPr lang="en-US" altLang="x-none" dirty="0"/>
          </a:p>
        </p:txBody>
      </p:sp>
      <p:sp>
        <p:nvSpPr>
          <p:cNvPr id="8" name="スライド番号プレースホルダー 7"/>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表プレースホルダー 2"/>
          <p:cNvSpPr>
            <a:spLocks noGrp="1"/>
          </p:cNvSpPr>
          <p:nvPr>
            <p:ph type="tbl"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lvl="0" eaLnBrk="1" hangingPunct="1">
              <a:buClrTx/>
            </a:pPr>
            <a:endParaRPr lang="ja-JP" altLang="en-US">
              <a:effectLst>
                <a:outerShdw blurRad="38100" dist="38100" dir="2700000">
                  <a:srgbClr val="C0C0C0"/>
                </a:outerShdw>
              </a:effectLst>
            </a:endParaRPr>
          </a:p>
        </p:txBody>
      </p:sp>
      <p:sp>
        <p:nvSpPr>
          <p:cNvPr id="5" name="フッター プレースホルダー 4"/>
          <p:cNvSpPr>
            <a:spLocks noGrp="1"/>
          </p:cNvSpPr>
          <p:nvPr>
            <p:ph type="ftr" sz="quarter" idx="11"/>
          </p:nvPr>
        </p:nvSpPr>
        <p:spPr/>
        <p:txBody>
          <a:bodyPr/>
          <a:lstStyle/>
          <a:p>
            <a:pPr lvl="0" eaLnBrk="1" hangingPunct="1">
              <a:buClrTx/>
            </a:pPr>
            <a:endParaRPr lang="ja-JP" altLang="en-US">
              <a:effectLst>
                <a:outerShdw blurRad="38100" dist="38100" dir="2700000">
                  <a:srgbClr val="C0C0C0"/>
                </a:outerShdw>
              </a:effectLst>
            </a:endParaRPr>
          </a:p>
        </p:txBody>
      </p:sp>
      <p:sp>
        <p:nvSpPr>
          <p:cNvPr id="6" name="スライド番号プレースホルダー 5"/>
          <p:cNvSpPr>
            <a:spLocks noGrp="1"/>
          </p:cNvSpPr>
          <p:nvPr>
            <p:ph type="sldNum" sz="quarter" idx="12"/>
          </p:nvPr>
        </p:nvSpPr>
        <p:spPr/>
        <p:txBody>
          <a:bodyPr/>
          <a:lstStyle/>
          <a:p>
            <a:pPr lvl="0" eaLnBrk="1" hangingPunct="1">
              <a:buClrTx/>
            </a:pPr>
            <a:fld id="{9A0DB2DC-4C9A-4742-B13C-FB6460FD3503}" type="slidenum">
              <a:rPr lang="ja-JP" altLang="en-US">
                <a:effectLst>
                  <a:outerShdw blurRad="38100" dist="38100" dir="2700000">
                    <a:srgbClr val="C0C0C0"/>
                  </a:outerShdw>
                </a:effectLst>
              </a:rPr>
              <a:t>‹#›</a:t>
            </a:fld>
            <a:endParaRPr lang="ja-JP" altLang="en-US">
              <a:effectLst>
                <a:outerShdw blurRad="38100" dist="38100" dir="2700000">
                  <a:srgbClr val="C0C0C0"/>
                </a:outerShdw>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pPr lvl="0" eaLnBrk="1" hangingPunct="1"/>
            <a:fld id="{BB962C8B-B14F-4D97-AF65-F5344CB8AC3E}" type="datetime1">
              <a:rPr lang="ja-JP" altLang="en-US" dirty="0"/>
              <a:t>2021/8/16</a:t>
            </a:fld>
            <a:endParaRPr lang="ja-JP" altLang="en-US" dirty="0"/>
          </a:p>
        </p:txBody>
      </p:sp>
      <p:sp>
        <p:nvSpPr>
          <p:cNvPr id="5" name="フッター プレースホルダー 4"/>
          <p:cNvSpPr>
            <a:spLocks noGrp="1"/>
          </p:cNvSpPr>
          <p:nvPr>
            <p:ph type="ftr" sz="quarter" idx="11"/>
          </p:nvPr>
        </p:nvSpPr>
        <p:spPr/>
        <p:txBody>
          <a:bodyPr/>
          <a:lstStyle/>
          <a:p>
            <a:pPr lvl="0" eaLnBrk="1" hangingPunct="1"/>
            <a:endParaRPr lang="en-US" altLang="x-none" dirty="0"/>
          </a:p>
        </p:txBody>
      </p:sp>
      <p:sp>
        <p:nvSpPr>
          <p:cNvPr id="6" name="スライド番号プレースホルダー 5"/>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8"/>
            <a:ext cx="8543925" cy="2852737"/>
          </a:xfrm>
        </p:spPr>
        <p:txBody>
          <a:bodyPr anchor="b"/>
          <a:lstStyle>
            <a:lvl1pPr>
              <a:defRPr sz="4875"/>
            </a:lvl1pPr>
          </a:lstStyle>
          <a:p>
            <a:r>
              <a:rPr kumimoji="1" lang="ja-JP" altLang="en-US" dirty="0"/>
              <a:t>マスタ タイトルの書式設定</a:t>
            </a:r>
          </a:p>
        </p:txBody>
      </p:sp>
      <p:sp>
        <p:nvSpPr>
          <p:cNvPr id="3" name="テキスト プレースホルダー 2"/>
          <p:cNvSpPr>
            <a:spLocks noGrp="1"/>
          </p:cNvSpPr>
          <p:nvPr>
            <p:ph type="body" idx="1"/>
          </p:nvPr>
        </p:nvSpPr>
        <p:spPr>
          <a:xfrm>
            <a:off x="675878" y="4589463"/>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5">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dirty="0"/>
              <a:t>マスタ テキストの書式設定</a:t>
            </a:r>
          </a:p>
        </p:txBody>
      </p:sp>
      <p:sp>
        <p:nvSpPr>
          <p:cNvPr id="4" name="日付プレースホルダー 3"/>
          <p:cNvSpPr>
            <a:spLocks noGrp="1"/>
          </p:cNvSpPr>
          <p:nvPr>
            <p:ph type="dt" sz="half" idx="10"/>
          </p:nvPr>
        </p:nvSpPr>
        <p:spPr/>
        <p:txBody>
          <a:bodyPr/>
          <a:lstStyle/>
          <a:p>
            <a:pPr lvl="0" eaLnBrk="1" hangingPunct="1"/>
            <a:fld id="{BB962C8B-B14F-4D97-AF65-F5344CB8AC3E}" type="datetime1">
              <a:rPr lang="ja-JP" altLang="en-US" dirty="0"/>
              <a:t>2021/8/16</a:t>
            </a:fld>
            <a:endParaRPr lang="ja-JP" altLang="en-US" dirty="0"/>
          </a:p>
        </p:txBody>
      </p:sp>
      <p:sp>
        <p:nvSpPr>
          <p:cNvPr id="5" name="フッター プレースホルダー 4"/>
          <p:cNvSpPr>
            <a:spLocks noGrp="1"/>
          </p:cNvSpPr>
          <p:nvPr>
            <p:ph type="ftr" sz="quarter" idx="11"/>
          </p:nvPr>
        </p:nvSpPr>
        <p:spPr/>
        <p:txBody>
          <a:bodyPr/>
          <a:lstStyle/>
          <a:p>
            <a:pPr lvl="0" eaLnBrk="1" hangingPunct="1"/>
            <a:endParaRPr lang="en-US" altLang="x-none" dirty="0"/>
          </a:p>
        </p:txBody>
      </p:sp>
      <p:sp>
        <p:nvSpPr>
          <p:cNvPr id="6" name="スライド番号プレースホルダー 5"/>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ー 2"/>
          <p:cNvSpPr>
            <a:spLocks noGrp="1"/>
          </p:cNvSpPr>
          <p:nvPr>
            <p:ph sz="half" idx="1"/>
          </p:nvPr>
        </p:nvSpPr>
        <p:spPr>
          <a:xfrm>
            <a:off x="495300" y="1600200"/>
            <a:ext cx="4368546" cy="4525963"/>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5042154" y="1600200"/>
            <a:ext cx="4368546" cy="4525963"/>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p:cNvSpPr>
            <a:spLocks noGrp="1"/>
          </p:cNvSpPr>
          <p:nvPr>
            <p:ph type="dt" sz="half" idx="10"/>
          </p:nvPr>
        </p:nvSpPr>
        <p:spPr/>
        <p:txBody>
          <a:bodyPr/>
          <a:lstStyle/>
          <a:p>
            <a:pPr lvl="0" eaLnBrk="1" hangingPunct="1"/>
            <a:fld id="{BB962C8B-B14F-4D97-AF65-F5344CB8AC3E}" type="datetime1">
              <a:rPr lang="ja-JP" altLang="en-US" dirty="0"/>
              <a:t>2021/8/16</a:t>
            </a:fld>
            <a:endParaRPr lang="ja-JP" altLang="en-US" dirty="0"/>
          </a:p>
        </p:txBody>
      </p:sp>
      <p:sp>
        <p:nvSpPr>
          <p:cNvPr id="6" name="フッター プレースホルダー 5"/>
          <p:cNvSpPr>
            <a:spLocks noGrp="1"/>
          </p:cNvSpPr>
          <p:nvPr>
            <p:ph type="ftr" sz="quarter" idx="11"/>
          </p:nvPr>
        </p:nvSpPr>
        <p:spPr/>
        <p:txBody>
          <a:bodyPr/>
          <a:lstStyle/>
          <a:p>
            <a:pPr lvl="0" eaLnBrk="1" hangingPunct="1"/>
            <a:endParaRPr lang="en-US" altLang="x-none" dirty="0"/>
          </a:p>
        </p:txBody>
      </p:sp>
      <p:sp>
        <p:nvSpPr>
          <p:cNvPr id="7" name="スライド番号プレースホルダー 6"/>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5"/>
            <a:ext cx="8543925" cy="1325563"/>
          </a:xfrm>
        </p:spPr>
        <p:txBody>
          <a:bodyPr/>
          <a:lstStyle/>
          <a:p>
            <a:r>
              <a:rPr kumimoji="1" lang="ja-JP" altLang="en-US" dirty="0"/>
              <a:t>マスタ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5"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dirty="0"/>
              <a:t>マスタ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5"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dirty="0"/>
              <a:t>マスタ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日付プレースホルダー 6"/>
          <p:cNvSpPr>
            <a:spLocks noGrp="1"/>
          </p:cNvSpPr>
          <p:nvPr>
            <p:ph type="dt" sz="half" idx="10"/>
          </p:nvPr>
        </p:nvSpPr>
        <p:spPr/>
        <p:txBody>
          <a:bodyPr/>
          <a:lstStyle/>
          <a:p>
            <a:pPr lvl="0" eaLnBrk="1" hangingPunct="1"/>
            <a:fld id="{BB962C8B-B14F-4D97-AF65-F5344CB8AC3E}" type="datetime1">
              <a:rPr lang="ja-JP" altLang="en-US" dirty="0"/>
              <a:t>2021/8/16</a:t>
            </a:fld>
            <a:endParaRPr lang="ja-JP" altLang="en-US" dirty="0"/>
          </a:p>
        </p:txBody>
      </p:sp>
      <p:sp>
        <p:nvSpPr>
          <p:cNvPr id="8" name="フッター プレースホルダー 7"/>
          <p:cNvSpPr>
            <a:spLocks noGrp="1"/>
          </p:cNvSpPr>
          <p:nvPr>
            <p:ph type="ftr" sz="quarter" idx="11"/>
          </p:nvPr>
        </p:nvSpPr>
        <p:spPr/>
        <p:txBody>
          <a:bodyPr/>
          <a:lstStyle/>
          <a:p>
            <a:pPr lvl="0" eaLnBrk="1" hangingPunct="1"/>
            <a:endParaRPr lang="en-US" altLang="x-none" dirty="0"/>
          </a:p>
        </p:txBody>
      </p:sp>
      <p:sp>
        <p:nvSpPr>
          <p:cNvPr id="9" name="スライド番号プレースホルダー 8"/>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日付プレースホルダー 2"/>
          <p:cNvSpPr>
            <a:spLocks noGrp="1"/>
          </p:cNvSpPr>
          <p:nvPr>
            <p:ph type="dt" sz="half" idx="10"/>
          </p:nvPr>
        </p:nvSpPr>
        <p:spPr/>
        <p:txBody>
          <a:bodyPr/>
          <a:lstStyle/>
          <a:p>
            <a:pPr lvl="0" eaLnBrk="1" hangingPunct="1"/>
            <a:fld id="{BB962C8B-B14F-4D97-AF65-F5344CB8AC3E}" type="datetime1">
              <a:rPr lang="ja-JP" altLang="en-US" dirty="0"/>
              <a:t>2021/8/16</a:t>
            </a:fld>
            <a:endParaRPr lang="ja-JP" altLang="en-US" dirty="0"/>
          </a:p>
        </p:txBody>
      </p:sp>
      <p:sp>
        <p:nvSpPr>
          <p:cNvPr id="4" name="フッター プレースホルダー 3"/>
          <p:cNvSpPr>
            <a:spLocks noGrp="1"/>
          </p:cNvSpPr>
          <p:nvPr>
            <p:ph type="ftr" sz="quarter" idx="11"/>
          </p:nvPr>
        </p:nvSpPr>
        <p:spPr/>
        <p:txBody>
          <a:bodyPr/>
          <a:lstStyle/>
          <a:p>
            <a:pPr lvl="0" eaLnBrk="1" hangingPunct="1"/>
            <a:endParaRPr lang="en-US" altLang="x-none" dirty="0"/>
          </a:p>
        </p:txBody>
      </p:sp>
      <p:sp>
        <p:nvSpPr>
          <p:cNvPr id="5" name="スライド番号プレースホルダー 4"/>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lvl="0" eaLnBrk="1" hangingPunct="1"/>
            <a:fld id="{BB962C8B-B14F-4D97-AF65-F5344CB8AC3E}" type="datetime1">
              <a:rPr lang="ja-JP" altLang="en-US" dirty="0"/>
              <a:t>2021/8/16</a:t>
            </a:fld>
            <a:endParaRPr lang="ja-JP" altLang="en-US" dirty="0"/>
          </a:p>
        </p:txBody>
      </p:sp>
      <p:sp>
        <p:nvSpPr>
          <p:cNvPr id="3" name="フッター プレースホルダー 2"/>
          <p:cNvSpPr>
            <a:spLocks noGrp="1"/>
          </p:cNvSpPr>
          <p:nvPr>
            <p:ph type="ftr" sz="quarter" idx="11"/>
          </p:nvPr>
        </p:nvSpPr>
        <p:spPr/>
        <p:txBody>
          <a:bodyPr/>
          <a:lstStyle/>
          <a:p>
            <a:pPr lvl="0" eaLnBrk="1" hangingPunct="1"/>
            <a:endParaRPr lang="en-US" altLang="x-none" dirty="0"/>
          </a:p>
        </p:txBody>
      </p:sp>
      <p:sp>
        <p:nvSpPr>
          <p:cNvPr id="4" name="スライド番号プレースホルダー 3"/>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dirty="0"/>
              <a:t>マスタ タイトルの書式設定</a:t>
            </a:r>
          </a:p>
        </p:txBody>
      </p:sp>
      <p:sp>
        <p:nvSpPr>
          <p:cNvPr id="3" name="コンテンツ プレースホルダー 2"/>
          <p:cNvSpPr>
            <a:spLocks noGrp="1"/>
          </p:cNvSpPr>
          <p:nvPr>
            <p:ph idx="1"/>
          </p:nvPr>
        </p:nvSpPr>
        <p:spPr>
          <a:xfrm>
            <a:off x="4211340" y="987425"/>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40"/>
            </a:lvl2pPr>
            <a:lvl3pPr marL="742950" indent="0">
              <a:buNone/>
              <a:defRPr sz="975"/>
            </a:lvl3pPr>
            <a:lvl4pPr marL="1114425" indent="0">
              <a:buNone/>
              <a:defRPr sz="815"/>
            </a:lvl4pPr>
            <a:lvl5pPr marL="1485900" indent="0">
              <a:buNone/>
              <a:defRPr sz="815"/>
            </a:lvl5pPr>
            <a:lvl6pPr marL="1857375" indent="0">
              <a:buNone/>
              <a:defRPr sz="815"/>
            </a:lvl6pPr>
            <a:lvl7pPr marL="2228850" indent="0">
              <a:buNone/>
              <a:defRPr sz="815"/>
            </a:lvl7pPr>
            <a:lvl8pPr marL="2600325" indent="0">
              <a:buNone/>
              <a:defRPr sz="815"/>
            </a:lvl8pPr>
            <a:lvl9pPr marL="2971800" indent="0">
              <a:buNone/>
              <a:defRPr sz="815"/>
            </a:lvl9pPr>
          </a:lstStyle>
          <a:p>
            <a:pPr lvl="0"/>
            <a:r>
              <a:rPr kumimoji="1" lang="ja-JP" altLang="en-US" dirty="0"/>
              <a:t>マスタ テキストの書式設定</a:t>
            </a:r>
          </a:p>
        </p:txBody>
      </p:sp>
      <p:sp>
        <p:nvSpPr>
          <p:cNvPr id="5" name="日付プレースホルダー 4"/>
          <p:cNvSpPr>
            <a:spLocks noGrp="1"/>
          </p:cNvSpPr>
          <p:nvPr>
            <p:ph type="dt" sz="half" idx="10"/>
          </p:nvPr>
        </p:nvSpPr>
        <p:spPr/>
        <p:txBody>
          <a:bodyPr/>
          <a:lstStyle/>
          <a:p>
            <a:pPr lvl="0" eaLnBrk="1" hangingPunct="1"/>
            <a:fld id="{BB962C8B-B14F-4D97-AF65-F5344CB8AC3E}" type="datetime1">
              <a:rPr lang="ja-JP" altLang="en-US" dirty="0"/>
              <a:t>2021/8/16</a:t>
            </a:fld>
            <a:endParaRPr lang="ja-JP" altLang="en-US" dirty="0"/>
          </a:p>
        </p:txBody>
      </p:sp>
      <p:sp>
        <p:nvSpPr>
          <p:cNvPr id="6" name="フッター プレースホルダー 5"/>
          <p:cNvSpPr>
            <a:spLocks noGrp="1"/>
          </p:cNvSpPr>
          <p:nvPr>
            <p:ph type="ftr" sz="quarter" idx="11"/>
          </p:nvPr>
        </p:nvSpPr>
        <p:spPr/>
        <p:txBody>
          <a:bodyPr/>
          <a:lstStyle/>
          <a:p>
            <a:pPr lvl="0" eaLnBrk="1" hangingPunct="1"/>
            <a:endParaRPr lang="en-US" altLang="x-none" dirty="0"/>
          </a:p>
        </p:txBody>
      </p:sp>
      <p:sp>
        <p:nvSpPr>
          <p:cNvPr id="7" name="スライド番号プレースホルダー 6"/>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dirty="0"/>
              <a:t>マスタ タイトルの書式設定</a:t>
            </a:r>
          </a:p>
        </p:txBody>
      </p:sp>
      <p:sp>
        <p:nvSpPr>
          <p:cNvPr id="3" name="図プレースホルダー 2"/>
          <p:cNvSpPr>
            <a:spLocks noGrp="1"/>
          </p:cNvSpPr>
          <p:nvPr>
            <p:ph type="pic" idx="1"/>
          </p:nvPr>
        </p:nvSpPr>
        <p:spPr>
          <a:xfrm>
            <a:off x="4211340" y="987425"/>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40"/>
            </a:lvl2pPr>
            <a:lvl3pPr marL="742950" indent="0">
              <a:buNone/>
              <a:defRPr sz="975"/>
            </a:lvl3pPr>
            <a:lvl4pPr marL="1114425" indent="0">
              <a:buNone/>
              <a:defRPr sz="815"/>
            </a:lvl4pPr>
            <a:lvl5pPr marL="1485900" indent="0">
              <a:buNone/>
              <a:defRPr sz="815"/>
            </a:lvl5pPr>
            <a:lvl6pPr marL="1857375" indent="0">
              <a:buNone/>
              <a:defRPr sz="815"/>
            </a:lvl6pPr>
            <a:lvl7pPr marL="2228850" indent="0">
              <a:buNone/>
              <a:defRPr sz="815"/>
            </a:lvl7pPr>
            <a:lvl8pPr marL="2600325" indent="0">
              <a:buNone/>
              <a:defRPr sz="815"/>
            </a:lvl8pPr>
            <a:lvl9pPr marL="2971800" indent="0">
              <a:buNone/>
              <a:defRPr sz="815"/>
            </a:lvl9pPr>
          </a:lstStyle>
          <a:p>
            <a:pPr lvl="0"/>
            <a:r>
              <a:rPr kumimoji="1" lang="ja-JP" altLang="en-US" dirty="0"/>
              <a:t>マスタ テキストの書式設定</a:t>
            </a:r>
          </a:p>
        </p:txBody>
      </p:sp>
      <p:sp>
        <p:nvSpPr>
          <p:cNvPr id="5" name="日付プレースホルダー 4"/>
          <p:cNvSpPr>
            <a:spLocks noGrp="1"/>
          </p:cNvSpPr>
          <p:nvPr>
            <p:ph type="dt" sz="half" idx="10"/>
          </p:nvPr>
        </p:nvSpPr>
        <p:spPr/>
        <p:txBody>
          <a:bodyPr/>
          <a:lstStyle/>
          <a:p>
            <a:pPr lvl="0" eaLnBrk="1" hangingPunct="1"/>
            <a:fld id="{BB962C8B-B14F-4D97-AF65-F5344CB8AC3E}" type="datetime1">
              <a:rPr lang="ja-JP" altLang="en-US" dirty="0"/>
              <a:t>2021/8/16</a:t>
            </a:fld>
            <a:endParaRPr lang="ja-JP" altLang="en-US" dirty="0"/>
          </a:p>
        </p:txBody>
      </p:sp>
      <p:sp>
        <p:nvSpPr>
          <p:cNvPr id="6" name="フッター プレースホルダー 5"/>
          <p:cNvSpPr>
            <a:spLocks noGrp="1"/>
          </p:cNvSpPr>
          <p:nvPr>
            <p:ph type="ftr" sz="quarter" idx="11"/>
          </p:nvPr>
        </p:nvSpPr>
        <p:spPr/>
        <p:txBody>
          <a:bodyPr/>
          <a:lstStyle/>
          <a:p>
            <a:pPr lvl="0" eaLnBrk="1" hangingPunct="1"/>
            <a:endParaRPr lang="en-US" altLang="x-none" dirty="0"/>
          </a:p>
        </p:txBody>
      </p:sp>
      <p:sp>
        <p:nvSpPr>
          <p:cNvPr id="7" name="スライド番号プレースホルダー 6"/>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Rectangle 2"/>
          <p:cNvSpPr>
            <a:spLocks noGrp="1"/>
          </p:cNvSpPr>
          <p:nvPr>
            <p:ph type="dt" sz="half" idx="2"/>
          </p:nvPr>
        </p:nvSpPr>
        <p:spPr>
          <a:xfrm>
            <a:off x="495300" y="6251575"/>
            <a:ext cx="2311400" cy="476250"/>
          </a:xfrm>
          <a:prstGeom prst="rect">
            <a:avLst/>
          </a:prstGeom>
          <a:noFill/>
          <a:ln w="9525">
            <a:noFill/>
          </a:ln>
        </p:spPr>
        <p:txBody>
          <a:bodyPr anchor="b"/>
          <a:lstStyle>
            <a:lvl1pPr>
              <a:defRPr sz="1200"/>
            </a:lvl1pPr>
          </a:lstStyle>
          <a:p>
            <a:pPr lvl="0" eaLnBrk="1" hangingPunct="1"/>
            <a:fld id="{BB962C8B-B14F-4D97-AF65-F5344CB8AC3E}" type="datetime1">
              <a:rPr lang="ja-JP" altLang="en-US" dirty="0"/>
              <a:t>2021/8/16</a:t>
            </a:fld>
            <a:endParaRPr lang="ja-JP" altLang="en-US" dirty="0"/>
          </a:p>
        </p:txBody>
      </p:sp>
      <p:sp>
        <p:nvSpPr>
          <p:cNvPr id="1027" name="Rectangle 3"/>
          <p:cNvSpPr>
            <a:spLocks noGrp="1"/>
          </p:cNvSpPr>
          <p:nvPr>
            <p:ph type="sldNum" sz="quarter" idx="4"/>
          </p:nvPr>
        </p:nvSpPr>
        <p:spPr>
          <a:xfrm>
            <a:off x="7099300" y="6248400"/>
            <a:ext cx="2311400" cy="476250"/>
          </a:xfrm>
          <a:prstGeom prst="rect">
            <a:avLst/>
          </a:prstGeom>
          <a:noFill/>
          <a:ln w="9525">
            <a:noFill/>
          </a:ln>
        </p:spPr>
        <p:txBody>
          <a:bodyPr anchor="b"/>
          <a:lstStyle>
            <a:lvl1pPr algn="r">
              <a:defRPr sz="1200"/>
            </a:lvl1pPr>
          </a:lstStyle>
          <a:p>
            <a:pPr lvl="0" eaLnBrk="1" hangingPunct="1"/>
            <a:fld id="{9A0DB2DC-4C9A-4742-B13C-FB6460FD3503}" type="slidenum">
              <a:rPr lang="ja-JP" altLang="en-US" dirty="0"/>
              <a:t>‹#›</a:t>
            </a:fld>
            <a:endParaRPr lang="ja-JP" altLang="en-US" dirty="0"/>
          </a:p>
        </p:txBody>
      </p:sp>
      <p:grpSp>
        <p:nvGrpSpPr>
          <p:cNvPr id="1028" name="グループ化 1027"/>
          <p:cNvGrpSpPr/>
          <p:nvPr/>
        </p:nvGrpSpPr>
        <p:grpSpPr>
          <a:xfrm>
            <a:off x="0" y="0"/>
            <a:ext cx="9902825" cy="6850063"/>
            <a:chOff x="0" y="0"/>
            <a:chExt cx="5758" cy="4315"/>
          </a:xfrm>
        </p:grpSpPr>
        <p:grpSp>
          <p:nvGrpSpPr>
            <p:cNvPr id="1029" name="グループ化 1028"/>
            <p:cNvGrpSpPr/>
            <p:nvPr userDrawn="1"/>
          </p:nvGrpSpPr>
          <p:grpSpPr>
            <a:xfrm>
              <a:off x="1728" y="2230"/>
              <a:ext cx="4027" cy="2085"/>
              <a:chOff x="0" y="0"/>
              <a:chExt cx="4027" cy="2085"/>
            </a:xfrm>
          </p:grpSpPr>
          <p:sp>
            <p:nvSpPr>
              <p:cNvPr id="1030" name="Freeform 6"/>
              <p:cNvSpPr/>
              <p:nvPr/>
            </p:nvSpPr>
            <p:spPr>
              <a:xfrm>
                <a:off x="0" y="414"/>
                <a:ext cx="2882" cy="1671"/>
              </a:xfrm>
              <a:custGeom>
                <a:avLst/>
                <a:gdLst>
                  <a:gd name="txL" fmla="*/ 0 w 2882"/>
                  <a:gd name="txT" fmla="*/ 0 h 1671"/>
                  <a:gd name="txR" fmla="*/ 2882 w 2882"/>
                  <a:gd name="txB" fmla="*/ 1671 h 1671"/>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txL" t="txT" r="txR" b="tx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alpha val="100000"/>
                    </a:schemeClr>
                  </a:gs>
                  <a:gs pos="100000">
                    <a:srgbClr val="002E8B">
                      <a:alpha val="100000"/>
                    </a:srgbClr>
                  </a:gs>
                </a:gsLst>
                <a:lin ang="0" scaled="1"/>
                <a:tileRect/>
              </a:gradFill>
              <a:ln w="9525">
                <a:noFill/>
              </a:ln>
            </p:spPr>
            <p:txBody>
              <a:bodyPr/>
              <a:lstStyle/>
              <a:p>
                <a:endParaRPr lang="ja-JP" altLang="en-US"/>
              </a:p>
            </p:txBody>
          </p:sp>
          <p:sp>
            <p:nvSpPr>
              <p:cNvPr id="1031" name="Freeform 7"/>
              <p:cNvSpPr/>
              <p:nvPr/>
            </p:nvSpPr>
            <p:spPr>
              <a:xfrm>
                <a:off x="2442" y="441"/>
                <a:ext cx="1259" cy="811"/>
              </a:xfrm>
              <a:custGeom>
                <a:avLst/>
                <a:gdLst>
                  <a:gd name="txL" fmla="*/ 0 w 1259"/>
                  <a:gd name="txT" fmla="*/ 0 h 811"/>
                  <a:gd name="txR" fmla="*/ 1259 w 1259"/>
                  <a:gd name="txB" fmla="*/ 811 h 811"/>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txL" t="txT" r="txR" b="tx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alpha val="100000"/>
                    </a:schemeClr>
                  </a:gs>
                  <a:gs pos="100000">
                    <a:srgbClr val="002E8B">
                      <a:alpha val="100000"/>
                    </a:srgbClr>
                  </a:gs>
                </a:gsLst>
                <a:lin ang="18900000" scaled="1"/>
                <a:tileRect/>
              </a:gradFill>
              <a:ln w="9525">
                <a:noFill/>
              </a:ln>
            </p:spPr>
            <p:txBody>
              <a:bodyPr/>
              <a:lstStyle/>
              <a:p>
                <a:endParaRPr lang="ja-JP" altLang="en-US"/>
              </a:p>
            </p:txBody>
          </p:sp>
          <p:sp>
            <p:nvSpPr>
              <p:cNvPr id="1032" name="Freeform 8"/>
              <p:cNvSpPr/>
              <p:nvPr/>
            </p:nvSpPr>
            <p:spPr>
              <a:xfrm>
                <a:off x="1172" y="1116"/>
                <a:ext cx="2849" cy="969"/>
              </a:xfrm>
              <a:custGeom>
                <a:avLst/>
                <a:gdLst>
                  <a:gd name="txL" fmla="*/ 0 w 2849"/>
                  <a:gd name="txT" fmla="*/ 0 h 969"/>
                  <a:gd name="txR" fmla="*/ 2849 w 2849"/>
                  <a:gd name="txB" fmla="*/ 969 h 969"/>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txL" t="txT" r="txR" b="tx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rgbClr val="002A7D">
                      <a:alpha val="100000"/>
                    </a:srgbClr>
                  </a:gs>
                  <a:gs pos="100000">
                    <a:schemeClr val="bg1">
                      <a:alpha val="100000"/>
                    </a:schemeClr>
                  </a:gs>
                </a:gsLst>
                <a:lin ang="5400000" scaled="1"/>
                <a:tileRect/>
              </a:gradFill>
              <a:ln w="9525">
                <a:noFill/>
              </a:ln>
            </p:spPr>
            <p:txBody>
              <a:bodyPr/>
              <a:lstStyle/>
              <a:p>
                <a:endParaRPr lang="ja-JP" altLang="en-US"/>
              </a:p>
            </p:txBody>
          </p:sp>
          <p:sp>
            <p:nvSpPr>
              <p:cNvPr id="1033" name="Freeform 9"/>
              <p:cNvSpPr/>
              <p:nvPr/>
            </p:nvSpPr>
            <p:spPr>
              <a:xfrm>
                <a:off x="1020" y="0"/>
                <a:ext cx="3007" cy="2085"/>
              </a:xfrm>
              <a:custGeom>
                <a:avLst/>
                <a:gdLst>
                  <a:gd name="txL" fmla="*/ 0 w 3007"/>
                  <a:gd name="txT" fmla="*/ 0 h 2085"/>
                  <a:gd name="txR" fmla="*/ 3007 w 3007"/>
                  <a:gd name="txB" fmla="*/ 2085 h 2085"/>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txL" t="txT" r="txR" b="tx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alpha val="100000"/>
                </a:schemeClr>
              </a:solidFill>
              <a:ln w="9525">
                <a:noFill/>
              </a:ln>
            </p:spPr>
            <p:txBody>
              <a:bodyPr/>
              <a:lstStyle/>
              <a:p>
                <a:endParaRPr lang="ja-JP" altLang="en-US"/>
              </a:p>
            </p:txBody>
          </p:sp>
          <p:sp>
            <p:nvSpPr>
              <p:cNvPr id="1034" name="Freeform 10"/>
              <p:cNvSpPr/>
              <p:nvPr/>
            </p:nvSpPr>
            <p:spPr>
              <a:xfrm>
                <a:off x="2773" y="87"/>
                <a:ext cx="1248" cy="539"/>
              </a:xfrm>
              <a:custGeom>
                <a:avLst/>
                <a:gdLst>
                  <a:gd name="txL" fmla="*/ 0 w 1248"/>
                  <a:gd name="txT" fmla="*/ 0 h 539"/>
                  <a:gd name="txR" fmla="*/ 1248 w 1248"/>
                  <a:gd name="txB" fmla="*/ 539 h 539"/>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txL" t="txT" r="txR" b="tx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rgbClr val="002D86">
                      <a:alpha val="100000"/>
                    </a:srgbClr>
                  </a:gs>
                  <a:gs pos="100000">
                    <a:schemeClr val="bg1">
                      <a:alpha val="100000"/>
                    </a:schemeClr>
                  </a:gs>
                </a:gsLst>
                <a:lin ang="18900000" scaled="1"/>
                <a:tileRect/>
              </a:gradFill>
              <a:ln w="9525">
                <a:noFill/>
              </a:ln>
            </p:spPr>
            <p:txBody>
              <a:bodyPr/>
              <a:lstStyle/>
              <a:p>
                <a:endParaRPr lang="ja-JP" altLang="en-US"/>
              </a:p>
            </p:txBody>
          </p:sp>
        </p:grpSp>
        <p:sp>
          <p:nvSpPr>
            <p:cNvPr id="1035" name="Freeform 11"/>
            <p:cNvSpPr/>
            <p:nvPr/>
          </p:nvSpPr>
          <p:spPr>
            <a:xfrm>
              <a:off x="3322" y="1341"/>
              <a:ext cx="1825" cy="1537"/>
            </a:xfrm>
            <a:custGeom>
              <a:avLst/>
              <a:gdLst>
                <a:gd name="txL" fmla="*/ 0 w 2296"/>
                <a:gd name="txT" fmla="*/ 0 h 1469"/>
                <a:gd name="txR" fmla="*/ 2296 w 2296"/>
                <a:gd name="txB" fmla="*/ 1469 h 1469"/>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txL" t="txT" r="txR" b="tx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rgbClr val="002B82">
                    <a:alpha val="100000"/>
                  </a:srgbClr>
                </a:gs>
                <a:gs pos="100000">
                  <a:schemeClr val="bg1">
                    <a:alpha val="100000"/>
                  </a:schemeClr>
                </a:gs>
              </a:gsLst>
              <a:lin ang="18900000" scaled="1"/>
              <a:tileRect/>
            </a:gradFill>
            <a:ln w="9525">
              <a:noFill/>
            </a:ln>
          </p:spPr>
          <p:txBody>
            <a:bodyPr/>
            <a:lstStyle/>
            <a:p>
              <a:endParaRPr lang="ja-JP" altLang="en-US"/>
            </a:p>
          </p:txBody>
        </p:sp>
        <p:sp>
          <p:nvSpPr>
            <p:cNvPr id="1036" name="Freeform 12"/>
            <p:cNvSpPr/>
            <p:nvPr/>
          </p:nvSpPr>
          <p:spPr>
            <a:xfrm>
              <a:off x="0" y="0"/>
              <a:ext cx="5758" cy="1776"/>
            </a:xfrm>
            <a:custGeom>
              <a:avLst/>
              <a:gdLst>
                <a:gd name="txL" fmla="*/ 0 w 5740"/>
                <a:gd name="txT" fmla="*/ 0 h 1906"/>
                <a:gd name="txR" fmla="*/ 5740 w 5740"/>
                <a:gd name="txB" fmla="*/ 1906 h 1906"/>
              </a:gdLst>
              <a:ahLst/>
              <a:cxnLst>
                <a:cxn ang="0">
                  <a:pos x="0" y="0"/>
                </a:cxn>
                <a:cxn ang="0">
                  <a:pos x="0" y="1906"/>
                </a:cxn>
                <a:cxn ang="0">
                  <a:pos x="5740" y="1906"/>
                </a:cxn>
                <a:cxn ang="0">
                  <a:pos x="5740" y="0"/>
                </a:cxn>
                <a:cxn ang="0">
                  <a:pos x="0" y="0"/>
                </a:cxn>
                <a:cxn ang="0">
                  <a:pos x="0" y="0"/>
                </a:cxn>
              </a:cxnLst>
              <a:rect l="txL" t="txT" r="txR" b="txB"/>
              <a:pathLst>
                <a:path w="5740" h="1906">
                  <a:moveTo>
                    <a:pt x="0" y="0"/>
                  </a:moveTo>
                  <a:lnTo>
                    <a:pt x="0" y="1906"/>
                  </a:lnTo>
                  <a:lnTo>
                    <a:pt x="5740" y="1906"/>
                  </a:lnTo>
                  <a:lnTo>
                    <a:pt x="5740" y="0"/>
                  </a:lnTo>
                  <a:lnTo>
                    <a:pt x="0" y="0"/>
                  </a:lnTo>
                  <a:lnTo>
                    <a:pt x="0" y="0"/>
                  </a:lnTo>
                  <a:close/>
                </a:path>
              </a:pathLst>
            </a:custGeom>
            <a:gradFill rotWithShape="0">
              <a:gsLst>
                <a:gs pos="0">
                  <a:schemeClr val="bg2">
                    <a:alpha val="100000"/>
                  </a:schemeClr>
                </a:gs>
                <a:gs pos="100000">
                  <a:schemeClr val="bg1">
                    <a:alpha val="100000"/>
                  </a:schemeClr>
                </a:gs>
              </a:gsLst>
              <a:lin ang="5400000" scaled="1"/>
              <a:tileRect/>
            </a:gradFill>
            <a:ln w="9525">
              <a:noFill/>
            </a:ln>
          </p:spPr>
          <p:txBody>
            <a:bodyPr/>
            <a:lstStyle/>
            <a:p>
              <a:endParaRPr lang="ja-JP" altLang="en-US"/>
            </a:p>
          </p:txBody>
        </p:sp>
      </p:grpSp>
      <p:sp>
        <p:nvSpPr>
          <p:cNvPr id="1037" name="Rectangle 13"/>
          <p:cNvSpPr>
            <a:spLocks noGrp="1" noRot="1"/>
          </p:cNvSpPr>
          <p:nvPr>
            <p:ph type="title"/>
          </p:nvPr>
        </p:nvSpPr>
        <p:spPr>
          <a:xfrm>
            <a:off x="495300" y="274638"/>
            <a:ext cx="8915400" cy="1143000"/>
          </a:xfrm>
          <a:prstGeom prst="rect">
            <a:avLst/>
          </a:prstGeom>
          <a:noFill/>
          <a:ln w="9525">
            <a:noFill/>
          </a:ln>
        </p:spPr>
        <p:txBody>
          <a:bodyPr anchor="ctr"/>
          <a:lstStyle/>
          <a:p>
            <a:pPr lvl="0"/>
            <a:r>
              <a:rPr lang="ja-JP" altLang="en-US"/>
              <a:t>マスタ タイトルの書式設定</a:t>
            </a:r>
          </a:p>
        </p:txBody>
      </p:sp>
      <p:sp>
        <p:nvSpPr>
          <p:cNvPr id="1038" name="Rectangle 14"/>
          <p:cNvSpPr>
            <a:spLocks noGrp="1"/>
          </p:cNvSpPr>
          <p:nvPr>
            <p:ph type="ftr" sz="quarter" idx="3"/>
          </p:nvPr>
        </p:nvSpPr>
        <p:spPr>
          <a:xfrm>
            <a:off x="3384550" y="6248400"/>
            <a:ext cx="3136900" cy="476250"/>
          </a:xfrm>
          <a:prstGeom prst="rect">
            <a:avLst/>
          </a:prstGeom>
          <a:noFill/>
          <a:ln w="9525">
            <a:noFill/>
          </a:ln>
        </p:spPr>
        <p:txBody>
          <a:bodyPr anchor="b"/>
          <a:lstStyle>
            <a:lvl1pPr algn="ctr">
              <a:defRPr sz="1200"/>
            </a:lvl1pPr>
          </a:lstStyle>
          <a:p>
            <a:pPr lvl="0" eaLnBrk="1" hangingPunct="1"/>
            <a:endParaRPr lang="en-US" altLang="x-none" dirty="0"/>
          </a:p>
        </p:txBody>
      </p:sp>
      <p:sp>
        <p:nvSpPr>
          <p:cNvPr id="1039" name="Rectangle 15"/>
          <p:cNvSpPr>
            <a:spLocks noGrp="1"/>
          </p:cNvSpPr>
          <p:nvPr>
            <p:ph type="body" idx="1"/>
          </p:nvPr>
        </p:nvSpPr>
        <p:spPr>
          <a:xfrm>
            <a:off x="495300" y="1600200"/>
            <a:ext cx="8915400" cy="4525963"/>
          </a:xfrm>
          <a:prstGeom prst="rect">
            <a:avLst/>
          </a:prstGeom>
          <a:noFill/>
          <a:ln w="9525">
            <a:noFill/>
          </a:ln>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ctr" defTabSz="914400" eaLnBrk="0" fontAlgn="base" latinLnBrk="0" hangingPunct="0">
        <a:lnSpc>
          <a:spcPct val="100000"/>
        </a:lnSpc>
        <a:spcBef>
          <a:spcPct val="0"/>
        </a:spcBef>
        <a:spcAft>
          <a:spcPct val="0"/>
        </a:spcAft>
        <a:buNone/>
        <a:defRPr sz="4400" b="1"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klog.icrr.u-tokyo.ac.jp/osl/?r=16534" TargetMode="External"/><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形 7"/>
          <p:cNvPicPr>
            <a:picLocks noChangeAspect="1"/>
          </p:cNvPicPr>
          <p:nvPr/>
        </p:nvPicPr>
        <p:blipFill>
          <a:blip r:embed="rId2"/>
          <a:stretch>
            <a:fillRect/>
          </a:stretch>
        </p:blipFill>
        <p:spPr>
          <a:xfrm>
            <a:off x="4976942" y="778097"/>
            <a:ext cx="22225" cy="10795"/>
          </a:xfrm>
          <a:prstGeom prst="rect">
            <a:avLst/>
          </a:prstGeom>
        </p:spPr>
      </p:pic>
      <p:sp>
        <p:nvSpPr>
          <p:cNvPr id="11" name="コンテンツプレースホルダ 3">
            <a:extLst>
              <a:ext uri="{FF2B5EF4-FFF2-40B4-BE49-F238E27FC236}">
                <a16:creationId xmlns:a16="http://schemas.microsoft.com/office/drawing/2014/main" id="{03DB009F-B4FA-4D8C-A1D0-2E485B12351E}"/>
              </a:ext>
            </a:extLst>
          </p:cNvPr>
          <p:cNvSpPr>
            <a:spLocks noGrp="1"/>
          </p:cNvSpPr>
          <p:nvPr/>
        </p:nvSpPr>
        <p:spPr>
          <a:xfrm>
            <a:off x="62459" y="769740"/>
            <a:ext cx="3855260" cy="3960440"/>
          </a:xfrm>
          <a:prstGeom prst="rect">
            <a:avLst/>
          </a:prstGeom>
          <a:noFill/>
          <a:ln w="9525">
            <a:noFill/>
          </a:ln>
        </p:spPr>
        <p: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9pPr>
          </a:lstStyle>
          <a:p>
            <a:r>
              <a:rPr lang="en-US" altLang="ja-JP" sz="2400" dirty="0">
                <a:latin typeface="Arial" panose="020B0604020202020204" pitchFamily="34" charset="0"/>
              </a:rPr>
              <a:t>Though the control with L-4C sensor can damp the resonant peaks due to the IP and the filter chain well, the reduction of </a:t>
            </a:r>
            <a:r>
              <a:rPr lang="en-US" altLang="ja-JP" sz="2400" dirty="0" err="1">
                <a:latin typeface="Arial" panose="020B0604020202020204" pitchFamily="34" charset="0"/>
              </a:rPr>
              <a:t>microseismic</a:t>
            </a:r>
            <a:r>
              <a:rPr lang="en-US" altLang="ja-JP" sz="2400" dirty="0">
                <a:latin typeface="Arial" panose="020B0604020202020204" pitchFamily="34" charset="0"/>
              </a:rPr>
              <a:t> peak is not enough. Design of the filter with gain boost is necessary around this peak.</a:t>
            </a:r>
          </a:p>
        </p:txBody>
      </p:sp>
      <p:sp>
        <p:nvSpPr>
          <p:cNvPr id="12" name="四角形 6">
            <a:extLst>
              <a:ext uri="{FF2B5EF4-FFF2-40B4-BE49-F238E27FC236}">
                <a16:creationId xmlns:a16="http://schemas.microsoft.com/office/drawing/2014/main" id="{ED3E67EB-F60F-44C2-B1CA-0DAC36CB2BC8}"/>
              </a:ext>
            </a:extLst>
          </p:cNvPr>
          <p:cNvSpPr>
            <a:spLocks noGrp="1"/>
          </p:cNvSpPr>
          <p:nvPr/>
        </p:nvSpPr>
        <p:spPr>
          <a:xfrm>
            <a:off x="181422" y="44624"/>
            <a:ext cx="7572270" cy="498475"/>
          </a:xfrm>
          <a:prstGeom prst="rect">
            <a:avLst/>
          </a:prstGeom>
          <a:noFill/>
          <a:ln w="9525">
            <a:noFill/>
          </a:ln>
        </p:spPr>
        <p:txBody>
          <a:bodyPr vert="horz" wrap="square" anchor="ctr"/>
          <a:lstStyle>
            <a:lvl1pPr marL="0" lvl="0" indent="0" algn="ctr" defTabSz="914400" eaLnBrk="0" fontAlgn="base" latinLnBrk="0" hangingPunct="0">
              <a:lnSpc>
                <a:spcPct val="100000"/>
              </a:lnSpc>
              <a:spcBef>
                <a:spcPct val="0"/>
              </a:spcBef>
              <a:spcAft>
                <a:spcPct val="0"/>
              </a:spcAft>
              <a:buNone/>
              <a:defRPr sz="4400" b="1" i="0" u="none" kern="1200" baseline="0">
                <a:solidFill>
                  <a:schemeClr val="tx2"/>
                </a:solidFill>
                <a:latin typeface="Garamond" pitchFamily="2" charset="0"/>
                <a:ea typeface="ＭＳ Ｐゴシック" panose="020B0600070205080204" pitchFamily="2" charset="-122"/>
              </a:defRPr>
            </a:lvl1pPr>
          </a:lstStyle>
          <a:p>
            <a:pPr lvl="0" algn="l"/>
            <a:r>
              <a:rPr lang="en-US" altLang="ja-JP" sz="2800" dirty="0">
                <a:solidFill>
                  <a:srgbClr val="33CC33"/>
                </a:solidFill>
                <a:effectLst>
                  <a:outerShdw blurRad="38100" dist="38100" dir="2700000" algn="tl">
                    <a:srgbClr val="000000">
                      <a:alpha val="43137"/>
                    </a:srgbClr>
                  </a:outerShdw>
                </a:effectLst>
                <a:latin typeface="Arial" panose="020B0604020202020204" pitchFamily="34" charset="0"/>
              </a:rPr>
              <a:t>Plan1-1. Inertial damping with L-4C sensor</a:t>
            </a:r>
          </a:p>
        </p:txBody>
      </p:sp>
      <p:pic>
        <p:nvPicPr>
          <p:cNvPr id="14" name="図形 7">
            <a:extLst>
              <a:ext uri="{FF2B5EF4-FFF2-40B4-BE49-F238E27FC236}">
                <a16:creationId xmlns:a16="http://schemas.microsoft.com/office/drawing/2014/main" id="{3CE1BDEA-5B25-4EBB-8AF3-16320F489BAC}"/>
              </a:ext>
            </a:extLst>
          </p:cNvPr>
          <p:cNvPicPr>
            <a:picLocks noChangeAspect="1"/>
          </p:cNvPicPr>
          <p:nvPr/>
        </p:nvPicPr>
        <p:blipFill>
          <a:blip r:embed="rId2"/>
          <a:stretch>
            <a:fillRect/>
          </a:stretch>
        </p:blipFill>
        <p:spPr>
          <a:xfrm>
            <a:off x="4999355" y="6802581"/>
            <a:ext cx="22225" cy="10795"/>
          </a:xfrm>
          <a:prstGeom prst="rect">
            <a:avLst/>
          </a:prstGeom>
        </p:spPr>
      </p:pic>
      <p:sp>
        <p:nvSpPr>
          <p:cNvPr id="4" name="テキスト ボックス 3">
            <a:extLst>
              <a:ext uri="{FF2B5EF4-FFF2-40B4-BE49-F238E27FC236}">
                <a16:creationId xmlns:a16="http://schemas.microsoft.com/office/drawing/2014/main" id="{EC5052E0-45FA-4E52-8ECA-6C2F5634BB3B}"/>
              </a:ext>
            </a:extLst>
          </p:cNvPr>
          <p:cNvSpPr txBox="1"/>
          <p:nvPr/>
        </p:nvSpPr>
        <p:spPr>
          <a:xfrm>
            <a:off x="3967557" y="5301208"/>
            <a:ext cx="5806176" cy="1754326"/>
          </a:xfrm>
          <a:prstGeom prst="rect">
            <a:avLst/>
          </a:prstGeom>
          <a:noFill/>
        </p:spPr>
        <p:txBody>
          <a:bodyPr wrap="square" rtlCol="0">
            <a:spAutoFit/>
          </a:bodyPr>
          <a:lstStyle/>
          <a:p>
            <a:r>
              <a:rPr lang="en-US" altLang="ja-JP" sz="1800" dirty="0">
                <a:latin typeface="Arial" panose="020B0604020202020204" pitchFamily="34" charset="0"/>
              </a:rPr>
              <a:t>The spectrum of the out-of-loop L4-C sensor on the IP and the seismometer on the ground. The solid line shows the ALIGNED state with damping and the dotted line shows the STANDBY state without damping. The integrated RMS from 0.1Hz</a:t>
            </a:r>
            <a:r>
              <a:rPr lang="en-US" altLang="ja-JP" dirty="0"/>
              <a:t> is ~0.2um (bold line).</a:t>
            </a:r>
            <a:r>
              <a:rPr lang="en-US" altLang="ja-JP" sz="1800" dirty="0">
                <a:latin typeface="Arial" panose="020B0604020202020204" pitchFamily="34" charset="0"/>
              </a:rPr>
              <a:t> </a:t>
            </a:r>
          </a:p>
          <a:p>
            <a:endParaRPr kumimoji="1" lang="ja-JP" altLang="en-US" dirty="0"/>
          </a:p>
        </p:txBody>
      </p:sp>
      <p:pic>
        <p:nvPicPr>
          <p:cNvPr id="9" name="図 8" descr="グラフ&#10;&#10;自動的に生成された説明">
            <a:extLst>
              <a:ext uri="{FF2B5EF4-FFF2-40B4-BE49-F238E27FC236}">
                <a16:creationId xmlns:a16="http://schemas.microsoft.com/office/drawing/2014/main" id="{797C14A7-70DD-440D-8FF1-62220C01580D}"/>
              </a:ext>
            </a:extLst>
          </p:cNvPr>
          <p:cNvPicPr>
            <a:picLocks noChangeAspect="1"/>
          </p:cNvPicPr>
          <p:nvPr/>
        </p:nvPicPr>
        <p:blipFill>
          <a:blip r:embed="rId3"/>
          <a:stretch>
            <a:fillRect/>
          </a:stretch>
        </p:blipFill>
        <p:spPr>
          <a:xfrm>
            <a:off x="3996428" y="696077"/>
            <a:ext cx="5847113" cy="46200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形 7"/>
          <p:cNvPicPr>
            <a:picLocks noChangeAspect="1"/>
          </p:cNvPicPr>
          <p:nvPr/>
        </p:nvPicPr>
        <p:blipFill>
          <a:blip r:embed="rId2"/>
          <a:stretch>
            <a:fillRect/>
          </a:stretch>
        </p:blipFill>
        <p:spPr>
          <a:xfrm>
            <a:off x="4976942" y="778097"/>
            <a:ext cx="22225" cy="10795"/>
          </a:xfrm>
          <a:prstGeom prst="rect">
            <a:avLst/>
          </a:prstGeom>
        </p:spPr>
      </p:pic>
      <p:sp>
        <p:nvSpPr>
          <p:cNvPr id="11" name="コンテンツプレースホルダ 3">
            <a:extLst>
              <a:ext uri="{FF2B5EF4-FFF2-40B4-BE49-F238E27FC236}">
                <a16:creationId xmlns:a16="http://schemas.microsoft.com/office/drawing/2014/main" id="{03DB009F-B4FA-4D8C-A1D0-2E485B12351E}"/>
              </a:ext>
            </a:extLst>
          </p:cNvPr>
          <p:cNvSpPr>
            <a:spLocks noGrp="1"/>
          </p:cNvSpPr>
          <p:nvPr/>
        </p:nvSpPr>
        <p:spPr>
          <a:xfrm>
            <a:off x="223332" y="1027333"/>
            <a:ext cx="9319895" cy="1681587"/>
          </a:xfrm>
          <a:prstGeom prst="rect">
            <a:avLst/>
          </a:prstGeom>
          <a:noFill/>
          <a:ln w="9525">
            <a:noFill/>
          </a:ln>
        </p:spPr>
        <p: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9pPr>
          </a:lstStyle>
          <a:p>
            <a:r>
              <a:rPr lang="en-US" altLang="ja-JP" sz="2400" dirty="0">
                <a:latin typeface="Arial" panose="020B0604020202020204" pitchFamily="34" charset="0"/>
              </a:rPr>
              <a:t>The BF dampers use common coils in the LVDT and the actuator. The actuator signals coupled to the LVDT signals in O3. The LVDT drivers were replaced to the modified ones</a:t>
            </a:r>
            <a:r>
              <a:rPr lang="en-US" altLang="ja-JP" sz="2400" dirty="0">
                <a:latin typeface="Arial" panose="020B0604020202020204" pitchFamily="34" charset="0"/>
                <a:sym typeface="+mn-ea"/>
              </a:rPr>
              <a:t>. The BF damper may suppress the lowest mode of filter chain at 0.15Hz.</a:t>
            </a:r>
            <a:endParaRPr lang="en-US" altLang="ja-JP" sz="2400" dirty="0">
              <a:latin typeface="Arial" panose="020B0604020202020204" pitchFamily="34" charset="0"/>
            </a:endParaRPr>
          </a:p>
        </p:txBody>
      </p:sp>
      <p:sp>
        <p:nvSpPr>
          <p:cNvPr id="12" name="四角形 6">
            <a:extLst>
              <a:ext uri="{FF2B5EF4-FFF2-40B4-BE49-F238E27FC236}">
                <a16:creationId xmlns:a16="http://schemas.microsoft.com/office/drawing/2014/main" id="{ED3E67EB-F60F-44C2-B1CA-0DAC36CB2BC8}"/>
              </a:ext>
            </a:extLst>
          </p:cNvPr>
          <p:cNvSpPr>
            <a:spLocks noGrp="1"/>
          </p:cNvSpPr>
          <p:nvPr/>
        </p:nvSpPr>
        <p:spPr>
          <a:xfrm>
            <a:off x="1201919" y="290417"/>
            <a:ext cx="7572270" cy="498475"/>
          </a:xfrm>
          <a:prstGeom prst="rect">
            <a:avLst/>
          </a:prstGeom>
          <a:noFill/>
          <a:ln w="9525">
            <a:noFill/>
          </a:ln>
        </p:spPr>
        <p:txBody>
          <a:bodyPr vert="horz" wrap="square" anchor="ctr"/>
          <a:lstStyle>
            <a:lvl1pPr marL="0" lvl="0" indent="0" algn="ctr" defTabSz="914400" eaLnBrk="0" fontAlgn="base" latinLnBrk="0" hangingPunct="0">
              <a:lnSpc>
                <a:spcPct val="100000"/>
              </a:lnSpc>
              <a:spcBef>
                <a:spcPct val="0"/>
              </a:spcBef>
              <a:spcAft>
                <a:spcPct val="0"/>
              </a:spcAft>
              <a:buNone/>
              <a:defRPr sz="4400" b="1" i="0" u="none" kern="1200" baseline="0">
                <a:solidFill>
                  <a:schemeClr val="tx2"/>
                </a:solidFill>
                <a:latin typeface="Garamond" pitchFamily="2" charset="0"/>
                <a:ea typeface="ＭＳ Ｐゴシック" panose="020B0600070205080204" pitchFamily="2" charset="-122"/>
              </a:defRPr>
            </a:lvl1pPr>
          </a:lstStyle>
          <a:p>
            <a:pPr lvl="0" algn="l"/>
            <a:r>
              <a:rPr lang="en-US" altLang="ja-JP" sz="2800" dirty="0">
                <a:solidFill>
                  <a:srgbClr val="33CC33"/>
                </a:solidFill>
                <a:effectLst>
                  <a:outerShdw blurRad="38100" dist="38100" dir="2700000" algn="tl">
                    <a:srgbClr val="000000">
                      <a:alpha val="43137"/>
                    </a:srgbClr>
                  </a:outerShdw>
                </a:effectLst>
                <a:latin typeface="Arial" panose="020B0604020202020204" pitchFamily="34" charset="0"/>
              </a:rPr>
              <a:t>Improvement of LVDT driver for BF damper</a:t>
            </a:r>
          </a:p>
        </p:txBody>
      </p:sp>
      <p:pic>
        <p:nvPicPr>
          <p:cNvPr id="14" name="図形 7">
            <a:extLst>
              <a:ext uri="{FF2B5EF4-FFF2-40B4-BE49-F238E27FC236}">
                <a16:creationId xmlns:a16="http://schemas.microsoft.com/office/drawing/2014/main" id="{3CE1BDEA-5B25-4EBB-8AF3-16320F489BAC}"/>
              </a:ext>
            </a:extLst>
          </p:cNvPr>
          <p:cNvPicPr>
            <a:picLocks noChangeAspect="1"/>
          </p:cNvPicPr>
          <p:nvPr/>
        </p:nvPicPr>
        <p:blipFill>
          <a:blip r:embed="rId2"/>
          <a:stretch>
            <a:fillRect/>
          </a:stretch>
        </p:blipFill>
        <p:spPr>
          <a:xfrm>
            <a:off x="4999355" y="6802581"/>
            <a:ext cx="22225" cy="10795"/>
          </a:xfrm>
          <a:prstGeom prst="rect">
            <a:avLst/>
          </a:prstGeom>
        </p:spPr>
      </p:pic>
      <p:pic>
        <p:nvPicPr>
          <p:cNvPr id="3" name="図 2" descr="ダイアグラム&#10;&#10;自動的に生成された説明">
            <a:extLst>
              <a:ext uri="{FF2B5EF4-FFF2-40B4-BE49-F238E27FC236}">
                <a16:creationId xmlns:a16="http://schemas.microsoft.com/office/drawing/2014/main" id="{5801B89C-8EE8-43E3-8A2D-1D6F9D438CD1}"/>
              </a:ext>
            </a:extLst>
          </p:cNvPr>
          <p:cNvPicPr>
            <a:picLocks noChangeAspect="1"/>
          </p:cNvPicPr>
          <p:nvPr/>
        </p:nvPicPr>
        <p:blipFill>
          <a:blip r:embed="rId3"/>
          <a:stretch>
            <a:fillRect/>
          </a:stretch>
        </p:blipFill>
        <p:spPr>
          <a:xfrm>
            <a:off x="1636842" y="3322238"/>
            <a:ext cx="6724650" cy="2867025"/>
          </a:xfrm>
          <a:prstGeom prst="rect">
            <a:avLst/>
          </a:prstGeom>
        </p:spPr>
      </p:pic>
    </p:spTree>
    <p:extLst>
      <p:ext uri="{BB962C8B-B14F-4D97-AF65-F5344CB8AC3E}">
        <p14:creationId xmlns:p14="http://schemas.microsoft.com/office/powerpoint/2010/main" val="2550576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8F6724A-C978-4ADD-93E4-7EAC9C7EAC4C}"/>
              </a:ext>
            </a:extLst>
          </p:cNvPr>
          <p:cNvPicPr>
            <a:picLocks noChangeAspect="1"/>
          </p:cNvPicPr>
          <p:nvPr/>
        </p:nvPicPr>
        <p:blipFill>
          <a:blip r:embed="rId2"/>
          <a:stretch>
            <a:fillRect/>
          </a:stretch>
        </p:blipFill>
        <p:spPr>
          <a:xfrm>
            <a:off x="3440832" y="1013964"/>
            <a:ext cx="3069515" cy="2259106"/>
          </a:xfrm>
          <a:prstGeom prst="rect">
            <a:avLst/>
          </a:prstGeom>
        </p:spPr>
      </p:pic>
      <p:pic>
        <p:nvPicPr>
          <p:cNvPr id="18" name="図 17">
            <a:extLst>
              <a:ext uri="{FF2B5EF4-FFF2-40B4-BE49-F238E27FC236}">
                <a16:creationId xmlns:a16="http://schemas.microsoft.com/office/drawing/2014/main" id="{514DED2C-DEED-4CC9-BDF0-2FB5CA2FC992}"/>
              </a:ext>
            </a:extLst>
          </p:cNvPr>
          <p:cNvPicPr>
            <a:picLocks noChangeAspect="1"/>
          </p:cNvPicPr>
          <p:nvPr/>
        </p:nvPicPr>
        <p:blipFill>
          <a:blip r:embed="rId3"/>
          <a:stretch>
            <a:fillRect/>
          </a:stretch>
        </p:blipFill>
        <p:spPr>
          <a:xfrm>
            <a:off x="6652783" y="3656258"/>
            <a:ext cx="3041624" cy="2238578"/>
          </a:xfrm>
          <a:prstGeom prst="rect">
            <a:avLst/>
          </a:prstGeom>
        </p:spPr>
      </p:pic>
      <p:pic>
        <p:nvPicPr>
          <p:cNvPr id="8" name="図 7">
            <a:extLst>
              <a:ext uri="{FF2B5EF4-FFF2-40B4-BE49-F238E27FC236}">
                <a16:creationId xmlns:a16="http://schemas.microsoft.com/office/drawing/2014/main" id="{B4D41FFD-77C1-4577-92A8-5A799DB72C5D}"/>
              </a:ext>
            </a:extLst>
          </p:cNvPr>
          <p:cNvPicPr>
            <a:picLocks noChangeAspect="1"/>
          </p:cNvPicPr>
          <p:nvPr/>
        </p:nvPicPr>
        <p:blipFill>
          <a:blip r:embed="rId4"/>
          <a:stretch>
            <a:fillRect/>
          </a:stretch>
        </p:blipFill>
        <p:spPr>
          <a:xfrm>
            <a:off x="272480" y="3645994"/>
            <a:ext cx="3069515" cy="2259106"/>
          </a:xfrm>
          <a:prstGeom prst="rect">
            <a:avLst/>
          </a:prstGeom>
        </p:spPr>
      </p:pic>
      <p:pic>
        <p:nvPicPr>
          <p:cNvPr id="14" name="図 13">
            <a:extLst>
              <a:ext uri="{FF2B5EF4-FFF2-40B4-BE49-F238E27FC236}">
                <a16:creationId xmlns:a16="http://schemas.microsoft.com/office/drawing/2014/main" id="{C609A5C9-D425-48F7-8B01-ED873C97E72C}"/>
              </a:ext>
            </a:extLst>
          </p:cNvPr>
          <p:cNvPicPr>
            <a:picLocks noChangeAspect="1"/>
          </p:cNvPicPr>
          <p:nvPr/>
        </p:nvPicPr>
        <p:blipFill>
          <a:blip r:embed="rId5"/>
          <a:stretch>
            <a:fillRect/>
          </a:stretch>
        </p:blipFill>
        <p:spPr>
          <a:xfrm>
            <a:off x="6638838" y="1013964"/>
            <a:ext cx="3069515" cy="2259106"/>
          </a:xfrm>
          <a:prstGeom prst="rect">
            <a:avLst/>
          </a:prstGeom>
        </p:spPr>
      </p:pic>
      <p:pic>
        <p:nvPicPr>
          <p:cNvPr id="12" name="図 11">
            <a:extLst>
              <a:ext uri="{FF2B5EF4-FFF2-40B4-BE49-F238E27FC236}">
                <a16:creationId xmlns:a16="http://schemas.microsoft.com/office/drawing/2014/main" id="{EB8DFB2C-4EA6-46A9-ABDC-A2CED557DFE3}"/>
              </a:ext>
            </a:extLst>
          </p:cNvPr>
          <p:cNvPicPr>
            <a:picLocks noChangeAspect="1"/>
          </p:cNvPicPr>
          <p:nvPr/>
        </p:nvPicPr>
        <p:blipFill>
          <a:blip r:embed="rId6"/>
          <a:stretch>
            <a:fillRect/>
          </a:stretch>
        </p:blipFill>
        <p:spPr>
          <a:xfrm>
            <a:off x="3440832" y="3656257"/>
            <a:ext cx="3041625" cy="2238579"/>
          </a:xfrm>
          <a:prstGeom prst="rect">
            <a:avLst/>
          </a:prstGeom>
        </p:spPr>
      </p:pic>
      <p:pic>
        <p:nvPicPr>
          <p:cNvPr id="6" name="図 5">
            <a:extLst>
              <a:ext uri="{FF2B5EF4-FFF2-40B4-BE49-F238E27FC236}">
                <a16:creationId xmlns:a16="http://schemas.microsoft.com/office/drawing/2014/main" id="{0A03CCD1-BA79-49A9-9E37-6D11EB06A01B}"/>
              </a:ext>
            </a:extLst>
          </p:cNvPr>
          <p:cNvPicPr>
            <a:picLocks noChangeAspect="1"/>
          </p:cNvPicPr>
          <p:nvPr/>
        </p:nvPicPr>
        <p:blipFill>
          <a:blip r:embed="rId7"/>
          <a:stretch>
            <a:fillRect/>
          </a:stretch>
        </p:blipFill>
        <p:spPr>
          <a:xfrm>
            <a:off x="272480" y="1013964"/>
            <a:ext cx="3069515" cy="2259106"/>
          </a:xfrm>
          <a:prstGeom prst="rect">
            <a:avLst/>
          </a:prstGeom>
        </p:spPr>
      </p:pic>
      <p:sp>
        <p:nvSpPr>
          <p:cNvPr id="23" name="タイトル 239672">
            <a:extLst>
              <a:ext uri="{FF2B5EF4-FFF2-40B4-BE49-F238E27FC236}">
                <a16:creationId xmlns:a16="http://schemas.microsoft.com/office/drawing/2014/main" id="{9E9A9D08-71BF-4C32-9CD2-456361B89E93}"/>
              </a:ext>
            </a:extLst>
          </p:cNvPr>
          <p:cNvSpPr>
            <a:spLocks noGrp="1"/>
          </p:cNvSpPr>
          <p:nvPr/>
        </p:nvSpPr>
        <p:spPr>
          <a:xfrm>
            <a:off x="354647" y="188640"/>
            <a:ext cx="9196705" cy="633730"/>
          </a:xfrm>
          <a:prstGeom prst="rect">
            <a:avLst/>
          </a:prstGeom>
          <a:noFill/>
          <a:ln w="9525">
            <a:noFill/>
          </a:ln>
        </p:spPr>
        <p:txBody>
          <a:bodyPr anchor="ctr" anchorCtr="1"/>
          <a:lstStyle>
            <a:lvl1pPr marL="0" lvl="0" indent="0" algn="ctr" defTabSz="914400" eaLnBrk="0" fontAlgn="base" latinLnBrk="0" hangingPunct="0">
              <a:lnSpc>
                <a:spcPct val="100000"/>
              </a:lnSpc>
              <a:spcBef>
                <a:spcPct val="0"/>
              </a:spcBef>
              <a:spcAft>
                <a:spcPct val="0"/>
              </a:spcAft>
              <a:buNone/>
              <a:defRPr sz="4400" b="1" i="0" u="none" kern="1200" baseline="0">
                <a:solidFill>
                  <a:schemeClr val="tx2"/>
                </a:solidFill>
                <a:latin typeface="+mj-lt"/>
                <a:ea typeface="+mj-ea"/>
                <a:cs typeface="+mj-cs"/>
              </a:defRPr>
            </a:lvl1pPr>
          </a:lstStyle>
          <a:p>
            <a:pPr algn="ctr"/>
            <a:r>
              <a:rPr lang="en-US" altLang="ja-JP" sz="2400" dirty="0">
                <a:solidFill>
                  <a:srgbClr val="00B050"/>
                </a:solidFill>
                <a:latin typeface="Arial" panose="020B0604020202020204" pitchFamily="34" charset="0"/>
              </a:rPr>
              <a:t>Improvement of LVDT drivers for BF damper</a:t>
            </a:r>
          </a:p>
        </p:txBody>
      </p:sp>
      <p:sp>
        <p:nvSpPr>
          <p:cNvPr id="19" name="テキスト ボックス 18">
            <a:extLst>
              <a:ext uri="{FF2B5EF4-FFF2-40B4-BE49-F238E27FC236}">
                <a16:creationId xmlns:a16="http://schemas.microsoft.com/office/drawing/2014/main" id="{F1102053-D5EA-4C18-9D5F-AF40F26B2920}"/>
              </a:ext>
            </a:extLst>
          </p:cNvPr>
          <p:cNvSpPr txBox="1"/>
          <p:nvPr/>
        </p:nvSpPr>
        <p:spPr>
          <a:xfrm>
            <a:off x="216871" y="5982911"/>
            <a:ext cx="9338666" cy="584775"/>
          </a:xfrm>
          <a:prstGeom prst="rect">
            <a:avLst/>
          </a:prstGeom>
          <a:noFill/>
        </p:spPr>
        <p:txBody>
          <a:bodyPr wrap="square" rtlCol="0">
            <a:spAutoFit/>
          </a:bodyPr>
          <a:lstStyle/>
          <a:p>
            <a:r>
              <a:rPr lang="en-US" altLang="ja-JP" sz="1600" dirty="0">
                <a:latin typeface="Verdana" panose="020B0604030504040204" pitchFamily="34" charset="0"/>
              </a:rPr>
              <a:t>M</a:t>
            </a:r>
            <a:r>
              <a:rPr lang="en-US" altLang="ja-JP" sz="1600" b="0" i="0" dirty="0">
                <a:effectLst/>
                <a:latin typeface="Verdana" panose="020B0604030504040204" pitchFamily="34" charset="0"/>
              </a:rPr>
              <a:t>easured transfer functions from an actuator to the LVDT readout of the same channel. There is a dramatic improvement in eliminating the spurious coupling at high frequencies.</a:t>
            </a:r>
            <a:endParaRPr kumimoji="1" lang="ja-JP" altLang="en-US" sz="1600" dirty="0"/>
          </a:p>
        </p:txBody>
      </p:sp>
      <p:sp>
        <p:nvSpPr>
          <p:cNvPr id="20" name="テキスト ボックス 19">
            <a:extLst>
              <a:ext uri="{FF2B5EF4-FFF2-40B4-BE49-F238E27FC236}">
                <a16:creationId xmlns:a16="http://schemas.microsoft.com/office/drawing/2014/main" id="{B251E36F-13BC-4F74-999F-57EC06CAF0AC}"/>
              </a:ext>
            </a:extLst>
          </p:cNvPr>
          <p:cNvSpPr txBox="1"/>
          <p:nvPr/>
        </p:nvSpPr>
        <p:spPr>
          <a:xfrm>
            <a:off x="197647" y="717985"/>
            <a:ext cx="445956" cy="338554"/>
          </a:xfrm>
          <a:prstGeom prst="rect">
            <a:avLst/>
          </a:prstGeom>
          <a:noFill/>
        </p:spPr>
        <p:txBody>
          <a:bodyPr wrap="none" rtlCol="0">
            <a:spAutoFit/>
          </a:bodyPr>
          <a:lstStyle/>
          <a:p>
            <a:r>
              <a:rPr kumimoji="1" lang="en-US" altLang="ja-JP" sz="1600" dirty="0"/>
              <a:t>H1</a:t>
            </a:r>
            <a:endParaRPr kumimoji="1" lang="ja-JP" altLang="en-US" sz="1600" dirty="0"/>
          </a:p>
        </p:txBody>
      </p:sp>
      <p:sp>
        <p:nvSpPr>
          <p:cNvPr id="21" name="テキスト ボックス 20">
            <a:extLst>
              <a:ext uri="{FF2B5EF4-FFF2-40B4-BE49-F238E27FC236}">
                <a16:creationId xmlns:a16="http://schemas.microsoft.com/office/drawing/2014/main" id="{9A1BD129-73D0-4C27-9B40-5F4E7B18C911}"/>
              </a:ext>
            </a:extLst>
          </p:cNvPr>
          <p:cNvSpPr txBox="1"/>
          <p:nvPr/>
        </p:nvSpPr>
        <p:spPr>
          <a:xfrm>
            <a:off x="3343224" y="728123"/>
            <a:ext cx="445956" cy="338554"/>
          </a:xfrm>
          <a:prstGeom prst="rect">
            <a:avLst/>
          </a:prstGeom>
          <a:noFill/>
        </p:spPr>
        <p:txBody>
          <a:bodyPr wrap="none" rtlCol="0">
            <a:spAutoFit/>
          </a:bodyPr>
          <a:lstStyle/>
          <a:p>
            <a:r>
              <a:rPr kumimoji="1" lang="en-US" altLang="ja-JP" sz="1600" dirty="0"/>
              <a:t>H2</a:t>
            </a:r>
            <a:endParaRPr kumimoji="1" lang="ja-JP" altLang="en-US" sz="1600" dirty="0"/>
          </a:p>
        </p:txBody>
      </p:sp>
      <p:sp>
        <p:nvSpPr>
          <p:cNvPr id="25" name="テキスト ボックス 24">
            <a:extLst>
              <a:ext uri="{FF2B5EF4-FFF2-40B4-BE49-F238E27FC236}">
                <a16:creationId xmlns:a16="http://schemas.microsoft.com/office/drawing/2014/main" id="{6EEFE0A6-BD71-483B-B526-3245272C3CF0}"/>
              </a:ext>
            </a:extLst>
          </p:cNvPr>
          <p:cNvSpPr txBox="1"/>
          <p:nvPr/>
        </p:nvSpPr>
        <p:spPr>
          <a:xfrm>
            <a:off x="6537176" y="713882"/>
            <a:ext cx="445956" cy="338554"/>
          </a:xfrm>
          <a:prstGeom prst="rect">
            <a:avLst/>
          </a:prstGeom>
          <a:noFill/>
        </p:spPr>
        <p:txBody>
          <a:bodyPr wrap="none" rtlCol="0">
            <a:spAutoFit/>
          </a:bodyPr>
          <a:lstStyle/>
          <a:p>
            <a:r>
              <a:rPr kumimoji="1" lang="en-US" altLang="ja-JP" sz="1600" dirty="0"/>
              <a:t>H3</a:t>
            </a:r>
            <a:endParaRPr kumimoji="1" lang="ja-JP" altLang="en-US" sz="1600" dirty="0"/>
          </a:p>
        </p:txBody>
      </p:sp>
      <p:sp>
        <p:nvSpPr>
          <p:cNvPr id="27" name="テキスト ボックス 26">
            <a:extLst>
              <a:ext uri="{FF2B5EF4-FFF2-40B4-BE49-F238E27FC236}">
                <a16:creationId xmlns:a16="http://schemas.microsoft.com/office/drawing/2014/main" id="{C3335DEE-A5C6-418C-9870-88B5473BB2DE}"/>
              </a:ext>
            </a:extLst>
          </p:cNvPr>
          <p:cNvSpPr txBox="1"/>
          <p:nvPr/>
        </p:nvSpPr>
        <p:spPr>
          <a:xfrm>
            <a:off x="203955" y="3364701"/>
            <a:ext cx="434734" cy="338554"/>
          </a:xfrm>
          <a:prstGeom prst="rect">
            <a:avLst/>
          </a:prstGeom>
          <a:noFill/>
        </p:spPr>
        <p:txBody>
          <a:bodyPr wrap="none" rtlCol="0">
            <a:spAutoFit/>
          </a:bodyPr>
          <a:lstStyle/>
          <a:p>
            <a:r>
              <a:rPr kumimoji="1" lang="en-US" altLang="ja-JP" sz="1600" dirty="0"/>
              <a:t>V1</a:t>
            </a:r>
            <a:endParaRPr kumimoji="1" lang="ja-JP" altLang="en-US" sz="1600" dirty="0"/>
          </a:p>
        </p:txBody>
      </p:sp>
      <p:sp>
        <p:nvSpPr>
          <p:cNvPr id="28" name="テキスト ボックス 27">
            <a:extLst>
              <a:ext uri="{FF2B5EF4-FFF2-40B4-BE49-F238E27FC236}">
                <a16:creationId xmlns:a16="http://schemas.microsoft.com/office/drawing/2014/main" id="{365675AB-74E7-4ACF-B8B7-E373D27232F4}"/>
              </a:ext>
            </a:extLst>
          </p:cNvPr>
          <p:cNvSpPr txBox="1"/>
          <p:nvPr/>
        </p:nvSpPr>
        <p:spPr>
          <a:xfrm>
            <a:off x="3349532" y="3374839"/>
            <a:ext cx="434734" cy="338554"/>
          </a:xfrm>
          <a:prstGeom prst="rect">
            <a:avLst/>
          </a:prstGeom>
          <a:noFill/>
        </p:spPr>
        <p:txBody>
          <a:bodyPr wrap="none" rtlCol="0">
            <a:spAutoFit/>
          </a:bodyPr>
          <a:lstStyle/>
          <a:p>
            <a:r>
              <a:rPr kumimoji="1" lang="en-US" altLang="ja-JP" sz="1600" dirty="0"/>
              <a:t>V2</a:t>
            </a:r>
            <a:endParaRPr kumimoji="1" lang="ja-JP" altLang="en-US" sz="1600" dirty="0"/>
          </a:p>
        </p:txBody>
      </p:sp>
      <p:sp>
        <p:nvSpPr>
          <p:cNvPr id="29" name="テキスト ボックス 28">
            <a:extLst>
              <a:ext uri="{FF2B5EF4-FFF2-40B4-BE49-F238E27FC236}">
                <a16:creationId xmlns:a16="http://schemas.microsoft.com/office/drawing/2014/main" id="{F393A315-A6BC-4B7C-AB6C-32481AFB4E79}"/>
              </a:ext>
            </a:extLst>
          </p:cNvPr>
          <p:cNvSpPr txBox="1"/>
          <p:nvPr/>
        </p:nvSpPr>
        <p:spPr>
          <a:xfrm>
            <a:off x="6543484" y="3360598"/>
            <a:ext cx="434734" cy="338554"/>
          </a:xfrm>
          <a:prstGeom prst="rect">
            <a:avLst/>
          </a:prstGeom>
          <a:noFill/>
        </p:spPr>
        <p:txBody>
          <a:bodyPr wrap="none" rtlCol="0">
            <a:spAutoFit/>
          </a:bodyPr>
          <a:lstStyle/>
          <a:p>
            <a:r>
              <a:rPr kumimoji="1" lang="en-US" altLang="ja-JP" sz="1600" dirty="0"/>
              <a:t>V3</a:t>
            </a:r>
            <a:endParaRPr kumimoji="1" lang="ja-JP" altLang="en-US" sz="1600" dirty="0"/>
          </a:p>
        </p:txBody>
      </p:sp>
      <p:sp>
        <p:nvSpPr>
          <p:cNvPr id="30" name="テキスト ボックス 29">
            <a:extLst>
              <a:ext uri="{FF2B5EF4-FFF2-40B4-BE49-F238E27FC236}">
                <a16:creationId xmlns:a16="http://schemas.microsoft.com/office/drawing/2014/main" id="{1E4C8839-A733-4FD4-BA0E-20DDE573BDFF}"/>
              </a:ext>
            </a:extLst>
          </p:cNvPr>
          <p:cNvSpPr txBox="1"/>
          <p:nvPr/>
        </p:nvSpPr>
        <p:spPr>
          <a:xfrm>
            <a:off x="6369543" y="6585700"/>
            <a:ext cx="3608104" cy="276999"/>
          </a:xfrm>
          <a:prstGeom prst="rect">
            <a:avLst/>
          </a:prstGeom>
          <a:noFill/>
        </p:spPr>
        <p:txBody>
          <a:bodyPr wrap="none" rtlCol="0">
            <a:spAutoFit/>
          </a:bodyPr>
          <a:lstStyle/>
          <a:p>
            <a:r>
              <a:rPr lang="en-US" altLang="ja-JP" sz="1200" b="0" i="0" u="none" strike="noStrike" dirty="0">
                <a:effectLst/>
                <a:latin typeface="Verdana" panose="020B0604030504040204" pitchFamily="34" charset="0"/>
                <a:hlinkClick r:id="rId8"/>
              </a:rPr>
              <a:t>https://klog.icrr.u-tokyo.ac.jp/osl/?r=16534</a:t>
            </a:r>
            <a:endParaRPr kumimoji="1" lang="ja-JP" altLang="en-US" sz="1200" dirty="0"/>
          </a:p>
        </p:txBody>
      </p:sp>
    </p:spTree>
    <p:extLst>
      <p:ext uri="{BB962C8B-B14F-4D97-AF65-F5344CB8AC3E}">
        <p14:creationId xmlns:p14="http://schemas.microsoft.com/office/powerpoint/2010/main" val="285475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プレースホルダ 2"/>
          <p:cNvSpPr>
            <a:spLocks noGrp="1"/>
          </p:cNvSpPr>
          <p:nvPr>
            <p:ph idx="1"/>
          </p:nvPr>
        </p:nvSpPr>
        <p:spPr>
          <a:xfrm>
            <a:off x="495300" y="1398434"/>
            <a:ext cx="8915400" cy="2088044"/>
          </a:xfrm>
        </p:spPr>
        <p:txBody>
          <a:bodyPr/>
          <a:lstStyle/>
          <a:p>
            <a:r>
              <a:rPr lang="en-US" altLang="ja-JP" sz="2400" dirty="0">
                <a:latin typeface="Arial" panose="020B0604020202020204" pitchFamily="34" charset="0"/>
                <a:cs typeface="Arial" panose="020B0604020202020204" pitchFamily="34" charset="0"/>
              </a:rPr>
              <a:t>The servo type accelerometers (IX, IY) and the commercial geophones (EX, EY) are used as inertial sensors in Type-A towers. </a:t>
            </a:r>
          </a:p>
          <a:p>
            <a:r>
              <a:rPr lang="en-US" altLang="ja-JP" sz="2400" dirty="0">
                <a:latin typeface="Arial" panose="020B0604020202020204" pitchFamily="34" charset="0"/>
                <a:cs typeface="Arial" panose="020B0604020202020204" pitchFamily="34" charset="0"/>
              </a:rPr>
              <a:t>The sensitivity of present inertial sensors are not good enough to control the IPs around 0.1Hz.</a:t>
            </a:r>
          </a:p>
        </p:txBody>
      </p:sp>
      <p:sp>
        <p:nvSpPr>
          <p:cNvPr id="239673" name="タイトル 239672"/>
          <p:cNvSpPr>
            <a:spLocks noGrp="1"/>
          </p:cNvSpPr>
          <p:nvPr/>
        </p:nvSpPr>
        <p:spPr>
          <a:xfrm>
            <a:off x="344488" y="764704"/>
            <a:ext cx="9433048" cy="633730"/>
          </a:xfrm>
          <a:prstGeom prst="rect">
            <a:avLst/>
          </a:prstGeom>
          <a:noFill/>
          <a:ln w="9525">
            <a:noFill/>
          </a:ln>
        </p:spPr>
        <p:txBody>
          <a:bodyPr anchor="ctr" anchorCtr="1"/>
          <a:lstStyle>
            <a:lvl1pPr marL="0" lvl="0" indent="0" algn="ctr" defTabSz="914400" eaLnBrk="0" fontAlgn="base" latinLnBrk="0" hangingPunct="0">
              <a:lnSpc>
                <a:spcPct val="100000"/>
              </a:lnSpc>
              <a:spcBef>
                <a:spcPct val="0"/>
              </a:spcBef>
              <a:spcAft>
                <a:spcPct val="0"/>
              </a:spcAft>
              <a:buNone/>
              <a:defRPr sz="4400" b="1" i="0" u="none" kern="1200" baseline="0">
                <a:solidFill>
                  <a:schemeClr val="tx2"/>
                </a:solidFill>
                <a:latin typeface="+mj-lt"/>
                <a:ea typeface="+mj-ea"/>
                <a:cs typeface="+mj-cs"/>
              </a:defRPr>
            </a:lvl1pPr>
          </a:lstStyle>
          <a:p>
            <a:pPr algn="l"/>
            <a:r>
              <a:rPr lang="en-US" altLang="ja-JP" sz="2800" dirty="0">
                <a:solidFill>
                  <a:srgbClr val="00B050"/>
                </a:solidFill>
                <a:latin typeface="Arial" panose="020B0604020202020204" pitchFamily="34" charset="0"/>
              </a:rPr>
              <a:t>Plan1-2. Improvement of inertial sensors for IP control</a:t>
            </a:r>
          </a:p>
        </p:txBody>
      </p:sp>
      <p:sp>
        <p:nvSpPr>
          <p:cNvPr id="6" name="コンテンツプレースホルダ 2"/>
          <p:cNvSpPr>
            <a:spLocks noGrp="1"/>
          </p:cNvSpPr>
          <p:nvPr/>
        </p:nvSpPr>
        <p:spPr>
          <a:xfrm>
            <a:off x="497516" y="3438132"/>
            <a:ext cx="5484098" cy="2376170"/>
          </a:xfrm>
          <a:prstGeom prst="rect">
            <a:avLst/>
          </a:prstGeom>
          <a:noFill/>
          <a:ln w="9525">
            <a:noFill/>
          </a:ln>
        </p:spPr>
        <p: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9pPr>
          </a:lstStyle>
          <a:p>
            <a:r>
              <a:rPr lang="en-US" altLang="ja-JP" sz="2400" dirty="0">
                <a:latin typeface="Arial" panose="020B0604020202020204" pitchFamily="34" charset="0"/>
                <a:cs typeface="Arial" panose="020B0604020202020204" pitchFamily="34" charset="0"/>
              </a:rPr>
              <a:t>We replace the inertial sensors to better accelerometers.</a:t>
            </a:r>
          </a:p>
          <a:p>
            <a:pPr lvl="1"/>
            <a:r>
              <a:rPr lang="en-US" altLang="ja-JP" sz="2400" dirty="0">
                <a:latin typeface="Arial" panose="020B0604020202020204" pitchFamily="34" charset="0"/>
                <a:cs typeface="Arial" panose="020B0604020202020204" pitchFamily="34" charset="0"/>
              </a:rPr>
              <a:t>Replace the</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present position sensors.</a:t>
            </a:r>
          </a:p>
          <a:p>
            <a:pPr lvl="1"/>
            <a:r>
              <a:rPr lang="en-US" altLang="ja-JP" sz="2400" dirty="0">
                <a:latin typeface="Arial" panose="020B0604020202020204" pitchFamily="34" charset="0"/>
                <a:cs typeface="Arial" panose="020B0604020202020204" pitchFamily="34" charset="0"/>
              </a:rPr>
              <a:t>Tune the folded pendulums to 0.2Hz.</a:t>
            </a:r>
          </a:p>
        </p:txBody>
      </p:sp>
      <p:graphicFrame>
        <p:nvGraphicFramePr>
          <p:cNvPr id="4" name="オブジェクト(&amp;O) 3"/>
          <p:cNvGraphicFramePr/>
          <p:nvPr>
            <p:extLst>
              <p:ext uri="{D42A27DB-BD31-4B8C-83A1-F6EECF244321}">
                <p14:modId xmlns:p14="http://schemas.microsoft.com/office/powerpoint/2010/main" val="753373300"/>
              </p:ext>
            </p:extLst>
          </p:nvPr>
        </p:nvGraphicFramePr>
        <p:xfrm>
          <a:off x="5673080" y="3573016"/>
          <a:ext cx="3848100" cy="2891155"/>
        </p:xfrm>
        <a:graphic>
          <a:graphicData uri="http://schemas.openxmlformats.org/presentationml/2006/ole">
            <mc:AlternateContent xmlns:mc="http://schemas.openxmlformats.org/markup-compatibility/2006">
              <mc:Choice xmlns:v="urn:schemas-microsoft-com:vml" Requires="v">
                <p:oleObj r:id="rId2" imgW="7018020" imgH="5273040" progId="Paint.Picture">
                  <p:embed/>
                </p:oleObj>
              </mc:Choice>
              <mc:Fallback>
                <p:oleObj r:id="rId2" imgW="7018020" imgH="5273040" progId="Paint.Picture">
                  <p:embed/>
                  <p:pic>
                    <p:nvPicPr>
                      <p:cNvPr id="0" name="図形 2"/>
                      <p:cNvPicPr/>
                      <p:nvPr/>
                    </p:nvPicPr>
                    <p:blipFill>
                      <a:blip r:embed="rId3"/>
                      <a:stretch>
                        <a:fillRect/>
                      </a:stretch>
                    </p:blipFill>
                    <p:spPr>
                      <a:xfrm>
                        <a:off x="5673080" y="3573016"/>
                        <a:ext cx="3848100" cy="2891155"/>
                      </a:xfrm>
                      <a:prstGeom prst="rect">
                        <a:avLst/>
                      </a:prstGeom>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ボックス 22"/>
          <p:cNvSpPr txBox="1"/>
          <p:nvPr/>
        </p:nvSpPr>
        <p:spPr>
          <a:xfrm>
            <a:off x="69215" y="918845"/>
            <a:ext cx="4403090" cy="2030095"/>
          </a:xfrm>
          <a:prstGeom prst="rect">
            <a:avLst/>
          </a:prstGeom>
          <a:noFill/>
        </p:spPr>
        <p:txBody>
          <a:bodyPr wrap="square" rtlCol="0">
            <a:spAutoFit/>
          </a:bodyPr>
          <a:lstStyle/>
          <a:p>
            <a:pPr marL="285750" indent="-285750">
              <a:buClr>
                <a:srgbClr val="FF9933"/>
              </a:buClr>
              <a:buFont typeface="Wingdings" panose="05000000000000000000" charset="0"/>
              <a:buChar char=""/>
            </a:pPr>
            <a:r>
              <a:rPr lang="en-US" altLang="ja-JP" dirty="0"/>
              <a:t>Some kinds of position sensors (</a:t>
            </a:r>
            <a:r>
              <a:rPr lang="en-US" altLang="ja-JP" dirty="0" err="1"/>
              <a:t>photointerrupter</a:t>
            </a:r>
            <a:r>
              <a:rPr lang="en-US" altLang="ja-JP" dirty="0"/>
              <a:t>, fiber LED, white light interferogram, and LVDT) have been evaluated. The LVDT had the best sensitivity around 0.1Hz.</a:t>
            </a:r>
          </a:p>
          <a:p>
            <a:pPr marL="285750" indent="-285750">
              <a:buClr>
                <a:srgbClr val="FF9933"/>
              </a:buClr>
              <a:buFont typeface="Wingdings" panose="05000000000000000000" charset="0"/>
              <a:buChar char=""/>
            </a:pPr>
            <a:r>
              <a:rPr lang="en-US" altLang="ja-JP" dirty="0"/>
              <a:t>Prototype accelerometer with the LVDT was tested at the KAGRA site.</a:t>
            </a:r>
          </a:p>
        </p:txBody>
      </p:sp>
      <p:sp>
        <p:nvSpPr>
          <p:cNvPr id="4" name="テキストボックス 3"/>
          <p:cNvSpPr txBox="1"/>
          <p:nvPr/>
        </p:nvSpPr>
        <p:spPr>
          <a:xfrm>
            <a:off x="384805" y="6497955"/>
            <a:ext cx="3594254" cy="338554"/>
          </a:xfrm>
          <a:prstGeom prst="rect">
            <a:avLst/>
          </a:prstGeom>
          <a:noFill/>
        </p:spPr>
        <p:txBody>
          <a:bodyPr wrap="none" rtlCol="0">
            <a:spAutoFit/>
          </a:bodyPr>
          <a:lstStyle/>
          <a:p>
            <a:r>
              <a:rPr lang="en-US" altLang="ja-JP" sz="1600" dirty="0"/>
              <a:t>Sensitivities of some kinds of sensors</a:t>
            </a:r>
          </a:p>
        </p:txBody>
      </p:sp>
      <p:pic>
        <p:nvPicPr>
          <p:cNvPr id="3" name="コンテンツプレースホルダ 2"/>
          <p:cNvPicPr>
            <a:picLocks noGrp="1" noChangeAspect="1"/>
          </p:cNvPicPr>
          <p:nvPr>
            <p:ph idx="1"/>
          </p:nvPr>
        </p:nvPicPr>
        <p:blipFill>
          <a:blip r:embed="rId2"/>
          <a:stretch>
            <a:fillRect/>
          </a:stretch>
        </p:blipFill>
        <p:spPr>
          <a:xfrm>
            <a:off x="160655" y="3046179"/>
            <a:ext cx="4220210" cy="3479165"/>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613" y="1655632"/>
            <a:ext cx="5388818" cy="486971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p:nvCxnSpPr>
        <p:spPr>
          <a:xfrm>
            <a:off x="5334913" y="1887273"/>
            <a:ext cx="1584176" cy="2016224"/>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766961" y="2319321"/>
            <a:ext cx="864339" cy="246221"/>
          </a:xfrm>
          <a:prstGeom prst="rect">
            <a:avLst/>
          </a:prstGeom>
          <a:noFill/>
        </p:spPr>
        <p:txBody>
          <a:bodyPr wrap="none" rtlCol="0">
            <a:spAutoFit/>
          </a:bodyPr>
          <a:lstStyle/>
          <a:p>
            <a:r>
              <a:rPr kumimoji="1" lang="en-US" altLang="ja-JP" sz="1000" dirty="0">
                <a:solidFill>
                  <a:srgbClr val="FFC000"/>
                </a:solidFill>
              </a:rPr>
              <a:t>(Geophone)</a:t>
            </a:r>
            <a:endParaRPr kumimoji="1" lang="ja-JP" altLang="en-US" sz="1000" dirty="0">
              <a:solidFill>
                <a:srgbClr val="FFC000"/>
              </a:solidFill>
            </a:endParaRPr>
          </a:p>
        </p:txBody>
      </p:sp>
      <p:sp>
        <p:nvSpPr>
          <p:cNvPr id="2" name="テキストボックス 1"/>
          <p:cNvSpPr txBox="1"/>
          <p:nvPr/>
        </p:nvSpPr>
        <p:spPr>
          <a:xfrm>
            <a:off x="5444490" y="6497955"/>
            <a:ext cx="3503930" cy="337185"/>
          </a:xfrm>
          <a:prstGeom prst="rect">
            <a:avLst/>
          </a:prstGeom>
          <a:noFill/>
        </p:spPr>
        <p:txBody>
          <a:bodyPr wrap="none" rtlCol="0">
            <a:spAutoFit/>
          </a:bodyPr>
          <a:lstStyle/>
          <a:p>
            <a:r>
              <a:rPr lang="en-US" altLang="ja-JP" sz="1600" dirty="0"/>
              <a:t>Measured spectra at the KAGRA site</a:t>
            </a:r>
          </a:p>
        </p:txBody>
      </p:sp>
      <p:cxnSp>
        <p:nvCxnSpPr>
          <p:cNvPr id="5" name="直線矢印コネクタ 4"/>
          <p:cNvCxnSpPr/>
          <p:nvPr/>
        </p:nvCxnSpPr>
        <p:spPr>
          <a:xfrm>
            <a:off x="6271017" y="3039401"/>
            <a:ext cx="0" cy="43204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タイトル 239672"/>
          <p:cNvSpPr>
            <a:spLocks noGrp="1"/>
          </p:cNvSpPr>
          <p:nvPr/>
        </p:nvSpPr>
        <p:spPr>
          <a:xfrm>
            <a:off x="1171575" y="317677"/>
            <a:ext cx="7776845" cy="473858"/>
          </a:xfrm>
          <a:prstGeom prst="rect">
            <a:avLst/>
          </a:prstGeom>
          <a:noFill/>
          <a:ln w="9525">
            <a:noFill/>
          </a:ln>
        </p:spPr>
        <p:txBody>
          <a:bodyPr anchor="ctr" anchorCtr="1"/>
          <a:lstStyle>
            <a:lvl1pPr marL="0" lvl="0" indent="0" algn="ctr" defTabSz="914400" eaLnBrk="0" fontAlgn="base" latinLnBrk="0" hangingPunct="0">
              <a:lnSpc>
                <a:spcPct val="100000"/>
              </a:lnSpc>
              <a:spcBef>
                <a:spcPct val="0"/>
              </a:spcBef>
              <a:spcAft>
                <a:spcPct val="0"/>
              </a:spcAft>
              <a:buNone/>
              <a:defRPr sz="4400" b="1" i="0" u="none" kern="1200" baseline="0">
                <a:solidFill>
                  <a:schemeClr val="tx2"/>
                </a:solidFill>
                <a:latin typeface="+mj-lt"/>
                <a:ea typeface="+mj-ea"/>
                <a:cs typeface="+mj-cs"/>
              </a:defRPr>
            </a:lvl1pPr>
          </a:lstStyle>
          <a:p>
            <a:pPr algn="l"/>
            <a:r>
              <a:rPr lang="en-US" altLang="ja-JP" sz="2400" dirty="0">
                <a:solidFill>
                  <a:srgbClr val="00B050"/>
                </a:solidFill>
                <a:latin typeface="Arial" panose="020B0604020202020204" pitchFamily="34" charset="0"/>
              </a:rPr>
              <a:t>Prototype test at the KAGRA site</a:t>
            </a:r>
          </a:p>
        </p:txBody>
      </p:sp>
      <p:sp>
        <p:nvSpPr>
          <p:cNvPr id="11" name="テキストボックス 22">
            <a:extLst>
              <a:ext uri="{FF2B5EF4-FFF2-40B4-BE49-F238E27FC236}">
                <a16:creationId xmlns:a16="http://schemas.microsoft.com/office/drawing/2014/main" id="{D40659AC-171F-4315-8CFF-D3A4059A03AF}"/>
              </a:ext>
            </a:extLst>
          </p:cNvPr>
          <p:cNvSpPr txBox="1"/>
          <p:nvPr/>
        </p:nvSpPr>
        <p:spPr>
          <a:xfrm>
            <a:off x="4994910" y="900418"/>
            <a:ext cx="4403090" cy="646331"/>
          </a:xfrm>
          <a:prstGeom prst="rect">
            <a:avLst/>
          </a:prstGeom>
          <a:noFill/>
        </p:spPr>
        <p:txBody>
          <a:bodyPr wrap="square" rtlCol="0">
            <a:spAutoFit/>
          </a:bodyPr>
          <a:lstStyle/>
          <a:p>
            <a:pPr marL="285750" indent="-285750">
              <a:buClr>
                <a:srgbClr val="FF9933"/>
              </a:buClr>
              <a:buFont typeface="Wingdings" panose="05000000000000000000" charset="0"/>
              <a:buChar char=""/>
            </a:pPr>
            <a:r>
              <a:rPr lang="en-US" altLang="ja-JP" dirty="0"/>
              <a:t>One order improvement at 0.1Hz is expected.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プレースホルダ 3"/>
          <p:cNvSpPr>
            <a:spLocks noGrp="1"/>
          </p:cNvSpPr>
          <p:nvPr/>
        </p:nvSpPr>
        <p:spPr>
          <a:xfrm>
            <a:off x="296945" y="981945"/>
            <a:ext cx="9319895" cy="1540020"/>
          </a:xfrm>
          <a:prstGeom prst="rect">
            <a:avLst/>
          </a:prstGeom>
          <a:noFill/>
          <a:ln w="9525">
            <a:noFill/>
          </a:ln>
        </p:spPr>
        <p: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9pPr>
          </a:lstStyle>
          <a:p>
            <a:r>
              <a:rPr lang="en-US" altLang="ja-JP" sz="2400" dirty="0">
                <a:latin typeface="Arial" panose="020B0604020202020204" pitchFamily="34" charset="0"/>
              </a:rPr>
              <a:t>The F0 had overloaded by 4-10kg. The F0 keystones were fixed in O3.</a:t>
            </a:r>
            <a:r>
              <a:rPr lang="en-US" altLang="ja-JP" sz="2400" dirty="0">
                <a:latin typeface="Arial" panose="020B0604020202020204" pitchFamily="34" charset="0"/>
                <a:sym typeface="+mn-ea"/>
              </a:rPr>
              <a:t> Three (of six) blades (for 297kg load) were replaced to strong blades (for 347kg load). The F0 can work as a vertical filter and the height of keystone became adjustable.</a:t>
            </a:r>
            <a:endParaRPr lang="en-US" altLang="ja-JP" sz="2400" dirty="0">
              <a:latin typeface="Arial" panose="020B0604020202020204" pitchFamily="34" charset="0"/>
            </a:endParaRPr>
          </a:p>
        </p:txBody>
      </p:sp>
      <p:sp>
        <p:nvSpPr>
          <p:cNvPr id="7" name="四角形 6"/>
          <p:cNvSpPr>
            <a:spLocks noGrp="1"/>
          </p:cNvSpPr>
          <p:nvPr/>
        </p:nvSpPr>
        <p:spPr>
          <a:xfrm>
            <a:off x="319805" y="476672"/>
            <a:ext cx="9721080" cy="498475"/>
          </a:xfrm>
          <a:prstGeom prst="rect">
            <a:avLst/>
          </a:prstGeom>
          <a:noFill/>
          <a:ln w="9525">
            <a:noFill/>
          </a:ln>
        </p:spPr>
        <p:txBody>
          <a:bodyPr vert="horz" wrap="square" anchor="ctr"/>
          <a:lstStyle>
            <a:lvl1pPr marL="0" lvl="0" indent="0" algn="ctr" defTabSz="914400" eaLnBrk="0" fontAlgn="base" latinLnBrk="0" hangingPunct="0">
              <a:lnSpc>
                <a:spcPct val="100000"/>
              </a:lnSpc>
              <a:spcBef>
                <a:spcPct val="0"/>
              </a:spcBef>
              <a:spcAft>
                <a:spcPct val="0"/>
              </a:spcAft>
              <a:buNone/>
              <a:defRPr sz="4400" b="1" i="0" u="none" kern="1200" baseline="0">
                <a:solidFill>
                  <a:schemeClr val="tx2"/>
                </a:solidFill>
                <a:latin typeface="Garamond" pitchFamily="2" charset="0"/>
                <a:ea typeface="ＭＳ Ｐゴシック" panose="020B0600070205080204" pitchFamily="2" charset="-122"/>
              </a:defRPr>
            </a:lvl1pPr>
          </a:lstStyle>
          <a:p>
            <a:pPr lvl="0" algn="l"/>
            <a:r>
              <a:rPr lang="en-US" altLang="ja-JP" sz="2800" dirty="0">
                <a:solidFill>
                  <a:srgbClr val="33CC33"/>
                </a:solidFill>
                <a:effectLst>
                  <a:outerShdw blurRad="38100" dist="38100" dir="2700000" algn="tl">
                    <a:srgbClr val="000000">
                      <a:alpha val="43137"/>
                    </a:srgbClr>
                  </a:outerShdw>
                </a:effectLst>
                <a:latin typeface="Arial" panose="020B0604020202020204" pitchFamily="34" charset="0"/>
              </a:rPr>
              <a:t>Plan3-1: Replacement of GAS blades for F0 in IX/IY</a:t>
            </a:r>
          </a:p>
        </p:txBody>
      </p:sp>
      <p:pic>
        <p:nvPicPr>
          <p:cNvPr id="8" name="図形 7"/>
          <p:cNvPicPr>
            <a:picLocks noChangeAspect="1"/>
          </p:cNvPicPr>
          <p:nvPr/>
        </p:nvPicPr>
        <p:blipFill>
          <a:blip r:embed="rId2"/>
          <a:stretch>
            <a:fillRect/>
          </a:stretch>
        </p:blipFill>
        <p:spPr>
          <a:xfrm>
            <a:off x="5084845" y="2564904"/>
            <a:ext cx="22225" cy="10795"/>
          </a:xfrm>
          <a:prstGeom prst="rect">
            <a:avLst/>
          </a:prstGeom>
        </p:spPr>
      </p:pic>
      <p:sp>
        <p:nvSpPr>
          <p:cNvPr id="11" name="コンテンツプレースホルダ 3">
            <a:extLst>
              <a:ext uri="{FF2B5EF4-FFF2-40B4-BE49-F238E27FC236}">
                <a16:creationId xmlns:a16="http://schemas.microsoft.com/office/drawing/2014/main" id="{03DB009F-B4FA-4D8C-A1D0-2E485B12351E}"/>
              </a:ext>
            </a:extLst>
          </p:cNvPr>
          <p:cNvSpPr>
            <a:spLocks noGrp="1"/>
          </p:cNvSpPr>
          <p:nvPr/>
        </p:nvSpPr>
        <p:spPr>
          <a:xfrm>
            <a:off x="246882" y="3228063"/>
            <a:ext cx="9319895" cy="864206"/>
          </a:xfrm>
          <a:prstGeom prst="rect">
            <a:avLst/>
          </a:prstGeom>
          <a:noFill/>
          <a:ln w="9525">
            <a:noFill/>
          </a:ln>
        </p:spPr>
        <p: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9pPr>
          </a:lstStyle>
          <a:p>
            <a:r>
              <a:rPr lang="en-US" altLang="ja-JP" sz="2400" dirty="0">
                <a:latin typeface="Arial" panose="020B0604020202020204" pitchFamily="34" charset="0"/>
              </a:rPr>
              <a:t>The F0 was tuned to 0.2Hz (as single pendulum). The adjustable range was extended to more than +/- 3.5mm.</a:t>
            </a:r>
          </a:p>
        </p:txBody>
      </p:sp>
      <p:sp>
        <p:nvSpPr>
          <p:cNvPr id="12" name="四角形 6">
            <a:extLst>
              <a:ext uri="{FF2B5EF4-FFF2-40B4-BE49-F238E27FC236}">
                <a16:creationId xmlns:a16="http://schemas.microsoft.com/office/drawing/2014/main" id="{ED3E67EB-F60F-44C2-B1CA-0DAC36CB2BC8}"/>
              </a:ext>
            </a:extLst>
          </p:cNvPr>
          <p:cNvSpPr>
            <a:spLocks noGrp="1"/>
          </p:cNvSpPr>
          <p:nvPr/>
        </p:nvSpPr>
        <p:spPr>
          <a:xfrm>
            <a:off x="296945" y="2711203"/>
            <a:ext cx="9455908" cy="498475"/>
          </a:xfrm>
          <a:prstGeom prst="rect">
            <a:avLst/>
          </a:prstGeom>
          <a:noFill/>
          <a:ln w="9525">
            <a:noFill/>
          </a:ln>
        </p:spPr>
        <p:txBody>
          <a:bodyPr vert="horz" wrap="square" anchor="ctr"/>
          <a:lstStyle>
            <a:lvl1pPr marL="0" lvl="0" indent="0" algn="ctr" defTabSz="914400" eaLnBrk="0" fontAlgn="base" latinLnBrk="0" hangingPunct="0">
              <a:lnSpc>
                <a:spcPct val="100000"/>
              </a:lnSpc>
              <a:spcBef>
                <a:spcPct val="0"/>
              </a:spcBef>
              <a:spcAft>
                <a:spcPct val="0"/>
              </a:spcAft>
              <a:buNone/>
              <a:defRPr sz="4400" b="1" i="0" u="none" kern="1200" baseline="0">
                <a:solidFill>
                  <a:schemeClr val="tx2"/>
                </a:solidFill>
                <a:latin typeface="Garamond" pitchFamily="2" charset="0"/>
                <a:ea typeface="ＭＳ Ｐゴシック" panose="020B0600070205080204" pitchFamily="2" charset="-122"/>
              </a:defRPr>
            </a:lvl1pPr>
          </a:lstStyle>
          <a:p>
            <a:pPr lvl="0" algn="l"/>
            <a:r>
              <a:rPr lang="en-US" altLang="ja-JP" sz="2800" dirty="0">
                <a:solidFill>
                  <a:srgbClr val="33CC33"/>
                </a:solidFill>
                <a:effectLst>
                  <a:outerShdw blurRad="38100" dist="38100" dir="2700000" algn="tl">
                    <a:srgbClr val="000000">
                      <a:alpha val="43137"/>
                    </a:srgbClr>
                  </a:outerShdw>
                </a:effectLst>
                <a:latin typeface="Arial" panose="020B0604020202020204" pitchFamily="34" charset="0"/>
              </a:rPr>
              <a:t>Plan3-2. Extension of adjustable range for F0 in IX/IY</a:t>
            </a:r>
          </a:p>
        </p:txBody>
      </p:sp>
      <p:pic>
        <p:nvPicPr>
          <p:cNvPr id="14" name="図形 7">
            <a:extLst>
              <a:ext uri="{FF2B5EF4-FFF2-40B4-BE49-F238E27FC236}">
                <a16:creationId xmlns:a16="http://schemas.microsoft.com/office/drawing/2014/main" id="{3CE1BDEA-5B25-4EBB-8AF3-16320F489BAC}"/>
              </a:ext>
            </a:extLst>
          </p:cNvPr>
          <p:cNvPicPr>
            <a:picLocks noChangeAspect="1"/>
          </p:cNvPicPr>
          <p:nvPr/>
        </p:nvPicPr>
        <p:blipFill>
          <a:blip r:embed="rId2"/>
          <a:stretch>
            <a:fillRect/>
          </a:stretch>
        </p:blipFill>
        <p:spPr>
          <a:xfrm>
            <a:off x="4999355" y="6802581"/>
            <a:ext cx="22225" cy="10795"/>
          </a:xfrm>
          <a:prstGeom prst="rect">
            <a:avLst/>
          </a:prstGeom>
        </p:spPr>
      </p:pic>
      <p:pic>
        <p:nvPicPr>
          <p:cNvPr id="9" name="図 8" descr="バイクのエンジン&#10;&#10;中程度の精度で自動的に生成された説明">
            <a:extLst>
              <a:ext uri="{FF2B5EF4-FFF2-40B4-BE49-F238E27FC236}">
                <a16:creationId xmlns:a16="http://schemas.microsoft.com/office/drawing/2014/main" id="{98E881DA-EBE6-4011-8FFE-58A58882DCA8}"/>
              </a:ext>
            </a:extLst>
          </p:cNvPr>
          <p:cNvPicPr>
            <a:picLocks noChangeAspect="1"/>
          </p:cNvPicPr>
          <p:nvPr/>
        </p:nvPicPr>
        <p:blipFill>
          <a:blip r:embed="rId3"/>
          <a:stretch>
            <a:fillRect/>
          </a:stretch>
        </p:blipFill>
        <p:spPr>
          <a:xfrm>
            <a:off x="5385048" y="4263408"/>
            <a:ext cx="3916358" cy="2493002"/>
          </a:xfrm>
          <a:prstGeom prst="rect">
            <a:avLst/>
          </a:prstGeom>
        </p:spPr>
      </p:pic>
      <p:pic>
        <p:nvPicPr>
          <p:cNvPr id="13" name="図 12" descr="人, 準備中, 男, チェアー が含まれている画像&#10;&#10;自動的に生成された説明">
            <a:extLst>
              <a:ext uri="{FF2B5EF4-FFF2-40B4-BE49-F238E27FC236}">
                <a16:creationId xmlns:a16="http://schemas.microsoft.com/office/drawing/2014/main" id="{9DDBF894-C682-44C8-A578-822DC0D1F12E}"/>
              </a:ext>
            </a:extLst>
          </p:cNvPr>
          <p:cNvPicPr>
            <a:picLocks noChangeAspect="1"/>
          </p:cNvPicPr>
          <p:nvPr/>
        </p:nvPicPr>
        <p:blipFill>
          <a:blip r:embed="rId4"/>
          <a:stretch>
            <a:fillRect/>
          </a:stretch>
        </p:blipFill>
        <p:spPr>
          <a:xfrm>
            <a:off x="632520" y="4263918"/>
            <a:ext cx="4032448" cy="2478459"/>
          </a:xfrm>
          <a:prstGeom prst="rect">
            <a:avLst/>
          </a:prstGeom>
        </p:spPr>
      </p:pic>
    </p:spTree>
    <p:extLst>
      <p:ext uri="{BB962C8B-B14F-4D97-AF65-F5344CB8AC3E}">
        <p14:creationId xmlns:p14="http://schemas.microsoft.com/office/powerpoint/2010/main" val="3605063979"/>
      </p:ext>
    </p:extLst>
  </p:cSld>
  <p:clrMapOvr>
    <a:masterClrMapping/>
  </p:clrMapOvr>
</p:sld>
</file>

<file path=ppt/theme/theme1.xml><?xml version="1.0" encoding="utf-8"?>
<a:theme xmlns:a="http://schemas.openxmlformats.org/drawingml/2006/main" name="Stream">
  <a:themeElements>
    <a:clrScheme name="">
      <a:dk1>
        <a:srgbClr val="FFFFFF"/>
      </a:dk1>
      <a:lt1>
        <a:srgbClr val="003399"/>
      </a:lt1>
      <a:dk2>
        <a:srgbClr val="E5E5FF"/>
      </a:dk2>
      <a:lt2>
        <a:srgbClr val="000514"/>
      </a:lt2>
      <a:accent1>
        <a:srgbClr val="0099CC"/>
      </a:accent1>
      <a:accent2>
        <a:srgbClr val="A886E0"/>
      </a:accent2>
      <a:accent3>
        <a:srgbClr val="AAADCA"/>
      </a:accent3>
      <a:accent4>
        <a:srgbClr val="DCDCDC"/>
      </a:accent4>
      <a:accent5>
        <a:srgbClr val="AACAE2"/>
      </a:accent5>
      <a:accent6>
        <a:srgbClr val="9678C9"/>
      </a:accent6>
      <a:hlink>
        <a:srgbClr val="FFCC00"/>
      </a:hlink>
      <a:folHlink>
        <a:srgbClr val="FFFFCC"/>
      </a:folHlink>
    </a:clrScheme>
    <a:fontScheme name="">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FFFFFF"/>
        </a:dk1>
        <a:lt1>
          <a:srgbClr val="003399"/>
        </a:lt1>
        <a:dk2>
          <a:srgbClr val="E5E5FF"/>
        </a:dk2>
        <a:lt2>
          <a:srgbClr val="000514"/>
        </a:lt2>
        <a:accent1>
          <a:srgbClr val="0099CC"/>
        </a:accent1>
        <a:accent2>
          <a:srgbClr val="A886E0"/>
        </a:accent2>
        <a:accent3>
          <a:srgbClr val="AAADCA"/>
        </a:accent3>
        <a:accent4>
          <a:srgbClr val="DCDCDC"/>
        </a:accent4>
        <a:accent5>
          <a:srgbClr val="AACAE2"/>
        </a:accent5>
        <a:accent6>
          <a:srgbClr val="9678C9"/>
        </a:accent6>
        <a:hlink>
          <a:srgbClr val="FFCC00"/>
        </a:hlink>
        <a:folHlink>
          <a:srgbClr val="FFFFCC"/>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DFDFE9"/>
        </a:dk2>
        <a:lt2>
          <a:srgbClr val="3E3E5C"/>
        </a:lt2>
        <a:accent1>
          <a:srgbClr val="CC66FF"/>
        </a:accent1>
        <a:accent2>
          <a:srgbClr val="679ACD"/>
        </a:accent2>
        <a:accent3>
          <a:srgbClr val="B9B9CA"/>
        </a:accent3>
        <a:accent4>
          <a:srgbClr val="DCDCDC"/>
        </a:accent4>
        <a:accent5>
          <a:srgbClr val="E2B9FF"/>
        </a:accent5>
        <a:accent6>
          <a:srgbClr val="5C8AB8"/>
        </a:accent6>
        <a:hlink>
          <a:srgbClr val="CCECFF"/>
        </a:hlink>
        <a:folHlink>
          <a:srgbClr val="CCCCFF"/>
        </a:folHlink>
      </a:clrScheme>
      <a:clrMap bg1="lt1" tx1="dk1" bg2="lt2" tx2="dk2" accent1="accent1" accent2="accent2" accent3="accent3" accent4="accent4" accent5="accent5" accent6="accent6" hlink="hlink" folHlink="folHlink"/>
    </a:extraClrScheme>
    <a:extraClrScheme>
      <a:clrScheme name="">
        <a:dk1>
          <a:srgbClr val="FFFFFF"/>
        </a:dk1>
        <a:lt1>
          <a:srgbClr val="4A9400"/>
        </a:lt1>
        <a:dk2>
          <a:srgbClr val="BAE8BA"/>
        </a:dk2>
        <a:lt2>
          <a:srgbClr val="2A5400"/>
        </a:lt2>
        <a:accent1>
          <a:srgbClr val="33CC33"/>
        </a:accent1>
        <a:accent2>
          <a:srgbClr val="99CC00"/>
        </a:accent2>
        <a:accent3>
          <a:srgbClr val="B2C8AA"/>
        </a:accent3>
        <a:accent4>
          <a:srgbClr val="DCDCDC"/>
        </a:accent4>
        <a:accent5>
          <a:srgbClr val="ADE2AD"/>
        </a:accent5>
        <a:accent6>
          <a:srgbClr val="89B700"/>
        </a:accent6>
        <a:hlink>
          <a:srgbClr val="99FF33"/>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1596D"/>
        </a:lt1>
        <a:dk2>
          <a:srgbClr val="DDDDDD"/>
        </a:dk2>
        <a:lt2>
          <a:srgbClr val="000000"/>
        </a:lt2>
        <a:accent1>
          <a:srgbClr val="787E8A"/>
        </a:accent1>
        <a:accent2>
          <a:srgbClr val="339966"/>
        </a:accent2>
        <a:accent3>
          <a:srgbClr val="B3B5BB"/>
        </a:accent3>
        <a:accent4>
          <a:srgbClr val="DCDCDC"/>
        </a:accent4>
        <a:accent5>
          <a:srgbClr val="BEC0C4"/>
        </a:accent5>
        <a:accent6>
          <a:srgbClr val="2D895B"/>
        </a:accent6>
        <a:hlink>
          <a:srgbClr val="00FFFF"/>
        </a:hlink>
        <a:folHlink>
          <a:srgbClr val="74B6D0"/>
        </a:folHlink>
      </a:clrScheme>
      <a:clrMap bg1="lt1" tx1="dk1" bg2="lt2" tx2="dk2" accent1="accent1" accent2="accent2" accent3="accent3" accent4="accent4" accent5="accent5" accent6="accent6" hlink="hlink" folHlink="folHlink"/>
    </a:extraClrScheme>
    <a:extraClrScheme>
      <a:clrScheme name="">
        <a:dk1>
          <a:srgbClr val="FFFFFF"/>
        </a:dk1>
        <a:lt1>
          <a:srgbClr val="8C0000"/>
        </a:lt1>
        <a:dk2>
          <a:srgbClr val="DFD293"/>
        </a:dk2>
        <a:lt2>
          <a:srgbClr val="5C1F00"/>
        </a:lt2>
        <a:accent1>
          <a:srgbClr val="FF6845"/>
        </a:accent1>
        <a:accent2>
          <a:srgbClr val="BE7960"/>
        </a:accent2>
        <a:accent3>
          <a:srgbClr val="C5AAAA"/>
        </a:accent3>
        <a:accent4>
          <a:srgbClr val="DCDCDC"/>
        </a:accent4>
        <a:accent5>
          <a:srgbClr val="FFB9B1"/>
        </a:accent5>
        <a:accent6>
          <a:srgbClr val="AA6C55"/>
        </a:accent6>
        <a:hlink>
          <a:srgbClr val="FFFFCC"/>
        </a:hlink>
        <a:folHlink>
          <a:srgbClr val="FFCC00"/>
        </a:folHlink>
      </a:clrScheme>
      <a:clrMap bg1="lt1" tx1="dk1" bg2="lt2" tx2="dk2" accent1="accent1" accent2="accent2" accent3="accent3" accent4="accent4" accent5="accent5" accent6="accent6" hlink="hlink" folHlink="folHlink"/>
    </a:extraClrScheme>
    <a:extraClrScheme>
      <a:clrScheme name="">
        <a:dk1>
          <a:srgbClr val="F7F3F3"/>
        </a:dk1>
        <a:lt1>
          <a:srgbClr val="8A6362"/>
        </a:lt1>
        <a:dk2>
          <a:srgbClr val="D8C1BA"/>
        </a:dk2>
        <a:lt2>
          <a:srgbClr val="5E4444"/>
        </a:lt2>
        <a:accent1>
          <a:srgbClr val="CC6600"/>
        </a:accent1>
        <a:accent2>
          <a:srgbClr val="C16059"/>
        </a:accent2>
        <a:accent3>
          <a:srgbClr val="C4B8B8"/>
        </a:accent3>
        <a:accent4>
          <a:srgbClr val="D5D1D1"/>
        </a:accent4>
        <a:accent5>
          <a:srgbClr val="E2B9AA"/>
        </a:accent5>
        <a:accent6>
          <a:srgbClr val="AD554F"/>
        </a:accent6>
        <a:hlink>
          <a:srgbClr val="FFCC00"/>
        </a:hlink>
        <a:folHlink>
          <a:srgbClr val="CBB557"/>
        </a:folHlink>
      </a:clrScheme>
      <a:clrMap bg1="lt1" tx1="dk1" bg2="lt2" tx2="dk2" accent1="accent1" accent2="accent2" accent3="accent3" accent4="accent4" accent5="accent5" accent6="accent6" hlink="hlink" folHlink="folHlink"/>
    </a:extraClrScheme>
    <a:extraClrScheme>
      <a:clrScheme name="">
        <a:dk1>
          <a:srgbClr val="FFFFFF"/>
        </a:dk1>
        <a:lt1>
          <a:srgbClr val="BFA673"/>
        </a:lt1>
        <a:dk2>
          <a:srgbClr val="E6E3AA"/>
        </a:dk2>
        <a:lt2>
          <a:srgbClr val="7F6737"/>
        </a:lt2>
        <a:accent1>
          <a:srgbClr val="FFCC00"/>
        </a:accent1>
        <a:accent2>
          <a:srgbClr val="808000"/>
        </a:accent2>
        <a:accent3>
          <a:srgbClr val="DBD0BD"/>
        </a:accent3>
        <a:accent4>
          <a:srgbClr val="DCDCDC"/>
        </a:accent4>
        <a:accent5>
          <a:srgbClr val="FFE2AA"/>
        </a:accent5>
        <a:accent6>
          <a:srgbClr val="727200"/>
        </a:accent6>
        <a:hlink>
          <a:srgbClr val="784700"/>
        </a:hlink>
        <a:folHlink>
          <a:srgbClr val="9A7200"/>
        </a:folHlink>
      </a:clrScheme>
      <a:clrMap bg1="lt1" tx1="dk1" bg2="lt2" tx2="dk2" accent1="accent1" accent2="accent2" accent3="accent3" accent4="accent4" accent5="accent5" accent6="accent6" hlink="hlink" folHlink="folHlink"/>
    </a:extraClrScheme>
    <a:extraClrScheme>
      <a:clrScheme name="">
        <a:dk1>
          <a:srgbClr val="4B2500"/>
        </a:dk1>
        <a:lt1>
          <a:srgbClr val="F9F0D3"/>
        </a:lt1>
        <a:dk2>
          <a:srgbClr val="A69564"/>
        </a:dk2>
        <a:lt2>
          <a:srgbClr val="EFDEAF"/>
        </a:lt2>
        <a:accent1>
          <a:srgbClr val="FFFFE3"/>
        </a:accent1>
        <a:accent2>
          <a:srgbClr val="BFBFA7"/>
        </a:accent2>
        <a:accent3>
          <a:srgbClr val="FBF6E5"/>
        </a:accent3>
        <a:accent4>
          <a:srgbClr val="3F1E00"/>
        </a:accent4>
        <a:accent5>
          <a:srgbClr val="FFFFEE"/>
        </a:accent5>
        <a:accent6>
          <a:srgbClr val="ABAB95"/>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9"/>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458</Words>
  <Application>Microsoft Office PowerPoint</Application>
  <PresentationFormat>A4 210 x 297 mm</PresentationFormat>
  <Paragraphs>31</Paragraphs>
  <Slides>6</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6</vt:i4>
      </vt:variant>
    </vt:vector>
  </HeadingPairs>
  <TitlesOfParts>
    <vt:vector size="13" baseType="lpstr">
      <vt:lpstr>Arial</vt:lpstr>
      <vt:lpstr>Garamond</vt:lpstr>
      <vt:lpstr>Times New Roman</vt:lpstr>
      <vt:lpstr>Verdana</vt:lpstr>
      <vt:lpstr>Wingdings</vt:lpstr>
      <vt:lpstr>Stream</vt:lpstr>
      <vt:lpstr>Bitmap 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国立天文台</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VIS</dc:title>
  <dc:creator>高橋竜太郎</dc:creator>
  <cp:lastModifiedBy>Ryutaro Takahashi</cp:lastModifiedBy>
  <cp:revision>516</cp:revision>
  <cp:lastPrinted>1998-09-28T10:44:00Z</cp:lastPrinted>
  <dcterms:created xsi:type="dcterms:W3CDTF">1997-09-26T07:34:00Z</dcterms:created>
  <dcterms:modified xsi:type="dcterms:W3CDTF">2021-08-16T12:49:52Z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1041-10.8.0.6184</vt:lpwstr>
  </property>
</Properties>
</file>