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3" r:id="rId9"/>
    <p:sldId id="264" r:id="rId10"/>
    <p:sldId id="267" r:id="rId11"/>
    <p:sldId id="266" r:id="rId12"/>
    <p:sldId id="265" r:id="rId13"/>
    <p:sldId id="269" r:id="rId1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>
      <p:cViewPr varScale="1">
        <p:scale>
          <a:sx n="93" d="100"/>
          <a:sy n="93" d="100"/>
        </p:scale>
        <p:origin x="33" y="2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8-18T13:32:12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4 4768 0 0,'0'0'281'0'0,"0"0"342"0"0,0 0 147 0 0,0 0 29 0 0,0 0-20 0 0,0 0-117 0 0,0 0-48 0 0,0 0-8 0 0,0 0-19 0 0,0 0-62 0 0,0 0-21 0 0,0 0-6 0 0,0 0-8 0 0,0 0-22 0 0,0 0-10 0 0,0 0-2 0 0,0 0-18 0 0,0 0-74 0 0,0 0-38 0 0,0 0-6 0 0,-7-4 148 0 0,3 4 2114 0 0,-2 3-2506 0 0,5-1-51 0 0,-1 0-1 0 0,1 0 0 0 0,-1-1 1 0 0,1 1-1 0 0,0 0 1 0 0,0 0-1 0 0,0 0 1 0 0,0 1-1 0 0,0-1 1 0 0,0 0-1 0 0,0 1-24 0 0,0 1 28 0 0,-6 28 175 0 0,7-21-151 0 0,1 1 0 0 0,0-1-1 0 0,1 2-51 0 0,1 19 138 0 0,6 155 977 0 0,-4-93-1884 0 0,-1 73 2503 0 0,-4-139-1660 0 0,0 20 143 0 0,-4 27-217 0 0,-5 35 1285 0 0,4-22-723 0 0,5 32-562 0 0,0-65 46 0 0,5 31-46 0 0,-1 61 0 0 0,-4-128 0 0 0,1 3 0 0 0,-2-1 0 0 0,-3 19 0 0 0,0 5 0 0 0,3-41 0 0 0,0 3 0 0 0,2 33 0 0 0,-1-34 1140 0 0,0-16-1656 0 0</inkml:trace>
  <inkml:trace contextRef="#ctx0" brushRef="#br0" timeOffset="1318.47">44 127 10112 0 0,'-3'0'217'0'0,"-7"1"-6"0"0,3 2-31 0 0,6-2 518 0 0,1-1 214 0 0,0 0 31 0 0,0 0-44 0 0,0 0-218 0 0,0 0-97 0 0,0 0-21 0 0,0 0-26 0 0,0 0-95 0 0,0 0-39 0 0,0 0-10 0 0,0 0-21 0 0,0 0-340 0 0,0 0-1 0 0,1 1 1 0 0,-1-1-1 0 0,0 0 1 0 0,1 0-1 0 0,-1 1 1 0 0,1-1-1 0 0,-1 0 1 0 0,1 0-1 0 0,-1 1 1 0 0,1-1-1 0 0,-1 0 1 0 0,0 0-1 0 0,1 0 1 0 0,-1 0-1 0 0,1 0 1 0 0,-1 0-1 0 0,1 0 1 0 0,-1 0-1 0 0,1 0 1 0 0,-1 0-1 0 0,1 0 1 0 0,-1 0-1 0 0,1 0 1 0 0,-1 0-1 0 0,1 0-31 0 0,16-3 359 0 0,-16 3-310 0 0,31-7 601 0 0,-20 4-540 0 0,-1 1-1 0 0,1 0 1 0 0,-1 0-1 0 0,6 1-109 0 0,14 0 233 0 0,16-4-233 0 0,-15 2 56 0 0,18 0-56 0 0,275 3 144 0 0,-181-7-18 0 0,-71 4-115 0 0,-33 2 19 0 0,0 0-1 0 0,23 5-29 0 0,-13-2 89 0 0,-37-2-69 0 0,-1 0 0 0 0,1 1 0 0 0,-1 0-1 0 0,10 3-19 0 0,-4-1 31 0 0,1 0-1 0 0,0-1 1 0 0,0-1 0 0 0,-1-1-1 0 0,2-1-30 0 0,9 1 54 0 0,-6-1 503 0 0,22-4-557 0 0,-30 3 4 0 0,-1 0-1 0 0,1 1 0 0 0,0 1 0 0 0,0 0 0 0 0,13 2-3 0 0,-11 0-92 0 0,0-1 0 0 0,1-1 0 0 0,8-1 92 0 0,6 0 12 0 0,49-3 74 0 0,-74 3 14 0 0,0 1 1 0 0,0-1-1 0 0,0-1 1 0 0,0 0-101 0 0,0 1 10 0 0,1-1 0 0 0,-1 1 0 0 0,0 1 0 0 0,1-1-10 0 0,-6 1 1 0 0,9-4 13 0 0,-10 4-6 0 0,-1 0 1 0 0,1-1-1 0 0,0 1 1 0 0,-1 0-1 0 0,1 0 1 0 0,0-1-1 0 0,-1 1 1 0 0,1 0 0 0 0,0 0-1 0 0,-1 0 1 0 0,1 0-1 0 0,0 0 1 0 0,0 0-1 0 0,-1 0 1 0 0,1 0-1 0 0,0 0 1 0 0,-1 0-1 0 0,2 1-8 0 0,4 0 70 0 0,0-1-60 0 0,-1 0 2 0 0,-4 0 48 0 0,-1 0 12 0 0,0 0-12 0 0,3 3-37 0 0,-1-1 20 0 0,1 4-22 0 0,0 1 4 0 0,-2-5-5 0 0,5 6-12 0 0,-2-1-8 0 0,0 3 0 0 0,-5-8 0 0 0,1-2 0 0 0,0 1 0 0 0,-1-1 0 0 0,1 1 0 0 0,0-1 0 0 0,0 0 0 0 0,0 1 0 0 0,0-1 0 0 0,0 1 0 0 0,0-1 0 0 0,-1 1 0 0 0,1-1 0 0 0,0 1 0 0 0,0-1 0 0 0,1 1 0 0 0,-1-1 0 0 0,0 1 0 0 0,0-1 0 0 0,0 1 0 0 0,0-1 0 0 0,0 0 0 0 0,0 1 0 0 0,1-1 0 0 0,-1 1 0 0 0,0-1 0 0 0,0 1 0 0 0,1-1 0 0 0,1 10 38 0 0,-1 0-1 0 0,0 0 0 0 0,0 0 1 0 0,-1 0-1 0 0,-1 0 0 0 0,1 0 1 0 0,-1 0-1 0 0,-2 5-37 0 0,1 21 155 0 0,1-8-27 0 0,-1 40 25 0 0,2-41-82 0 0,-3 16-71 0 0,1-5 63 0 0,1 0 0 0 0,2 9-63 0 0,1 9 32 0 0,4 50 121 0 0,0-2-54 0 0,-2 94-35 0 0,-4-146-36 0 0,1 10 147 0 0,-6 37-175 0 0,0-41 169 0 0,-8 56 745 0 0,8-90-762 0 0,3-14-122 0 0,0 1 0 0 0,0-1 0 0 0,1 9-30 0 0,-4 24 22 0 0,-2-42-541 0 0,5-1 208 0 0</inkml:trace>
  <inkml:trace contextRef="#ctx0" brushRef="#br0" timeOffset="2113.567">0 1537 12128 0 0,'0'0'264'0'0,"0"0"-8"0"0,9 0 392 0 0,3 0 56 0 0,-1-2 0 0 0,1 1 0 0 0,-1-2 0 0 0,4 0-704 0 0,31-6 1137 0 0,98-1 640 0 0,73 7-649 0 0,-82-2-747 0 0,-69 1 371 0 0,64 5-752 0 0,27 12-148 0 0,-1 0 24 0 0,10-7 124 0 0,-122-8 74 0 0,0-2 0 0 0,0-1 0 0 0,4-4-74 0 0,-30 5 125 0 0,-6 2 59 0 0,0 0 0 0 0,0 0 0 0 0,4 0-184 0 0,42-2 1229 0 0,-49 8-1037 0 0,-9-4-288 0 0</inkml:trace>
  <inkml:trace contextRef="#ctx0" brushRef="#br0" timeOffset="3369.981">566 531 10696 0 0,'0'0'232'0'0,"-10"17"3114"0"0,9-14-3194 0 0,0-1 0 0 0,0 1-1 0 0,0-1 1 0 0,0 1 0 0 0,0-1-1 0 0,1 1 1 0 0,-1 0 0 0 0,1-1 0 0 0,0 1-1 0 0,0 0 1 0 0,0-1 0 0 0,0 1-152 0 0,5 36 926 0 0,-2-17-582 0 0,3 13 1307 0 0,8 24-1651 0 0,-6-28 584 0 0,-2 0-1 0 0,1 14-583 0 0,-4-16 299 0 0,2 29 518 0 0,-5-45-586 0 0,0 6 547 0 0,0 0 1 0 0,-4 17-779 0 0,2-13 484 0 0,-2 7-408 0 0,1-24-112 0 0,3-5 170 0 0,0-1 80 0 0,0 0 12 0 0,0 0 11 0 0,0 0 30 0 0,0 0 11 0 0,0 0 2 0 0,0 0-68 0 0,0 0-286 0 0,0-12-545 0 0,0-18 785 0 0,2 0 0 0 0,4-21-166 0 0,-4 35 246 0 0,-1 8-290 0 0,0-1 0 0 0,1 1 1 0 0,2-7 43 0 0,1-1-246 0 0,-1 2 190 0 0,1 1 0 0 0,0 1 0 0 0,0-1 0 0 0,7-9 56 0 0,10-16 600 0 0,-14 24-608 0 0,-1 1 0 0 0,2 0 0 0 0,0 0 0 0 0,0 1 0 0 0,1 0 0 0 0,1 1 0 0 0,1-2 8 0 0,15-15-1104 0 0,-27 28 662 0 0,2-1 292 0 0,-2 1 155 0 0,1 0 1 0 0,0-1-1 0 0,0 1 0 0 0,-1 0 0 0 0,1 0 1 0 0,0 0-1 0 0,0 0 0 0 0,-1 0 0 0 0,1 0 0 0 0,0 0 1 0 0,0 0-1 0 0,-1 0 0 0 0,1 0 0 0 0,0 0 0 0 0,0 0 1 0 0,-1 0-1 0 0,1 1 0 0 0,0-1 0 0 0,-1 0 0 0 0,1 1 1 0 0,0-1-1 0 0,-1 0 0 0 0,1 1 0 0 0,0-1 0 0 0,-1 1 1 0 0,1-1-1 0 0,-1 1 0 0 0,1-1 0 0 0,-1 1 0 0 0,1-1 1 0 0,0 1-6 0 0,12 23 8 0 0,0-1 1 0 0,-1 2 0 0 0,-1-1-1 0 0,-2 1 1 0 0,0 1 0 0 0,2 17-9 0 0,-2-2 459 0 0,-3-17 364 0 0,1 17-823 0 0,-6-36 66 0 0,0 2-26 0 0,0 0 0 0 0,0 0 1 0 0,-1 0-1 0 0,0 1 0 0 0,0-1 0 0 0,-1 0 1 0 0,0 0-1 0 0,0 0 0 0 0,0 0 0 0 0,-2 2-40 0 0,1-2 266 0 0,0-4 269 0 0,-3-7-521 0 0,5 4-15 0 0,-1-1-32 0 0,0 0 1 0 0,0 0 0 0 0,0-1-1 0 0,0 1 1 0 0,0-1 0 0 0,0 1 0 0 0,1-1-1 0 0,-1 1 1 0 0,0-1 0 0 0,1 1-1 0 0,-1-1 1 0 0,1 0 0 0 0,0 1 0 0 0,0-1-1 0 0,-1-1 33 0 0,2-28-265 0 0,-1 15 293 0 0,0 3-15 0 0,1 1 0 0 0,-1-1 0 0 0,2 0 0 0 0,0 0 1 0 0,1 1-1 0 0,0-1 0 0 0,1 1 0 0 0,0 0 0 0 0,1 0 0 0 0,2-5-13 0 0,-4 13 44 0 0,4-10 30 0 0,1 0-1 0 0,1 1 1 0 0,0 0-1 0 0,1 0 1 0 0,0 1-1 0 0,9-8-73 0 0,-2 4-57 0 0,-12 10 24 0 0,1 1-1 0 0,-1 0 1 0 0,1 0-1 0 0,0 0 1 0 0,1 0-1 0 0,-1 1 1 0 0,1 0-1 0 0,0 1 1 0 0,0-1-1 0 0,4-1 34 0 0,0 3-18 0 0,-9 1 12 0 0,0 0 0 0 0,1 0 0 0 0,-1 1 0 0 0,0-1 0 0 0,0 1 0 0 0,1-1-1 0 0,-1 1 1 0 0,1 0 0 0 0,-1 0 0 0 0,0 0 0 0 0,1 0 0 0 0,-1 1 0 0 0,0-1 0 0 0,1 1 0 0 0,-1-1 0 0 0,0 1 0 0 0,0 0 0 0 0,1 0 0 0 0,-1 0 0 0 0,0 0 0 0 0,2 1 6 0 0,3 3-7 0 0,0 1 0 0 0,-1 0 0 0 0,1 0 0 0 0,-1 1 0 0 0,-1 0 0 0 0,1 0 0 0 0,-1 0 0 0 0,0 1 0 0 0,-1-1 0 0 0,0 1 0 0 0,0 0 0 0 0,0 2 7 0 0,8 19 131 0 0,-2 1 1 0 0,5 24-132 0 0,13 87 589 0 0,-27-138-859 0 0,-1 0 0 0 0,1 0 0 0 0,0-1 0 0 0,0 1 0 0 0,0 0 0 0 0,1-1 0 0 0,-1 1 0 0 0,0-1 0 0 0,1 1 0 0 0,0-1 270 0 0,-2-2-1019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8-18T13:32:22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1611 12120 0 0,'0'0'356'0'0,"0"0"-7"0"0,0 0-94 0 0,0 0 415 0 0,0 0 208 0 0,0 0 39 0 0,0 0-32 0 0,0 0-170 0 0,0 0-71 0 0,0 0-18 0 0,0 0-22 0 0,0 0-84 0 0,0 0-37 0 0,0 0-10 0 0,0 0-13 0 0,11 4 1872 0 0,9 3-1028 0 0,-19-6-1154 0 0,29 2 1314 0 0,-26-2-1392 0 0,0 0 0 0 0,0-1 1 0 0,1 0-1 0 0,-1 1 0 0 0,1-2 1 0 0,-1 1-1 0 0,0 0 0 0 0,4-1-72 0 0,0-1 74 0 0,0 1-1 0 0,0 1 1 0 0,0 0-1 0 0,0 0 1 0 0,7 1-74 0 0,9 0 110 0 0,35 0 17 0 0,-9 0 396 0 0,47-6-523 0 0,-86 4 97 0 0,0 1 0 0 0,0 0 0 0 0,1 0-97 0 0,41 1 226 0 0,-46-1-215 0 0,-2 0 0 0 0,-4 0 42 0 0,-1 1 0 0 0,-1 5-42 0 0,-3 2-11 0 0,-2 5-2 0 0,2-8 57 0 0,-4 0-44 0 0,1 0 0 0 0,5-5 45 0 0,1 0 18 0 0,-5 0-6 0 0,3 1-10 0 0,2-2-46 0 0,-10-10 72 0 0,10 9-70 0 0,-1 1 1 0 0,1-1 0 0 0,-1 0-1 0 0,1 0 1 0 0,-1 0-1 0 0,1 0 1 0 0,0 0 0 0 0,0 0-1 0 0,0 0 1 0 0,0-1-1 0 0,0 1 1 0 0,1 0 0 0 0,-1-1-1 0 0,1 1 1 0 0,-1 0-1 0 0,1-1 1 0 0,0 1 0 0 0,0 0-1 0 0,0-2-14 0 0,0-6 0 0 0,0 2 0 0 0,0 0 0 0 0,0 0 0 0 0,0 0 0 0 0,1-1 0 0 0,1 1 0 0 0,-1 0 0 0 0,1 0 0 0 0,1 0 0 0 0,0-1 0 0 0,6-11-1 0 0,-7 12 0 0 0,1 1 0 0 0,0 0 0 0 0,1 0 1 0 0,-1 1-1 0 0,1-1 0 0 0,1 1 0 0 0,-1 0 0 0 0,4-3 1 0 0,-7 8 0 0 0,14-13 1 0 0,17-12-1 0 0,-26 22-2 0 0,0 1 1 0 0,0-1-1 0 0,0 1 0 0 0,1 0 1 0 0,-1 0-1 0 0,1 1 0 0 0,4-1 2 0 0,17-2-34 0 0,-26 5 32 0 0,0 0 1 0 0,0 0 0 0 0,0 0-1 0 0,0 1 1 0 0,0-1 0 0 0,0 0-1 0 0,0 1 1 0 0,-1-1 0 0 0,1 1-1 0 0,0 0 1 0 0,0 0 0 0 0,0-1-1 0 0,-1 1 1 0 0,2 1 1 0 0,7 6-14 0 0,-1 1 0 0 0,0 0-1 0 0,-1 1 1 0 0,0 0 0 0 0,-1 0 0 0 0,0 1 0 0 0,0 0-1 0 0,-1 0 1 0 0,1 3 14 0 0,10 16-21 0 0,-12-23 10 0 0,0 1 1 0 0,0 1-1 0 0,-1-1 0 0 0,3 9 11 0 0,20 54 0 0 0,-16-24 0 0 0,2 19 0 0 0,-6-28 0 0 0,-6-30 12 0 0,-1-1 0 0 0,1 0-1 0 0,-1 1 1 0 0,-1-1 0 0 0,1 1 0 0 0,-1-1-1 0 0,0 0 1 0 0,-1 0 0 0 0,0 1-1 0 0,-2 5-11 0 0,3-10-6 0 0,-1-1-1 0 0,1 0 0 0 0,0 0 0 0 0,0 1 0 0 0,-1-1 1 0 0,1 0-1 0 0,-1 0 0 0 0,0 0 7 0 0,-7 10 1 0 0,8-11 5 0 0,-1 1-1 0 0,1-1 1 0 0,0 0-1 0 0,-1 1 1 0 0,1-1-1 0 0,-1 0 1 0 0,1 0-1 0 0,-1 0 1 0 0,0 0 0 0 0,1-1-1 0 0,-1 1 1 0 0,0 0-1 0 0,0-1 1 0 0,0 1-1 0 0,1-1 1 0 0,-1 1-1 0 0,0-1 1 0 0,0 0-1 0 0,0 0 1 0 0,0 0-1 0 0,0 0 1 0 0,0 0 0 0 0,1-1-1 0 0,-1 1 1 0 0,0 0-1 0 0,-2-1-5 0 0,-2-3 7 0 0,-1 1-1 0 0,0-1 0 0 0,1 0 1 0 0,0 0-1 0 0,0-1 1 0 0,0 0-1 0 0,1 0 0 0 0,0 0 1 0 0,0-1-1 0 0,-3-3-6 0 0,4 2 0 0 0,0 1 0 0 0,1-1 0 0 0,-1 0 0 0 0,1 0 0 0 0,1 0 0 0 0,0 0 0 0 0,0-1 0 0 0,0 1 0 0 0,0-6 0 0 0,-1-2 0 0 0,0 2 4 0 0,2 1 0 0 0,0-1 0 0 0,0-9-4 0 0,2 6 7 0 0,1 0 0 0 0,0 1 1 0 0,3-8-8 0 0,-2 6-50 0 0,1 4 61 0 0,1-1 0 0 0,0 1 0 0 0,1 0 0 0 0,1 0-1 0 0,0 0 1 0 0,0 1 0 0 0,8-8-11 0 0,20-27-147 0 0,-27 36 138 0 0,0 2 0 0 0,0-1 0 0 0,1 1 0 0 0,0 1 0 0 0,1-1 0 0 0,-1 2 0 0 0,2-1 0 0 0,-1 1 0 0 0,1 1 0 0 0,0 0 0 0 0,0 0 0 0 0,1 1 0 0 0,0 1 0 0 0,-1 0 0 0 0,2 0 0 0 0,-1 2 0 0 0,4-1 9 0 0,-3 1-7 0 0,-1 1-1 0 0,0 1 0 0 0,10 1 8 0 0,-15-1-8 0 0,-1 1-1 0 0,0 0 1 0 0,1 0-1 0 0,-1 0 1 0 0,0 1-1 0 0,0 0 1 0 0,0 0-1 0 0,1 1 9 0 0,19 17-53 0 0,-20-15 47 0 0,1 1-1 0 0,-1 0 1 0 0,-1 0 0 0 0,1 1-1 0 0,-1 0 1 0 0,0-1-1 0 0,-1 2 1 0 0,0-1 0 0 0,0 0-1 0 0,2 7 7 0 0,5 13 0 0 0,-2-6 0 0 0,-2 2 0 0 0,0-1 0 0 0,1 8 0 0 0,5 21 0 0 0,-9-38 0 0 0,-3-10 0 0 0,0 0 0 0 0,0 0 0 0 0,-1 0 0 0 0,1 0 0 0 0,-1 0 0 0 0,0 3 0 0 0,2 16 0 0 0,-2-15 0 0 0,1 0 0 0 0,-1 0 0 0 0,-1 0 0 0 0,0 4 0 0 0,0 4 0 0 0,-3 7 0 0 0,2-16 0 0 0,0 1 0 0 0,1 0 0 0 0,-1 0 0 0 0,1 6 0 0 0,0-6 0 0 0,0 0 0 0 0,0 0 0 0 0,0 0 0 0 0,-1 0 0 0 0,0-1 0 0 0,-1 1 0 0 0,1 0 0 0 0,-4 5 0 0 0,5-9 15 0 0,0-3 7 0 0,-10 9 5 0 0,10-8-17 0 0,0 0 1 0 0,0 0-1 0 0,-1 0 0 0 0,1 0 0 0 0,0-1 0 0 0,-1 1 1 0 0,1 0-1 0 0,0-1 0 0 0,-1 0 0 0 0,1 1 1 0 0,-1-1-1 0 0,1 0 0 0 0,-1 1 0 0 0,1-1 0 0 0,-1 0 1 0 0,1 0-1 0 0,-1 0 0 0 0,0-1-10 0 0,-1 1 16 0 0,-1 0-1 0 0,0-1 0 0 0,1 0 1 0 0,-1 0-1 0 0,1 0 1 0 0,-1 0-1 0 0,1 0 0 0 0,0-1 1 0 0,-4-1-16 0 0,-26-19 154 0 0,25 15-172 0 0,0 0 0 0 0,1 0-1 0 0,0-1 1 0 0,-1-1 18 0 0,-3-4-4 0 0,8 8 4 0 0,-1-1 0 0 0,1 0 0 0 0,0 1 0 0 0,1-2 0 0 0,-1 1 0 0 0,1 0 0 0 0,1 0 0 0 0,-1-1 0 0 0,1 1 0 0 0,0-5 0 0 0,-1 3 0 0 0,1-1 0 0 0,1 0 1 0 0,0-1-1 0 0,0 1 0 0 0,1 0 0 0 0,0 0 0 0 0,2-7 0 0 0,1-3 10 0 0,-2-2-19 0 0,2 0 0 0 0,0 0 0 0 0,8-19 9 0 0,-2 13-4 0 0,-3 7 16 0 0,0 1 0 0 0,2 0 0 0 0,8-15-12 0 0,-13 27-11 0 0,0 1-1 0 0,0-1 1 0 0,1 1-1 0 0,0 0 1 0 0,0 0 0 0 0,1 1-1 0 0,0-1 12 0 0,10-9-34 0 0,-11 10 11 0 0,0 0 1 0 0,0 0-1 0 0,1 1 1 0 0,-1 0-1 0 0,1 0 1 0 0,0 0-1 0 0,3 0 23 0 0,-3 1-7 0 0,0 0 0 0 0,0 1 1 0 0,-1 0-1 0 0,1 1 0 0 0,1-1 0 0 0,-1 1 0 0 0,0 0 0 0 0,0 1 0 0 0,0-1 1 0 0,0 1-1 0 0,1 0 0 0 0,-1 1 0 0 0,0 0 0 0 0,2 0 7 0 0,8 2 13 0 0,-12-2-7 0 0,-1-1-1 0 0,0 1 1 0 0,1 0 0 0 0,-1 0-1 0 0,0 0 1 0 0,1 1 0 0 0,-1-1-1 0 0,0 1 1 0 0,1 0-6 0 0,2 2 0 0 0,1 0 0 0 0,-1 1 0 0 0,0-1 0 0 0,0 1 0 0 0,0 0 0 0 0,-1 1 0 0 0,3 2 0 0 0,0 1 10 0 0,6 9 33 0 0,-10-10-28 0 0,8 14-44 0 0,-2 1 1 0 0,3 11 28 0 0,5 31 4 0 0,-11-36-19 0 0,9 20 15 0 0,-13-39 11 0 0,-1 1 0 0 0,1 0-1 0 0,-2-1 1 0 0,1 9-11 0 0,4 18 21 0 0,-5-20-21 0 0,-1 4 0 0 0,0-18 0 0 0,-2 8-17 0 0,-2 2-19 0 0,-4 6 25 0 0,3-7 11 0 0,5-11 0 0 0,-1 0 0 0 0,1-1 0 0 0,0 1 0 0 0,-1 0 0 0 0,1 0 0 0 0,0-1 0 0 0,-1 1 0 0 0,1-1 0 0 0,-1 1 0 0 0,1 0 0 0 0,-1-1 0 0 0,0 1 0 0 0,1-1 0 0 0,-1 1 0 0 0,0-1 0 0 0,-5 5 0 0 0,4-2 17 0 0,0-1-1 0 0,-1 0 1 0 0,1-1 0 0 0,0 1-1 0 0,-1 0 1 0 0,0-1 0 0 0,1 1-1 0 0,-1-1 1 0 0,0 0 0 0 0,0 0-1 0 0,0 0 1 0 0,0 0 0 0 0,0 0-1 0 0,0-1 1 0 0,0 1 0 0 0,-1-1-17 0 0,-23 0 53 0 0,25 1-53 0 0,-2-1 0 0 0,-8-6 0 0 0,-15-6-64 0 0,18 7 64 0 0,1-1 0 0 0,2 0 11 0 0,4 5-5 0 0,1 0 1 0 0,-1 0-1 0 0,1 0 1 0 0,0 0-1 0 0,-1 0 0 0 0,1-1 1 0 0,0 1-1 0 0,0 0 1 0 0,0-1-1 0 0,0 1 1 0 0,0-1-1 0 0,0 0 1 0 0,1 1-1 0 0,-1-1 1 0 0,1 0-1 0 0,-1 1 0 0 0,1-1 1 0 0,-1-1-7 0 0,-2-8 1 0 0,0 2-12 0 0,0 0-1 0 0,1-1 0 0 0,0 1 1 0 0,0-1-1 0 0,1 0 1 0 0,0-2 11 0 0,-2-16-19 0 0,1 13 0 0 0,1 0 1 0 0,1 0-1 0 0,1-11 19 0 0,0-8-5 0 0,0 24 36 0 0,0-1 0 0 0,1 0 0 0 0,0 0 0 0 0,1 1 1 0 0,0-1-1 0 0,4-6-31 0 0,1-7-205 0 0,-5 15 238 0 0,1 0-1 0 0,0 0 0 0 0,1 0 0 0 0,0 1 0 0 0,0 0 0 0 0,6-7-32 0 0,11-11-101 0 0,8-7 101 0 0,-13 15 198 0 0,-8 9-264 0 0,0 1 0 0 0,0 1 1 0 0,4-3 65 0 0,20-15-110 0 0,-27 20 110 0 0,1 0 0 0 0,1 1 0 0 0,-1-1 0 0 0,1 2 0 0 0,-1-1 0 0 0,1 1 0 0 0,0 1 0 0 0,0-1 0 0 0,9 0 0 0 0,-6 1 13 0 0,-7 1 5 0 0,1 0 0 0 0,-1 0 0 0 0,0 1 0 0 0,0-1 0 0 0,1 1 0 0 0,-1 0 0 0 0,0 1 0 0 0,1-1 0 0 0,3 2-18 0 0,1 0 57 0 0,-2-1-51 0 0,1 1 1 0 0,-1 0-1 0 0,0 0 1 0 0,0 0 0 0 0,0 1-1 0 0,0 1 1 0 0,0-1-1 0 0,-1 1 1 0 0,1 0 0 0 0,-1 0-1 0 0,2 3-6 0 0,50 41-12 0 0,-53-42 25 0 0,0 1 1 0 0,0 0-1 0 0,-1 0 0 0 0,0 1 1 0 0,0-1-1 0 0,1 4-13 0 0,-5-10 7 0 0,8 17 3 0 0,-1-1 1 0 0,-1 2 0 0 0,-1-1-1 0 0,0 0 1 0 0,1 16-11 0 0,7 21 0 0 0,-1-8 0 0 0,-4-25 5 0 0,-6-18-22 0 0,-1-1 0 0 0,1 0 0 0 0,-1 1 0 0 0,0-1 0 0 0,0 1 0 0 0,0-1 0 0 0,-1 1 0 0 0,1 1 17 0 0,3 64 123 0 0,-4-61-119 0 0,1 0 10 0 0,-1-1 0 0 0,0 0 0 0 0,-1 1 0 0 0,0-1 1 0 0,0 0-1 0 0,0 0 0 0 0,-1 0 0 0 0,-2 5-14 0 0,-4 15 44 0 0,7-22-38 0 0,0 0 0 0 0,0-1 1 0 0,-1 1-1 0 0,1 0 0 0 0,-2 0-6 0 0,-28 58 64 0 0,27-54-64 0 0,3-2 0 0 0,-1-1 6 0 0,-1 0-15 0 0,-8 1 87 0 0,8-6-36 0 0,2-1-36 0 0,-1 0-1 0 0,1 0 0 0 0,0 0 0 0 0,0 0 0 0 0,-1 0 0 0 0,1 0 0 0 0,0 0 0 0 0,-1-1 0 0 0,1 1 0 0 0,0 0 0 0 0,0-1 0 0 0,-1 1 1 0 0,1-1-1 0 0,0 1 0 0 0,0-1 0 0 0,-1 0-5 0 0,-1-2-7 0 0,1 3 11 0 0,1-1 0 0 0,-1 1 1 0 0,1-1-1 0 0,0 1 0 0 0,0-1 0 0 0,-1 0 0 0 0,1 0 0 0 0,0 0 0 0 0,0 0 1 0 0,0 0-1 0 0,0 0 0 0 0,0 0 0 0 0,0 0 0 0 0,0 0 0 0 0,0-1 0 0 0,0 0-4 0 0,-1-1 11 0 0,-3-3 5 0 0,1-1-1 0 0,-1 1 1 0 0,2-1-1 0 0,-1 0 1 0 0,1 0-1 0 0,0 0 1 0 0,0-1-1 0 0,0-2-15 0 0,-3-11 83 0 0,4 13-93 0 0,0 1 0 0 0,0 0 1 0 0,0-1-1 0 0,1 1 0 0 0,0-1 1 0 0,1 1-1 0 0,0-1 0 0 0,0 1 0 0 0,0-1 1 0 0,2-6 9 0 0,0-1-12 0 0,2-1 13 0 0,2 1 6 0 0,-1 0-1 0 0,2-9-6 0 0,-2 6 112 0 0,-3 11-104 0 0,-1 3-28 0 0,0 0 1 0 0,0 1 0 0 0,1-1 0 0 0,-1 1 0 0 0,1-1 0 0 0,0 1 0 0 0,0-1 0 0 0,1-1 19 0 0,33-58-12 0 0,-26 50 12 0 0,0 0 0 0 0,6-4 0 0 0,0 0 0 0 0,-8 10 0 0 0,11-1 0 0 0,-18 8 0 0 0,5-2 0 0 0,0 1 0 0 0,0-1 0 0 0,0 1 0 0 0,0 0 0 0 0,0 1 0 0 0,0 0 0 0 0,1 0 0 0 0,4 0 0 0 0,6 0 0 0 0,5 3 0 0 0,-13-2 0 0 0,-1 2 0 0 0,-2-1 0 0 0,2 1 0 0 0,0 0 0 0 0,-2-2 0 0 0,1 3 0 0 0,6 1 32 0 0,9 16 0 0 0,-16-16-32 0 0,2 0 0 0 0,3 0 16 0 0,-11-5-12 0 0,29 26 40 0 0,-23-22-44 0 0,-2 3 0 0 0,1-2 0 0 0,-3-4 7 0 0,0 0 1 0 0,0 0-1 0 0,0 0 0 0 0,0 0 0 0 0,0 1 1 0 0,0-1-1 0 0,-1 1 0 0 0,1-1 0 0 0,-1 1 1 0 0,1 0-1 0 0,-1-1 0 0 0,1 2-7 0 0,2 2 52 0 0,4 4 1 0 0,-5-3-54 0 0,0 7 66 0 0,-3-11-65 0 0,1 0 0 0 0,13 10 0 0 0,-12-11 10 0 0,-1 1-1 0 0,0 0 1 0 0,1-1-1 0 0,-1 1 1 0 0,0 0-1 0 0,0 0 1 0 0,0 0-1 0 0,0-1 1 0 0,0 1 0 0 0,0 1-1 0 0,0-1 1 0 0,-1 0-1 0 0,1 0 1 0 0,0 1-10 0 0,1 6 47 0 0,-1 1-39 0 0,0-6-6 0 0,6 9 74 0 0,-6-12-23 0 0,-1-1 11 0 0,0 0 0 0 0,0 0 0 0 0,0 0 0 0 0,0 0 0 0 0,0 0 0 0 0,0 0 0 0 0,0 0 0 0 0,0 0 0 0 0,0 0 0 0 0,-6-8 53 0 0,0 5-95 0 0,4 2 31 0 0,1 1 11 0 0,-11 0 0 0 0,4 1-64 0 0,7-1 1 0 0,1 0 0 0 0,0 0 1 0 0,-1 0-1 0 0,1 0 0 0 0,0 0 0 0 0,0 0 0 0 0,-1 0 0 0 0,1 1 1 0 0,0-1-1 0 0,-1 0 0 0 0,1 0 0 0 0,0 0 0 0 0,0 0 0 0 0,-1 0 1 0 0,1 1-1 0 0,0-1 0 0 0,0 0 0 0 0,-1 0 0 0 0,1 0 0 0 0,0 1 1 0 0,0-1-1 0 0,0 0 0 0 0,-1 0 0 0 0,1 1 0 0 0,0-1 0 0 0,0 0 1 0 0,0 1-2 0 0,-6 5 44 0 0,6-6 15 0 0,0 0 6 0 0,-1 2-1 0 0,-2 3 3 0 0,2-4 7 0 0,1-1-7 0 0,0 0-3 0 0,0 0 0 0 0,2 0-11 0 0,4 1-42 0 0,-1 2-11 0 0,0-3 0 0 0,3 0 0 0 0,-3 0 0 0 0,3 1 0 0 0,11 5 0 0 0,-12-5 11 0 0,7-1 42 0 0,-8-1-53 0 0,1-1 0 0 0,-1 2 0 0 0,16 3 0 0 0,-14-4 0 0 0,1-1 0 0 0,0 1 0 0 0,-1-1 0 0 0,1 1 0 0 0,0 1 0 0 0,3-1 0 0 0,-10 1 0 0 0,5 2 0 0 0,-7-2 0 0 0,0 1 0 0 0,0-1 0 0 0,1 1 0 0 0,-1-1 0 0 0,0 0 0 0 0,0 0 0 0 0,1 1 0 0 0,-1-1 0 0 0,0 0 0 0 0,1 1 0 0 0,-1-1 0 0 0,0 0 0 0 0,1 0 0 0 0,-1 1 0 0 0,0-1 0 0 0,1 0 0 0 0,-1 0 0 0 0,1 0 0 0 0,-1 0 0 0 0,0 0 0 0 0,1 0 0 0 0,-1 1 0 0 0,1-1 0 0 0,-1 0 0 0 0,1 0 0 0 0,-1 0 0 0 0,0 0 0 0 0,1 0 0 0 0,0-1 0 0 0,12 6 0 0 0,-7-5 0 0 0,-3-2 0 0 0,12 0 0 0 0,-13 2 0 0 0,0-1 0 0 0,-1 1 0 0 0,1 0 0 0 0,0-1 0 0 0,0 1 0 0 0,-1-1 0 0 0,1 0 0 0 0,0 1 0 0 0,-1-1 0 0 0,1 0 0 0 0,0-1 0 0 0,-2 2 0 0 0,1 0 0 0 0,-1-1 0 0 0,0 1 0 0 0,1 0 0 0 0,-1 0 0 0 0,1-1 0 0 0,-1 1 0 0 0,1 0 0 0 0,-1 0 0 0 0,0 0 0 0 0,1-1 0 0 0,-1 1 0 0 0,1 0 0 0 0,-1 0 0 0 0,1 0 0 0 0,-1 0 0 0 0,1 0 0 0 0,-1 0 0 0 0,1 0 0 0 0,-1 0 0 0 0,1 0 0 0 0,-1 0 0 0 0,1 0 0 0 0,-1 0 0 0 0,1 1 0 0 0,-1-1 0 0 0,1 0 0 0 0,-1 0 0 0 0,0 0 0 0 0,1 1 0 0 0,5 0 0 0 0,72-1 0 0 0,-47-4 0 0 0,-18 4 0 0 0,-9 1 0 0 0,1-1 0 0 0,-1 0 0 0 0,1 0 0 0 0,-1 0 0 0 0,1-1 0 0 0,-1 0 0 0 0,0 0 0 0 0,3 0 0 0 0,-4 0 0 0 0,0 0 0 0 0,-1 0 0 0 0,1 0 0 0 0,0 1 0 0 0,0 0 0 0 0,0-1 0 0 0,1 1 0 0 0,-2 0 0 0 0,0 0 0 0 0,0 0 0 0 0,1 0 0 0 0,-1-1 0 0 0,0 1 0 0 0,0-1 0 0 0,0 1 0 0 0,0-1 0 0 0,0 0 0 0 0,0 0 0 0 0,0 0 0 0 0,1 0 0 0 0,-1 0 0 0 0,0 1 0 0 0,0 0 0 0 0,0-1 0 0 0,0 1 0 0 0,0 0 0 0 0,0 0 0 0 0,0 0 0 0 0,0 0 0 0 0,0 0 0 0 0,0 1 0 0 0,0-1 0 0 0,0 1 0 0 0,0-1 0 0 0,1 1 0 0 0,16 2 0 0 0,6 0 0 0 0,-18-1 0 0 0,1-1 0 0 0,0 0 0 0 0,-1 0 0 0 0,5-1 0 0 0,-5 0 0 0 0,-5 0 0 0 0,0 0 0 0 0,0 0 0 0 0,0 0 0 0 0,0 0 0 0 0,0 0 0 0 0,0-1 0 0 0,0 1 0 0 0,0-1 0 0 0,0 1 0 0 0,0-1 0 0 0,0 0 0 0 0,2 0 0 0 0,0 1 0 0 0,1-1 0 0 0,-1 1 0 0 0,0 0 0 0 0,0 0 0 0 0,0 0 0 0 0,0 0 0 0 0,0 1 0 0 0,0 0 0 0 0,0 0 0 0 0,22 2 0 0 0,63-8 0 0 0,-58 2 0 0 0,-28 4 0 0 0,-1-1 0 0 0,0 0 0 0 0,0-1 0 0 0,0 1 0 0 0,1 0 0 0 0,-1-1 0 0 0,0 1 0 0 0,2-1 0 0 0,7-1 0 0 0,3 2 0 0 0,0-1 0 0 0,0 0 0 0 0,0-1 0 0 0,2-1 0 0 0,-4 4 0 0 0,-10-1 0 0 0,0 0 0 0 0,0 0 0 0 0,0 1 0 0 0,-1-1 0 0 0,1 0 0 0 0,0 0 0 0 0,0 0 0 0 0,0-1 0 0 0,0 1 0 0 0,0 0 0 0 0,-1-1 0 0 0,2 0 0 0 0,1-1 0 0 0,-1 1 0 0 0,1-1 0 0 0,-1 1 0 0 0,1 0 0 0 0,0 0 0 0 0,0 0 0 0 0,-1 0 0 0 0,1 0 0 0 0,0 1 0 0 0,0 0 0 0 0,0 0 0 0 0,0 0 0 0 0,0 0 0 0 0,2 1 0 0 0,22 0 0 0 0,-3-1 71 0 0,-23 0-33 0 0,8 1-224 0 0,-9-1 191 0 0,3 1-32 0 0,2 8 231 0 0,-5-8-258 0 0,0 0-1 0 0,-1 0 53 0 0,0-1 1 0 0,0 0-1 0 0,0 1 1 0 0,0-1-1 0 0,0 1 1 0 0,1-1-1 0 0,-1 1 0 0 0,0-1 1 0 0,0 0-1 0 0,0 1 1 0 0,0-1-1 0 0,0 1 1 0 0,1-1-1 0 0,-1 0 0 0 0,0 1 1 0 0,0-1-1 0 0,1 0 1 0 0,-1 1-1 0 0,0-1 1 0 0,1 0-1 0 0,-1 1 0 0 0,0-1 1 0 0,1 0-1 0 0,-1 0 1 0 0,0 1-1 0 0,1-1 1 0 0,-1 0-1 0 0,1 0 2 0 0,2 1-16 0 0,-2-1-64 0 0,0 0 59 0 0,-1 0 0 0 0,1 0 1 0 0,-1 0-1 0 0,1 0 0 0 0,-1 0 0 0 0,1 0 1 0 0,-1 0-1 0 0,1 0 0 0 0,-1 0 0 0 0,1-1 1 0 0,-1 1-1 0 0,1 0 0 0 0,-1 0 0 0 0,0-1 0 0 0,1 1 1 0 0,-1 0-1 0 0,1-1 0 0 0,-1 1 0 0 0,1-1 21 0 0,3-19-1489 0 0,-4 8 613 0 0</inkml:trace>
  <inkml:trace contextRef="#ctx0" brushRef="#br0" timeOffset="1434.159">3451 1 11856 0 0,'0'0'348'0'0,"0"0"-7"0"0,0 0-40 0 0,0 0 646 0 0,0 0 305 0 0,0 0 57 0 0,0 0-68 0 0,0 0-350 0 0,0 0-156 0 0,0 0-30 0 0,0 0-33 0 0,-1 1-107 0 0,-1 5-210 0 0,0-1 0 0 0,0 1 0 0 0,0 0-1 0 0,1 0 1 0 0,-1-1 0 0 0,2 1-1 0 0,-1 0 1 0 0,0 0 0 0 0,1 0 0 0 0,0 2-355 0 0,2 12 577 0 0,0 1 1 0 0,3 7-578 0 0,1 9 469 0 0,12 87 414 0 0,-9-55-568 0 0,-3-31-165 0 0,-2 0 1 0 0,-1 16-151 0 0,1 176 354 0 0,1-56-100 0 0,-5-119-188 0 0,1 15 190 0 0,-8 51-256 0 0,4-98 30 0 0,-2 13 15 0 0,1 119 160 0 0,4 35 6 0 0,4-51-147 0 0,-4-51 0 0 0,-4 1 176 0 0,-5 3-149 0 0,0-5-38 0 0,7-80-53 0 0,1-5 0 0 0,1 0 0 0 0,-1 0 0 0 0,1 0 0 0 0,-1 0 0 0 0,1 0 0 0 0,0 0 0 0 0,0 0 0 0 0,0 0 0 0 0,0 0 0 0 0,0 0 0 0 0,0 0 0 0 0,0 7 9 0 0,0 2 52 0 0,0-1 1 0 0,1 1 0 0 0,0 0 0 0 0,1 1-62 0 0,-1-4 45 0 0,-1 0 1 0 0,1 0-1 0 0,-2 7-45 0 0,1 9 56 0 0,2-14-33 0 0,-1 0 1 0 0,0-1-1 0 0,-1 1 0 0 0,0 5-23 0 0,0-5 19 0 0,0-9-15 0 0,0-1-1 0 0,1 1 1 0 0,-1-1-1 0 0,0 1 1 0 0,0-1 0 0 0,0 1-1 0 0,0-1 1 0 0,0 1-1 0 0,0-1 1 0 0,0 1-1 0 0,0-1 1 0 0,0 1 0 0 0,-1-1-1 0 0,1 1 1 0 0,0-1-1 0 0,0 1 1 0 0,0-1-1 0 0,-1 1 1 0 0,1-1 0 0 0,0 1-1 0 0,0-1 1 0 0,-1 1-1 0 0,1-1-3 0 0,-1 1 1 0 0,1-1-1 0 0,0 0 1 0 0,0 1-1 0 0,-1-1 1 0 0,1 0-1 0 0,0 1 1 0 0,0-1-1 0 0,0 1 0 0 0,-1-1 1 0 0,1 0-1 0 0,0 1 1 0 0,0-1-1 0 0,0 1 1 0 0,0-1-1 0 0,0 1 1 0 0,0-1-1 0 0,0 1 1 0 0,0-1-1 0 0,0 0 1 0 0,0 1-1 0 0,0-1 0 0 0,0 1 1 0 0,0-1-1 0 0,1 1 0 0 0,-1 0 67 0 0,0 18 106 0 0,0 17 26 0 0,0-35-260 0 0,0-1-18 0 0,0 0-124 0 0,0 0-514 0 0,0-2-224 0 0,0-4-46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8-18T13:32:29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14 713 10392 0 0,'0'0'233'0'0,"0"0"39"0"0,0 0 15 0 0,0 0-37 0 0,0 0-14 0 0,-3 4 1140 0 0,0-3 3025 0 0,3-1-4290 0 0,-1 0 0 0 0,1 0-1 0 0,0 1 1 0 0,-1-1 0 0 0,1 0-1 0 0,0 0 1 0 0,-1 0-1 0 0,1 0 1 0 0,-1 1 0 0 0,1-1-1 0 0,0 0 1 0 0,0 0 0 0 0,-1 0-1 0 0,1 1 1 0 0,0-1-1 0 0,-1 0 1 0 0,1 1 0 0 0,0-1-1 0 0,0 0 1 0 0,0 1 0 0 0,-1-1-1 0 0,1 0 1 0 0,0 1-1 0 0,0-1 1 0 0,0 0 0 0 0,0 1-1 0 0,0-1 1 0 0,0 1 0 0 0,0-1-1 0 0,0 0 1 0 0,0 1-1 0 0,0-1 1 0 0,0 0 0 0 0,0 1-111 0 0,0 1 398 0 0,0-2-28 0 0,0 0-323 0 0,0 1 0 0 0,0-1 0 0 0,0 1 0 0 0,0 0 0 0 0,0-1 0 0 0,0 1 0 0 0,0-1 0 0 0,0 1 0 0 0,0 0 0 0 0,1-1 0 0 0,-1 1 1 0 0,0-1-1 0 0,0 1 0 0 0,1-1 0 0 0,-1 1 0 0 0,1-1 0 0 0,-1 1 0 0 0,0-1 0 0 0,1 1 0 0 0,-1-1 0 0 0,1 0 0 0 0,-1 1 0 0 0,1-1 0 0 0,-1 1 0 0 0,1-1 1 0 0,-1 0-1 0 0,1 0 0 0 0,-1 1 0 0 0,1-1 0 0 0,-1 0 0 0 0,1 0 0 0 0,0 0 0 0 0,-1 0 0 0 0,1 1 0 0 0,-1-1 0 0 0,1 0-47 0 0,-1 0 200 0 0,5 7 176 0 0,27 5 262 0 0,-25-9-609 0 0,-1-1 1 0 0,1 1 0 0 0,0-2 0 0 0,0 1-1 0 0,0-1 1 0 0,1 0 0 0 0,-1-1 0 0 0,0 0-1 0 0,6 0-29 0 0,30 3 199 0 0,21 3 297 0 0,-40-3-336 0 0,0 2 0 0 0,2 1-160 0 0,-11-2-69 0 0,1-1-1 0 0,9 0 70 0 0,16 3-93 0 0,-33-5 188 0 0,-1 0 0 0 0,1-1 0 0 0,0 0-1 0 0,6-1-94 0 0,3 1 125 0 0,-15 0-61 0 0,-1 0 2 0 0,0 0-59 0 0,-1 0 1 0 0,1-1-1 0 0,-1 1 1 0 0,1 0 0 0 0,0 0-1 0 0,-1 0 1 0 0,1 1 0 0 0,0-1-1 0 0,-1 0 1 0 0,1 0-1 0 0,-1 0 1 0 0,1 0 0 0 0,0 1-1 0 0,-1-1 1 0 0,1 0 0 0 0,-1 0-1 0 0,1 1 1 0 0,-1-1-8 0 0,3 1 53 0 0,3-1 11 0 0,-5 0 0 0 0,-1 0 0 0 0,0-17 91 0 0,0 14-112 0 0,-4-16 101 0 0,0-4-134 0 0,-1-5 43 0 0,3 22-39 0 0,0 0-1 0 0,1 0 0 0 0,0-1 0 0 0,1 1 0 0 0,-1 0 1 0 0,1-1-1 0 0,0 1 0 0 0,1-1 0 0 0,-1 1-13 0 0,1-16 20 0 0,0 16-12 0 0,0 0 0 0 0,1 0 0 0 0,-1 0 0 0 0,1 0 0 0 0,0 0 0 0 0,1 0 0 0 0,0 1 0 0 0,0-2-8 0 0,3-1 0 0 0,-5 5 0 0 0,0 1 0 0 0,1 0 0 0 0,-1 0 0 0 0,1 0 0 0 0,-1 0 0 0 0,1 0 0 0 0,0 1 0 0 0,0-1 0 0 0,1-1 0 0 0,0 1 0 0 0,0-1 0 0 0,-1 1 0 0 0,1 0 0 0 0,0 0 0 0 0,0 0 0 0 0,0 1 0 0 0,0-1 0 0 0,1 1 0 0 0,-1-1 0 0 0,3 1 0 0 0,-4 0-7 0 0,1 0-1 0 0,0 0 1 0 0,-1 0-1 0 0,1 0 1 0 0,-1 0 0 0 0,1-1-1 0 0,0 0 8 0 0,-1 0-14 0 0,1 1 1 0 0,-1 0-1 0 0,1-1 0 0 0,0 1 1 0 0,-1 0-1 0 0,1 0 0 0 0,1 0 14 0 0,28-11-184 0 0,-14 6 298 0 0,-10 4-107 0 0,-4 1-7 0 0,-1 0 0 0 0,1 0 1 0 0,-1 1-1 0 0,1-1 0 0 0,-1 1 0 0 0,1 0 1 0 0,0 0-1 0 0,-1 0 0 0 0,1 1 0 0 0,0-1 0 0 0,-1 1 1 0 0,1 0-1 0 0,-1 0 0 0 0,2 1 0 0 0,56 17 0 0 0,-22 0-14 0 0,-24-11-73 0 0,-6-2 34 0 0,-4 4 39 0 0,1 2 14 0 0,2 8 0 0 0,-5-7 0 0 0,-1-7 0 0 0,-1 0 0 0 0,0 0 0 0 0,0-1 0 0 0,-1 1 0 0 0,0 0 0 0 0,-1 30 0 0 0,0-24 0 0 0,0 1 0 0 0,1 0 0 0 0,1 0 0 0 0,1 4 0 0 0,-1-10 0 0 0,0-1 0 0 0,-1 1 0 0 0,0 0 0 0 0,0 0 0 0 0,0 0 0 0 0,-1 4 0 0 0,-15 55 0 0 0,13-53 0 0 0,-2 5 0 0 0,1-11 0 0 0,-13 10 0 0 0,16-16 3 0 0,-1 1 0 0 0,1-1 0 0 0,-1 0 0 0 0,0 0 1 0 0,1 0-1 0 0,-1 0 0 0 0,0-1 0 0 0,1 1 0 0 0,-1 0 0 0 0,0-1 0 0 0,0 1 0 0 0,0-1 0 0 0,0 0 0 0 0,1 1 0 0 0,-1-1 0 0 0,0 0 0 0 0,0 0 1 0 0,0 0-1 0 0,0-1 0 0 0,0 1 0 0 0,0 0 0 0 0,0-1 0 0 0,1 1 0 0 0,-1-1 0 0 0,0 0 0 0 0,-1 0-3 0 0,2 1 1 0 0,0-1-1 0 0,0 0 1 0 0,0 1-1 0 0,0-1 1 0 0,1 0-1 0 0,-1 1 1 0 0,0-1-1 0 0,0 0 1 0 0,0 0 0 0 0,1 0-1 0 0,-1 0 1 0 0,0 0-1 0 0,1 0 1 0 0,-1 0-1 0 0,1 0 1 0 0,-1 0-1 0 0,1 0 1 0 0,-1-1-1 0 0,-5-21 125 0 0,6 20-100 0 0,-10-32-80 0 0,8 28 51 0 0,-1 0 0 0 0,1 0 0 0 0,1-1 0 0 0,-1 1 0 0 0,1-1 1 0 0,0-3 3 0 0,-1-57 457 0 0,0 34-714 0 0,1-1-1 0 0,4-19 258 0 0,-2 47-4 0 0,0 0 0 0 0,1 0 0 0 0,0 0 0 0 0,1 1 0 0 0,-1-1 0 0 0,1 1 0 0 0,0-1 0 0 0,1 1 0 0 0,0 0 0 0 0,-1 1 0 0 0,2-1 0 0 0,-1 0 0 0 0,1 1 0 0 0,0 0 0 0 0,0 0 0 0 0,0 1 0 0 0,1-1 0 0 0,5-2 4 0 0,1-1 0 0 0,0 0 0 0 0,0 2 0 0 0,0-1 0 0 0,1 2 0 0 0,0-1 0 0 0,0 2 0 0 0,1 0 0 0 0,-1 0 0 0 0,1 1 0 0 0,0 1 0 0 0,-8 1 7 0 0,-1 0 0 0 0,1 1-1 0 0,0 0 1 0 0,0 0 0 0 0,-1 0-1 0 0,1 0 1 0 0,0 1-1 0 0,0 0 1 0 0,-1 0 0 0 0,1 1-1 0 0,-1 0-5 0 0,9 1 15 0 0,-13-3-17 0 0,0 0 1 0 0,1 0 0 0 0,-1 0 0 0 0,0 0 0 0 0,0 1 0 0 0,1-1 0 0 0,-1 0 0 0 0,0 1 0 0 0,0-1-1 0 0,0 1 1 0 0,0 0 0 0 0,1-1 0 0 0,-1 1 0 0 0,28 17-45 0 0,-21-13 27 0 0,-1-1 0 0 0,1 1 1 0 0,-1 0-1 0 0,0 1 0 0 0,0-1 0 0 0,0 3 18 0 0,4 3 0 0 0,-1 1 0 0 0,-1 0 0 0 0,0 0 0 0 0,-1 1 0 0 0,6 13 0 0 0,-9-16 0 0 0,-1-1 0 0 0,-1 1 0 0 0,0 0 0 0 0,-1 0 0 0 0,1 0 0 0 0,-2 0 0 0 0,0 0 0 0 0,0 1 0 0 0,-1 3 0 0 0,1 8 0 0 0,0-11 0 0 0,-1-1 0 0 0,0 1 0 0 0,-1-1 0 0 0,0 1 0 0 0,0-1 0 0 0,-1 1 0 0 0,-1-1 0 0 0,-3 10 0 0 0,2-8 10 0 0,1-9 12 0 0,-7 5 0 0 0,4-3-12 0 0,4-3 38 0 0,1-1 0 0 0,-1 0 0 0 0,0 0 0 0 0,0 0 0 0 0,0 0-1 0 0,0 0 1 0 0,0 0 0 0 0,0 0 0 0 0,0 0 0 0 0,0-1 0 0 0,0 1 0 0 0,-1-1 0 0 0,1 0 0 0 0,0 0-1 0 0,0 1 1 0 0,0-1 0 0 0,-2-1-48 0 0,-4 1 86 0 0,7 1-66 0 0,-14-6 41 0 0,11 4-50 0 0,-1-1-9 0 0,-4-11-4 0 0,5 8 2 0 0,1-1 0 0 0,-1 1 0 0 0,0 0 0 0 0,-4-4 0 0 0,-1 0 0 0 0,7 5 0 0 0,0 0 0 0 0,-1 0 0 0 0,1-1 0 0 0,1 1 0 0 0,-1-1 0 0 0,1 1 0 0 0,-1-1 0 0 0,1 1 0 0 0,1-1 0 0 0,-1 0 0 0 0,0-3 0 0 0,1-6 0 0 0,0 2 0 0 0,0-1 0 0 0,0 1 0 0 0,1-1 0 0 0,1 1 0 0 0,0-1 0 0 0,1 1 0 0 0,3-9 0 0 0,-1 7 0 0 0,-1 2 0 0 0,0 1 0 0 0,1 0 0 0 0,0 0 0 0 0,4-5 0 0 0,-4 8-23 0 0,1 1 0 0 0,0-1 0 0 0,0 1 0 0 0,1 0 0 0 0,-1 1-1 0 0,1-1 1 0 0,1 2 0 0 0,-1-1 0 0 0,1 1 0 0 0,0 0 0 0 0,1 0 0 0 0,6-2 23 0 0,2-1 55 0 0,-14 6-31 0 0,0 1-1 0 0,0-1 0 0 0,0 1 0 0 0,0 0 0 0 0,0 0 0 0 0,2 0-23 0 0,16-5 28 0 0,-16 5-22 0 0,-1-1 0 0 0,1 1 0 0 0,0 0 0 0 0,-1 0 1 0 0,1 1-1 0 0,-1 0 0 0 0,1-1 0 0 0,0 1 0 0 0,3 1-6 0 0,-6-1 0 0 0,3 1 0 0 0,0-1 0 0 0,0 1 0 0 0,1 1 0 0 0,-1-1 0 0 0,0 1 0 0 0,0-1 0 0 0,0 2 0 0 0,0-1 0 0 0,-1 0 0 0 0,1 1 0 0 0,-1 0 0 0 0,2 1 0 0 0,13 10 0 0 0,-15-11 0 0 0,-1-1 0 0 0,1 0 0 0 0,-1 1 0 0 0,0 0 0 0 0,1 0 0 0 0,-1 0 0 0 0,-1 0 0 0 0,1 1 0 0 0,0-1 0 0 0,-1 1 0 0 0,35 49 0 0 0,-33-44 0 0 0,-1 0 0 0 0,0 1 0 0 0,-1-1 0 0 0,0 1 0 0 0,0-1 0 0 0,-1 1 0 0 0,0-1 0 0 0,-1 2 0 0 0,3 24 0 0 0,-1-17 0 0 0,-2 0 0 0 0,0 0 0 0 0,0 0 0 0 0,-2 3 0 0 0,-1 33 0 0 0,2-45 0 0 0,0 1 0 0 0,0-1 0 0 0,-1 0 0 0 0,0 0 0 0 0,-1 1 0 0 0,-1-2 0 0 0,0-1 0 0 0,-1 0 0 0 0,0-2 0 0 0,-3-2 0 0 0,4-3 8 0 0,1-1 1 0 0,0 0-1 0 0,0 0 0 0 0,0 0 0 0 0,0 0 1 0 0,1 0-1 0 0,-1 0 0 0 0,0-1 0 0 0,0 1 0 0 0,1-1 1 0 0,-1 0-1 0 0,1 0 0 0 0,-1 0 0 0 0,1 0 1 0 0,0-1-1 0 0,0 1 0 0 0,-1-1-8 0 0,-2-3 23 0 0,0 0 1 0 0,1-1-1 0 0,0 1 0 0 0,0-1 1 0 0,0 0-1 0 0,-1-5-23 0 0,1-1 23 0 0,0 0 0 0 0,-1-13-23 0 0,-1-1 29 0 0,5 20-14 0 0,1 0 1 0 0,-1 1 0 0 0,1-1 0 0 0,0 0-1 0 0,1 0 1 0 0,-1 0 0 0 0,3-5-16 0 0,0-26 60 0 0,-2 31-38 0 0,0 1 0 0 0,0 0 0 0 0,0-1 0 0 0,0 1 0 0 0,2-2-22 0 0,3-19 29 0 0,-4 21-29 0 0,0 1 0 0 0,0 0 0 0 0,0 0 0 0 0,0 0 0 0 0,1 0 0 0 0,-1 0 0 0 0,4-4 0 0 0,3-6 0 0 0,-5 9 0 0 0,0 0 0 0 0,1 1 0 0 0,-1-1 0 0 0,1 1 0 0 0,1 0 0 0 0,-1 0 0 0 0,5-3 0 0 0,6-6 0 0 0,-9 10 0 0 0,-1-1 0 0 0,1 1 0 0 0,0 1 0 0 0,4-2 0 0 0,0 0 0 0 0,11-4 0 0 0,8 1 0 0 0,-23 6-8 0 0,1 0 0 0 0,0 0 0 0 0,0 1 0 0 0,0 0 0 0 0,0 1 0 0 0,0 0 0 0 0,0 0 0 0 0,-1 0 0 0 0,1 1 0 0 0,0 0 0 0 0,2 1 8 0 0,-2 0 0 0 0,1 0 0 0 0,0 1 0 0 0,-1 0 0 0 0,0 0 0 0 0,0 1 0 0 0,0 0 0 0 0,0 0 0 0 0,-1 1 0 0 0,1 0 0 0 0,-1 0 0 0 0,5 6 0 0 0,-4-4 0 0 0,0 0 0 0 0,0 0 0 0 0,-1 0 0 0 0,0 1 0 0 0,-1 0 0 0 0,0 1 0 0 0,0-1 0 0 0,0 1 0 0 0,-1 1 0 0 0,-1-1 0 0 0,0 0 0 0 0,0 1 0 0 0,0 2 0 0 0,3 4 0 0 0,-6-13 0 0 0,0 0 0 0 0,1 0 0 0 0,-1 0 0 0 0,0 0 0 0 0,0 0 0 0 0,-1 0 0 0 0,1 1 0 0 0,-1-1 0 0 0,1 1 0 0 0,8 86 0 0 0,-10-79 11 0 0,0-1 0 0 0,0 0-1 0 0,-3 7-10 0 0,2-7 11 0 0,0 0 0 0 0,0 0-1 0 0,1 7-10 0 0,1-15 0 0 0,0-1 0 0 0,0 0 0 0 0,0 0 0 0 0,0 0 0 0 0,0 1 0 0 0,0-1 0 0 0,0 0 0 0 0,-1 0 0 0 0,1 0 0 0 0,0 0 0 0 0,-1 0 0 0 0,1 1 0 0 0,-1-1 0 0 0,1 0 0 0 0,-1 0 0 0 0,1 0 0 0 0,-1 0 0 0 0,-2 2 0 0 0,-1 5 0 0 0,0 0 0 0 0,-1-1 0 0 0,1 1 11 0 0,3-6 31 0 0,-4 5-31 0 0,-2 0-11 0 0,1-3 0 0 0,-3-1 11 0 0,-8-2 16 0 0,14-3-5 0 0,2 0-18 0 0,-28-14 60 0 0,12-8-64 0 0,14 18 0 0 0,-1 1 0 0 0,1-1 0 0 0,0 0 0 0 0,-1-4 0 0 0,-6-12 0 0 0,8 17 13 0 0,0 0 1 0 0,0 0-1 0 0,0 0 0 0 0,1 0 1 0 0,-1-1-1 0 0,1 1 0 0 0,1 0 1 0 0,-1-2-14 0 0,0-45 158 0 0,2 30-135 0 0,-1 17-31 0 0,1-1 0 0 0,-1 1 0 0 0,1-1 0 0 0,1 1 0 0 0,-1-1 0 0 0,1 1 0 0 0,0 0 0 0 0,0 0 0 0 0,1 0 0 0 0,1-2 8 0 0,2-5 32 0 0,-5 10-17 0 0,-1 1 1 0 0,1-1-1 0 0,1 0 0 0 0,-1 0 0 0 0,0 0 1 0 0,0 1-1 0 0,0-1 0 0 0,1 1 1 0 0,-1-1-1 0 0,1 1 0 0 0,0-1-15 0 0,35-26 0 0 0,-33 26 0 0 0,-1 1-1 0 0,1-1 0 0 0,-1 1 1 0 0,1-1-1 0 0,0 1 1 0 0,0 0-1 0 0,0 1 0 0 0,-1-1 1 0 0,3 1 0 0 0,0-1-11 0 0,18-4-183 0 0,-15 3 239 0 0,0 0-1 0 0,0 1 1 0 0,0 0-1 0 0,2 0-44 0 0,9 0 0 0 0,-11 1 0 0 0,-1-1 0 0 0,0 2 0 0 0,6 0 0 0 0,-4 0-8 0 0,-6-1-16 0 0,0 0 0 0 0,-1 1-1 0 0,1-1 1 0 0,0 1 0 0 0,-1 0 0 0 0,1 0 0 0 0,-1 0 0 0 0,3 2 24 0 0,2-1 65 0 0,-8-2-58 0 0,1 0 0 0 0,0 0 1 0 0,0 1-1 0 0,0-1 1 0 0,-1 0-1 0 0,1 0 0 0 0,0 0 1 0 0,-1 1-1 0 0,1-1 1 0 0,0 1-1 0 0,-1-1 0 0 0,1 0 1 0 0,0 1-1 0 0,-1-1 1 0 0,1 1-1 0 0,0-1 0 0 0,-1 1-7 0 0,35 26-94 0 0,-33-25 89 0 0,-1 0 1 0 0,1 0-1 0 0,-1 0 0 0 0,0 0 1 0 0,0 1-1 0 0,0-1 1 0 0,0 0-1 0 0,0 1 0 0 0,0-1 1 0 0,0 0-1 0 0,-1 1 5 0 0,6 14 147 0 0,6 2-106 0 0,3 7-214 0 0,-9-13 167 0 0,1 0 1 0 0,7 11 5 0 0,-12-20-7 0 0,0 0 1 0 0,-1-1-1 0 0,1 1 0 0 0,-1 0 1 0 0,0 3 6 0 0,8 18-31 0 0,1 6 31 0 0,-7-27 11 0 0,-2-3 66 0 0,-1-1 112 0 0,0 0 47 0 0,0 0 11 0 0,0 0-58 0 0,0 0-233 0 0,0 0-53 0 0,0 0 29 0 0,0 0 111 0 0,0 0 22 0 0,0 0-12 0 0,3 0-31 0 0,-2 0 31 0 0,0-1 0 0 0,4-2-31 0 0,-3 3 31 0 0,-2 0 11 0 0,0 0 1 0 0,0 0 6 0 0,0 0 0 0 0,0 0-6 0 0,0 0-1 0 0,0 0 0 0 0,0 0 0 0 0,0 0 0 0 0,0 0 0 0 0,0 0 8 0 0,0 0 28 0 0,0 0-9 0 0,0 0-13 0 0,0 0-11 0 0,0 0-3 0 0,0 0 0 0 0,0 0-25 0 0,0 0-98 0 0,0 0-9 0 0,0-1 15 0 0,4-1 62 0 0,0 1 0 0 0,0-1 1 0 0,0 1-1 0 0,0 0 1 0 0,0 0-1 0 0,0 0 0 0 0,0 1 1 0 0,0-1-1 0 0,4 1-9 0 0,14-4 80 0 0,-15 2-110 0 0,0 0 0 0 0,0 1 0 0 0,0 0 0 0 0,0 0 0 0 0,0 0 0 0 0,0 1 0 0 0,4 0 30 0 0,47-4-21 0 0,-10-4 304 0 0,10-1-574 0 0,-54 9 291 0 0,-1 0 0 0 0,0 1 0 0 0,0-1 0 0 0,0 0 0 0 0,0-1 0 0 0,0 1 0 0 0,-1-1 0 0 0,1 1 0 0 0,0-1 0 0 0,0 0 0 0 0,0 0 0 0 0,-1 0 0 0 0,4-1 0 0 0,-2 0 1 0 0,0 0-1 0 0,1 1 1 0 0,-1 0-1 0 0,1 0 1 0 0,-1 0 0 0 0,1 1-1 0 0,-1-1 1 0 0,1 1-1 0 0,0 0 1 0 0,3 1-1 0 0,1-1 17 0 0,6-4 352 0 0,3 3-253 0 0,-13 0-72 0 0,0 1 0 0 0,1 0 0 0 0,-1 0 0 0 0,0 1 0 0 0,0-1 0 0 0,0 1 0 0 0,1 0 0 0 0,-1 0 0 0 0,0 1-44 0 0,0-1-26 0 0,-1 1-1 0 0,1-1 1 0 0,0-1 0 0 0,-1 1-1 0 0,1 0 1 0 0,0-1 0 0 0,0 0 0 0 0,-1 0-1 0 0,1-1 1 0 0,1 0 26 0 0,27 0-50 0 0,37-6-29 0 0,-38 14 79 0 0,-21-7 0 0 0,0 1 0 0 0,0 0 0 0 0,5 1 0 0 0,-11-1 0 0 0,1-1 0 0 0,-1 1 0 0 0,0-1 0 0 0,0 0 0 0 0,2-1 0 0 0,5 1 0 0 0,-11 0 0 0 0,0-1 0 0 0,0 1 0 0 0,1 0 0 0 0,-1-1 0 0 0,0 1 0 0 0,0 0 0 0 0,0-1 0 0 0,1 0 0 0 0,-1 1 0 0 0,0-1 0 0 0,0 0 0 0 0,0 1 0 0 0,0-2 0 0 0,0 2 0 0 0,0-1 0 0 0,0 0 0 0 0,0 1 0 0 0,0-1 0 0 0,-1 0 0 0 0,1 1 0 0 0,0-1 0 0 0,0 1 0 0 0,0 0 0 0 0,0-1 0 0 0,0 1 0 0 0,0 0 0 0 0,0-1 0 0 0,0 1 0 0 0,0 0 0 0 0,0 0 0 0 0,1 0 0 0 0,-1 0 0 0 0,0 0 0 0 0,0 0 0 0 0,0 0 0 0 0,0 1 0 0 0,0-1 0 0 0,5 2 0 0 0,-2-1 0 0 0,0 1 0 0 0,0-1 0 0 0,0 0 0 0 0,0 0 0 0 0,1-1 0 0 0,-1 1 0 0 0,1-1 0 0 0,30 5 0 0 0,-33-6 0 0 0,0 1 0 0 0,0 0 0 0 0,0 0 0 0 0,-1 0 0 0 0,1 1 0 0 0,0-1 0 0 0,0 0 0 0 0,0 1 0 0 0,-1-1 0 0 0,1 1 0 0 0,0 0 0 0 0,0-1 0 0 0,1 2 0 0 0,2 0 0 0 0,-2-1 0 0 0,-1 1 0 0 0,8 7 0 0 0,-10-9 0 0 0,0 0 0 0 0,0 0 0 0 0,1 1 0 0 0,-1-1-1 0 0,0 0 1 0 0,1 0 0 0 0,-1 1 0 0 0,0-1 0 0 0,1 0 0 0 0,-1 0 0 0 0,0 0-1 0 0,1 0 1 0 0,-1 1 0 0 0,0-1 0 0 0,1 0 0 0 0,-1 0 0 0 0,1 0 0 0 0,-1 0 0 0 0,0 0-1 0 0,1 0 1 0 0,-1 0 0 0 0,0 0 0 0 0,1 0 0 0 0,0 0 4 0 0,1 0 0 0 0,-1 0-1 0 0,0 0 1 0 0,1 0 0 0 0,-1 0 0 0 0,0 1-1 0 0,1-1 1 0 0,-1 0 0 0 0,0 1 0 0 0,0-1-1 0 0,0 1 1 0 0,1 0 0 0 0,-1-1 0 0 0,0 1-1 0 0,0 0-3 0 0,0-1 1 0 0,-1 1-1 0 0,1-1 1 0 0,-1 0-1 0 0,1 1 1 0 0,-1-1-1 0 0,1 0 1 0 0,-1 0-1 0 0,1 0 1 0 0,-1 1-1 0 0,1-1 1 0 0,-1 0-1 0 0,1 0 1 0 0,-1 0-1 0 0,1 0 1 0 0,0 0-1 0 0,-1 0 0 0 0,1 0 1 0 0,-1 0-1 0 0,1 0 1 0 0,-1 0-1 0 0,1 0 1 0 0,0-1-1 0 0,-1 1 1 0 0,1 0-1 0 0,-1 0 1 0 0,1 0-1 0 0,-1-1 1 0 0,1 1-1 0 0,1-1-1 0 0,0 0 1 0 0,0 0 0 0 0,0 1 0 0 0,1-1-1 0 0,-1 1 1 0 0,0-1 0 0 0,1 1 0 0 0,-1 0-1 0 0,0 0 1 0 0,2 0 0 0 0,15 0 8 0 0,-10 0 0 0 0,0 0 0 0 0,0 0 0 0 0,0-1 0 0 0,0-1 0 0 0,0 1 0 0 0,0-2 0 0 0,7-2-8 0 0,-13 5 0 0 0,0-1 0 0 0,-1 1 0 0 0,1-1 0 0 0,0 1 0 0 0,-1 0 0 0 0,1 0 0 0 0,0 0 0 0 0,-1 1 0 0 0,1-1 0 0 0,1 1 0 0 0,4-1 0 0 0,-2 0 0 0 0,-5 0 0 0 0,1-1 0 0 0,-1 1 0 0 0,0 1 0 0 0,1-1 0 0 0,-1 0 0 0 0,1 0 0 0 0,-1 0 0 0 0,0 1 0 0 0,1-1 0 0 0,-1 1 0 0 0,0-1 0 0 0,1 1 0 0 0,0 0 0 0 0,-2-1 0 0 0,0 0 0 0 0,1 1 0 0 0,-1-1 0 0 0,1 0 0 0 0,-1 0 0 0 0,0 0 0 0 0,1 0 0 0 0,-1 1 0 0 0,0-1 0 0 0,1 0 0 0 0,-1 0 0 0 0,1 0 0 0 0,-1 0 0 0 0,0 0 0 0 0,1 0 0 0 0,-1 0 0 0 0,1 0 0 0 0,-1 0 0 0 0,0-1 0 0 0,1 1 0 0 0,-1 0 0 0 0,0 0 0 0 0,1 0 0 0 0,-1 0 0 0 0,1 0 0 0 0,-1-1 0 0 0,0 1 0 0 0,1 0 0 0 0,3-2 0 0 0,0 1 0 0 0,1 0 0 0 0,-1 0 0 0 0,1 1 0 0 0,0-1 0 0 0,-1 1 0 0 0,1 0 0 0 0,-1 0 0 0 0,1 0 0 0 0,0 1 0 0 0,26 0 0 0 0,-27-2 0 0 0,0-2-17 0 0,-3 2-66 0 0,-1 1 0 0 0,0 0-1 0 0,0 0-44 0 0,0 0-21 0 0,0 0-3 0 0,0 0-12 0 0,0 0-49 0 0,3 0-1725 0 0,-3 0 1277 0 0</inkml:trace>
  <inkml:trace contextRef="#ctx0" brushRef="#br0" timeOffset="1487.021">3185 1652 7488 0 0,'0'0'166'0'0,"0"0"29"0"0,0 0 12 0 0,0 0 78 0 0,0 0 326 0 0,0 0 145 0 0,0 0 32 0 0,0 0 0 0 0,0 0-18 0 0,0 0-8 0 0,0 0-2 0 0,6 0 306 0 0,-2 0 1979 0 0,18-4-1190 0 0,-18 3-1490 0 0,0 0 1 0 0,-1 0-1 0 0,1 1 0 0 0,0-1 1 0 0,0 1-1 0 0,0-1 0 0 0,0 1 1 0 0,-1 0-1 0 0,1 1 0 0 0,0-1 1 0 0,3 1-366 0 0,0 1 143 0 0,0-1 1 0 0,1-1 0 0 0,-1 1 0 0 0,0-1 0 0 0,1 0 0 0 0,-1-1-1 0 0,0 0 1 0 0,4-1-144 0 0,-10 2 64 0 0,-1 0 0 0 0,3 0-23 0 0,0-1-1 0 0,0 1 0 0 0,0 1 0 0 0,0-1 1 0 0,-1 0-1 0 0,1 1 0 0 0,2 0-40 0 0,0-1 22 0 0,-3 1 53 0 0,-2-1-74 0 0,0 0 0 0 0,-1 0 1 0 0,1 0-1 0 0,0 0 0 0 0,0 0 0 0 0,0 0 0 0 0,0 0 1 0 0,0 0-1 0 0,0 0 0 0 0,0 1 0 0 0,0-1 0 0 0,0 0 1 0 0,0 0-1 0 0,0 0 0 0 0,0 0 0 0 0,0 0 0 0 0,0 0 1 0 0,1 0-1 0 0,-1 0 0 0 0,0 0 0 0 0,0 0 0 0 0,0 0 1 0 0,0 0-1 0 0,0 0 0 0 0,0 0 0 0 0,0 0 0 0 0,0 1 1 0 0,0-1-1 0 0,0 0 0 0 0,0 0 0 0 0,0 0 1 0 0,0 0-1 0 0,0 0 0 0 0,0 0 0 0 0,0 0 0 0 0,0 0 1 0 0,0 0-1 0 0,0 0 0 0 0,0 0 0 0 0,1 0 0 0 0,-1 0 1 0 0,0 0-1 0 0,0 0 0 0 0,0 0 0 0 0,0 0 0 0 0,0 0 1 0 0,0 0-1 0 0,0 0 0 0 0,0 0 0 0 0,0 0 0 0 0,0 0 1 0 0,0 0-1 0 0,0 0 0 0 0,0 0 0 0 0,0 0 0 0 0,0 0 1 0 0,1 0-1 0 0,-1 0-1 0 0,0 0 4 0 0,1 0-1 0 0,-1 0 1 0 0,1 0 0 0 0,-1 0-1 0 0,1 0 1 0 0,-1 0-1 0 0,0 0 1 0 0,1 0 0 0 0,-1 0-1 0 0,1 0 1 0 0,-1 1 0 0 0,1-1-1 0 0,-1 0 1 0 0,1 0 0 0 0,-1 0-1 0 0,0 1 1 0 0,1-1 0 0 0,-1 0-1 0 0,1 1 1 0 0,-1-1-1 0 0,0 0 1 0 0,1 1 0 0 0,-1-1-1 0 0,0 0 1 0 0,0 1 0 0 0,1-1-1 0 0,-1 1 1 0 0,0-1 0 0 0,0 1-1 0 0,0-1 1 0 0,1 0 0 0 0,-1 1-4 0 0,1 0 18 0 0,-1 1 0 0 0,1-1 0 0 0,0 0 0 0 0,0 0 1 0 0,0 0-1 0 0,0 0 0 0 0,0 0 0 0 0,0 0 0 0 0,0 0 1 0 0,0-1-1 0 0,0 1 0 0 0,1 0-18 0 0,1 0-6881 0 0,-3-1-1173 0 0</inkml:trace>
  <inkml:trace contextRef="#ctx0" brushRef="#br0" timeOffset="2317.796">3818 0 11272 0 0,'0'0'241'0'0,"-2"2"0"0"0,-2 1-168 0 0,0 0-1 0 0,0 1 1 0 0,0 0-1 0 0,0 0 1 0 0,-1 2-73 0 0,1 0 367 0 0,-1 1 509 0 0,0 0 0 0 0,0 1 1 0 0,-1 4-877 0 0,-9 13 1918 0 0,-16 27 503 0 0,21-35-1620 0 0,0 0-1 0 0,-1-1 1 0 0,-7 9-801 0 0,-59 74 1240 0 0,-15 16-1160 0 0,74-88-1955 0 0,17-26 959 0 0</inkml:trace>
  <inkml:trace contextRef="#ctx0" brushRef="#br0" timeOffset="2655.158">3831 472 14064 0 0,'-31'24'728'0'0,"19"-15"-119"0"0,2 0 0 0 0,-1 1 0 0 0,1 0 0 0 0,-4 6-609 0 0,-1 0 459 0 0,-34 49 935 0 0,20-28-408 0 0,2 1 1 0 0,-20 38-987 0 0,-18 26 525 0 0,29-45-738 0 0,35-55-615 0 0,1-2-235 0 0,0 0-37 0 0</inkml:trace>
  <inkml:trace contextRef="#ctx0" brushRef="#br0" timeOffset="2986.237">3906 916 13760 0 0,'-10'13'611'0'0,"0"1"0"0"0,-1-1 0 0 0,-1-1 0 0 0,0 0 0 0 0,-1-1 0 0 0,-1 1-611 0 0,-28 26 1371 0 0,-20 15-237 0 0,10-4-442 0 0,26-25-116 0 0,-14 17-576 0 0,19-15 615 0 0,-18 27-615 0 0,12-10 200 0 0,27-42-268 0 0,0-1-21 0 0,0 0-129 0 0,0 0-568 0 0,0 0-249 0 0,0 0-48 0 0</inkml:trace>
  <inkml:trace contextRef="#ctx0" brushRef="#br0" timeOffset="3339.064">3938 1276 13344 0 0,'-18'10'598'0'0,"0"1"0"0"0,1 1 1 0 0,1 0-1 0 0,0 1 1 0 0,-2 3-599 0 0,-3 4 900 0 0,-70 66 3825 0 0,-11 19-4725 0 0,65-62 748 0 0,-15 24-748 0 0,20-31 106 0 0,27-29-179 0 0,4-6-112 0 0,0 0-1 0 0,-1 0 1 0 0,1 0-1 0 0,0 0 1 0 0,1 0-1 0 0,-1 1 0 0 0,0-1 1 0 0,0 0-1 0 0,0 1 1 0 0,1-1-1 0 0,-1 0 1 0 0,1 1-1 0 0,-1 0 186 0 0,1-2-1139 0 0</inkml:trace>
  <inkml:trace contextRef="#ctx0" brushRef="#br0" timeOffset="3673.17">3782 1826 12000 0 0,'-15'11'389'0'0,"1"1"-1"0"0,0 0 1 0 0,0 1 0 0 0,1 2-389 0 0,-28 31 4027 0 0,27-30-3007 0 0,6-6-385 0 0,-1 1 0 0 0,0-2-1 0 0,-1 1 1 0 0,0-1-1 0 0,-1-1 1 0 0,0 1-635 0 0,6-5 34 0 0,0 0 0 0 0,0 1 0 0 0,1 0-1 0 0,-1 0 1 0 0,1 0 0 0 0,1 0 0 0 0,-1 0 0 0 0,1 1 0 0 0,0 0 0 0 0,0-1 0 0 0,0 1-34 0 0,-10 19-280 0 0,12-24-16 0 0,1-1-773 0 0,0 0-342 0 0,0 0-69 0 0</inkml:trace>
  <inkml:trace contextRef="#ctx0" brushRef="#br0" timeOffset="3999.297">3737 2085 11216 0 0,'-5'7'472'0'0,"1"2"-376"0"0,-1 2 672 0 0,1 1 144 0 0,-1-3 24 0 0,-2 3 8 0 0,2-5-272 0 0,-4 5-65 0 0,0 0 1 0 0,0 0-8 0 0,0-4-296 0 0,0-1-56 0 0,0 5-16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4F86EC3-A6F8-4BE8-9C77-DE9989D5BF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66566E6-79F8-42FF-A0B6-9504EB3E08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B56B1A1-5D4E-41BE-8DA9-F3AFB4F16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8/18/2019</a:t>
            </a:fld>
            <a:endParaRPr 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3096DDD-9306-484F-B6D9-030967E60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316F950-58F9-4DA5-BD51-462FD2D8A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41980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A0A8191-2DEE-4F04-9E76-7B4C14793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EC72DD8-13F5-470C-8BEB-145EB62066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6D48BF7-B22D-4165-BAF7-8B57DCB05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8/18/2019</a:t>
            </a:fld>
            <a:endParaRPr 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7D1AFD2-A425-4E5E-8500-0027CC8BD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235E60F-2802-4D00-9F40-37549B896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7339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6B29179F-76C2-4108-8054-B0462F50F7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AA0D7B3-830C-4307-80A7-97888AF1CF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D865D76-2AA2-409A-A59C-B410ADAEF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8/18/2019</a:t>
            </a:fld>
            <a:endParaRPr 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09274EE-1EBC-4852-8BB6-216969A0D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779D253-F336-4558-8983-0EB88E87F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64845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0DE86FA-CDA4-4E33-A15A-2D50184DB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1D0550E-BB0A-44AB-8EA7-B0456ED215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A98E59B-9C71-466B-B52C-BF71AF1F6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8/18/2019</a:t>
            </a:fld>
            <a:endParaRPr 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59999DA-F38C-4269-A7A0-FB92F38E3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DD9E4B7-9CD1-43F2-AD60-646BD200C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97570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3021974-0B40-4496-8CA3-9008D586F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5614F6E-D452-4783-B4BD-8AF1DF6926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3D19B5B-542B-4A28-86E1-A5344FE4A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8/18/2019</a:t>
            </a:fld>
            <a:endParaRPr 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F3509BE-CCF0-43FC-8CB7-E1C4BD390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35387C4-AC56-451B-894C-A50316331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69067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3F887A-20DB-42E7-AA6D-FCE7E8BB3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9892ECA-31CF-4825-BE1C-D56A5B4AB6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15EE6A0-E21B-450F-8943-9B7B89BAEC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F523E0F-7446-4798-9F0B-04E60B3D9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8/18/2019</a:t>
            </a:fld>
            <a:endParaRPr 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AE43376-83F4-4F86-AC6D-8DEF4FC02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787B7A4-D23B-4D56-B5C6-FC36747C7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83623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EB1334-0ABC-4BE5-A1D3-A4D39E4E9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EC996F5-FF5C-4FF7-90F8-C655C9FF11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A365235-4517-44BB-A788-61FCF5C920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DD29113D-A27E-4120-857E-CAF9809779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5683A760-3D01-4F74-8397-32CE3F2EE0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45E7B8D-F621-4E8F-8BD2-2D3A76E3A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8/18/2019</a:t>
            </a:fld>
            <a:endParaRPr lang="en-US" dirty="0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2453024-234D-4311-A063-0A03ABD8F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03E5AAE-569A-4F83-85BC-DA540655F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89934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D31B9C5-C51F-4507-ACA4-092F895C2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673F2D8-71C2-417D-B511-8B8A37F01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8/18/2019</a:t>
            </a:fld>
            <a:endParaRPr lang="en-US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B03C0FD-C76A-47A5-A471-18147441E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F74C2C1-1ACD-49D7-AA53-C6BAE9C6B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06914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B8B901E-96DA-42FD-B437-29BDF2342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8/18/2019</a:t>
            </a:fld>
            <a:endParaRPr lang="en-US" dirty="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2E26297-7CBC-496E-B41D-CADCC70FE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0D8D7A8-486B-4EBA-A881-01AE7BD5D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89644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F48636-965F-4BAF-85AC-3EE4B10AD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2F575E7-12CA-4639-AD35-1A5795BD5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6121D5A-96CD-49A6-9FC1-8CC35BD6C5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F11DA4D-A9D3-49F4-8654-5DE7A94A2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8/18/2019</a:t>
            </a:fld>
            <a:endParaRPr 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4479F37-5FBA-466C-8045-53E8BC380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98DCB1F-9CF4-4467-BBB7-ED299CC3E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35457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24FA72D-D09B-45D9-8437-6248762B7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7DBBE61-A8CF-42ED-8D19-CF857C7B3E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B962918-6A5F-4E22-AB0B-18D3D9B637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CDE0116-9E99-4EA3-9A43-13C3D0CEC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8/18/2019</a:t>
            </a:fld>
            <a:endParaRPr 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C80E52D-9EB8-472D-9A61-259050DE6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70E0B4F-3631-4E60-AD7F-79DB4BCBD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7092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2B1D76B0-9F89-470A-8BDD-6AC3C52BB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43548A8-3376-4D78-87B9-5C59CB288E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663D1B1-056E-4D72-AD9A-6F24D2A9E0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6E202-B606-4609-B914-27C9371A1F6D}" type="datetime1">
              <a:rPr lang="en-US" smtClean="0"/>
              <a:t>8/18/2019</a:t>
            </a:fld>
            <a:endParaRPr 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C873EE5-DE8C-4B6C-99E4-0285DC2E1C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F5954EC-776C-4B71-8502-1C8288BA93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958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customXml" Target="../ink/ink2.xml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7FEC9F-5F48-40D6-B048-51D01AF7C2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DA81AE3C-2EAF-458B-867E-32F7AE738D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416" y="1475234"/>
            <a:ext cx="3214307" cy="2901694"/>
          </a:xfrm>
        </p:spPr>
        <p:txBody>
          <a:bodyPr anchor="b">
            <a:normAutofit/>
          </a:bodyPr>
          <a:lstStyle/>
          <a:p>
            <a:r>
              <a:rPr kumimoji="1" lang="en-US" altLang="ja-JP" sz="4400" dirty="0">
                <a:solidFill>
                  <a:schemeClr val="tx1"/>
                </a:solidFill>
              </a:rPr>
              <a:t>OMC Layout Modification</a:t>
            </a:r>
            <a:br>
              <a:rPr kumimoji="1" lang="en-US" altLang="ja-JP" sz="4400" dirty="0">
                <a:solidFill>
                  <a:schemeClr val="tx1"/>
                </a:solidFill>
              </a:rPr>
            </a:br>
            <a:r>
              <a:rPr kumimoji="1" lang="en-US" altLang="ja-JP" sz="4400" dirty="0">
                <a:solidFill>
                  <a:schemeClr val="tx1"/>
                </a:solidFill>
              </a:rPr>
              <a:t>Plan</a:t>
            </a:r>
            <a:r>
              <a:rPr lang="ja-JP" altLang="en-US" sz="4400" dirty="0"/>
              <a:t> </a:t>
            </a:r>
            <a:r>
              <a:rPr lang="en-US" altLang="ja-JP" sz="4400" dirty="0"/>
              <a:t>v2</a:t>
            </a:r>
            <a:endParaRPr kumimoji="1" lang="ja-JP" altLang="en-US" sz="4400" dirty="0">
              <a:solidFill>
                <a:schemeClr val="tx1"/>
              </a:solidFill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1B01EAE-8AC2-4A2A-91A6-8188759765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7750" y="4608576"/>
            <a:ext cx="3205640" cy="774186"/>
          </a:xfrm>
        </p:spPr>
        <p:txBody>
          <a:bodyPr anchor="t">
            <a:normAutofit/>
          </a:bodyPr>
          <a:lstStyle/>
          <a:p>
            <a:r>
              <a:rPr kumimoji="1" lang="en-US" altLang="ja-JP" sz="2000" dirty="0"/>
              <a:t>2019/8/18</a:t>
            </a:r>
          </a:p>
          <a:p>
            <a:r>
              <a:rPr kumimoji="1" lang="en-US" altLang="ja-JP" sz="2000" dirty="0"/>
              <a:t>Yoichi Aso</a:t>
            </a:r>
          </a:p>
        </p:txBody>
      </p:sp>
    </p:spTree>
    <p:extLst>
      <p:ext uri="{BB962C8B-B14F-4D97-AF65-F5344CB8AC3E}">
        <p14:creationId xmlns:p14="http://schemas.microsoft.com/office/powerpoint/2010/main" val="20071810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2AE7A86-C893-4747-AC3A-2CF89106389C}"/>
              </a:ext>
            </a:extLst>
          </p:cNvPr>
          <p:cNvSpPr txBox="1"/>
          <p:nvPr/>
        </p:nvSpPr>
        <p:spPr>
          <a:xfrm>
            <a:off x="695718" y="742236"/>
            <a:ext cx="1119890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If the lead-time for the curved OBS3 is too long, we can fall back to the flat OBS3</a:t>
            </a:r>
          </a:p>
          <a:p>
            <a:pPr algn="l"/>
            <a:endParaRPr lang="en-US" altLang="ja-JP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In this case, the beam spot size on the DCPD becomes larger </a:t>
            </a:r>
          </a:p>
          <a:p>
            <a:pPr algn="l"/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(3 sigma diameter is 3.7mm)</a:t>
            </a:r>
          </a:p>
          <a:p>
            <a:pPr algn="l"/>
            <a:endParaRPr lang="en-US" altLang="ja-JP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Small adjustments to the OBS4 and the BD positions are necessary</a:t>
            </a:r>
            <a:endParaRPr kumimoji="1" lang="ja-JP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732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 descr="テキスト, 地図, 空 が含まれている画像&#10;&#10;自動的に生成された説明">
            <a:extLst>
              <a:ext uri="{FF2B5EF4-FFF2-40B4-BE49-F238E27FC236}">
                <a16:creationId xmlns:a16="http://schemas.microsoft.com/office/drawing/2014/main" id="{CA20CC5D-D18A-4B81-98F7-A02D331F7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374"/>
            <a:ext cx="12192000" cy="5583252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46E8F80-A03D-4C7D-B92E-CD26EA5BB895}"/>
              </a:ext>
            </a:extLst>
          </p:cNvPr>
          <p:cNvSpPr txBox="1"/>
          <p:nvPr/>
        </p:nvSpPr>
        <p:spPr>
          <a:xfrm>
            <a:off x="534256" y="118153"/>
            <a:ext cx="4100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OMC layout with a flat OBS3</a:t>
            </a:r>
            <a:endParaRPr kumimoji="1" lang="ja-JP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6AA51E01-A4A7-45DE-82B3-5201E54B353F}"/>
              </a:ext>
            </a:extLst>
          </p:cNvPr>
          <p:cNvSpPr/>
          <p:nvPr/>
        </p:nvSpPr>
        <p:spPr>
          <a:xfrm>
            <a:off x="10627145" y="2099872"/>
            <a:ext cx="1214134" cy="1175846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7966CFA-32AE-4485-8D79-61E4E931A555}"/>
              </a:ext>
            </a:extLst>
          </p:cNvPr>
          <p:cNvSpPr txBox="1"/>
          <p:nvPr/>
        </p:nvSpPr>
        <p:spPr>
          <a:xfrm>
            <a:off x="5070226" y="175709"/>
            <a:ext cx="2803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Beam size is larger</a:t>
            </a:r>
            <a:endParaRPr kumimoji="1" lang="ja-JP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48CDCDDE-9F5C-4C78-AA7C-BEC1622465EC}"/>
              </a:ext>
            </a:extLst>
          </p:cNvPr>
          <p:cNvCxnSpPr>
            <a:cxnSpLocks/>
          </p:cNvCxnSpPr>
          <p:nvPr/>
        </p:nvCxnSpPr>
        <p:spPr>
          <a:xfrm>
            <a:off x="6311900" y="637374"/>
            <a:ext cx="435542" cy="2092685"/>
          </a:xfrm>
          <a:prstGeom prst="straightConnector1">
            <a:avLst/>
          </a:prstGeom>
          <a:ln w="666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8D01BA12-529A-4867-BDFF-9D65FA50E41D}"/>
              </a:ext>
            </a:extLst>
          </p:cNvPr>
          <p:cNvCxnSpPr>
            <a:cxnSpLocks/>
          </p:cNvCxnSpPr>
          <p:nvPr/>
        </p:nvCxnSpPr>
        <p:spPr>
          <a:xfrm>
            <a:off x="6311900" y="637374"/>
            <a:ext cx="1130300" cy="1318426"/>
          </a:xfrm>
          <a:prstGeom prst="straightConnector1">
            <a:avLst/>
          </a:prstGeom>
          <a:ln w="666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7122BF89-3BB2-4E8D-85EC-A9D0BAD670C2}"/>
              </a:ext>
            </a:extLst>
          </p:cNvPr>
          <p:cNvCxnSpPr>
            <a:cxnSpLocks/>
          </p:cNvCxnSpPr>
          <p:nvPr/>
        </p:nvCxnSpPr>
        <p:spPr>
          <a:xfrm flipV="1">
            <a:off x="5378450" y="2870494"/>
            <a:ext cx="5295900" cy="2971507"/>
          </a:xfrm>
          <a:prstGeom prst="straightConnector1">
            <a:avLst/>
          </a:prstGeom>
          <a:ln w="666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53C4BF7-99A4-4794-B7D8-3D996FD6A28A}"/>
              </a:ext>
            </a:extLst>
          </p:cNvPr>
          <p:cNvSpPr txBox="1"/>
          <p:nvPr/>
        </p:nvSpPr>
        <p:spPr>
          <a:xfrm>
            <a:off x="141699" y="5711105"/>
            <a:ext cx="80031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Need to shift the OBS4 position to avoid the AR reflected </a:t>
            </a:r>
          </a:p>
          <a:p>
            <a:pPr algn="l"/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beam from hitting the 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barrel of the mirror</a:t>
            </a:r>
            <a:endParaRPr kumimoji="1" lang="ja-JP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51657938-F170-43AC-96FD-03DE8E7BC808}"/>
              </a:ext>
            </a:extLst>
          </p:cNvPr>
          <p:cNvCxnSpPr>
            <a:cxnSpLocks/>
          </p:cNvCxnSpPr>
          <p:nvPr/>
        </p:nvCxnSpPr>
        <p:spPr>
          <a:xfrm flipH="1" flipV="1">
            <a:off x="11009394" y="2201913"/>
            <a:ext cx="528556" cy="528146"/>
          </a:xfrm>
          <a:prstGeom prst="straightConnector1">
            <a:avLst/>
          </a:prstGeom>
          <a:ln w="476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30B55EAF-9162-4DD4-962A-04481488F1DA}"/>
              </a:ext>
            </a:extLst>
          </p:cNvPr>
          <p:cNvCxnSpPr>
            <a:cxnSpLocks/>
          </p:cNvCxnSpPr>
          <p:nvPr/>
        </p:nvCxnSpPr>
        <p:spPr>
          <a:xfrm flipH="1">
            <a:off x="11273672" y="2870494"/>
            <a:ext cx="613528" cy="171156"/>
          </a:xfrm>
          <a:prstGeom prst="straightConnector1">
            <a:avLst/>
          </a:prstGeom>
          <a:ln w="476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楕円 31">
            <a:extLst>
              <a:ext uri="{FF2B5EF4-FFF2-40B4-BE49-F238E27FC236}">
                <a16:creationId xmlns:a16="http://schemas.microsoft.com/office/drawing/2014/main" id="{44704561-0175-437D-B1CB-A57D33ADF4D2}"/>
              </a:ext>
            </a:extLst>
          </p:cNvPr>
          <p:cNvSpPr/>
          <p:nvPr/>
        </p:nvSpPr>
        <p:spPr>
          <a:xfrm>
            <a:off x="11102152" y="2730059"/>
            <a:ext cx="1073220" cy="850667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079AFDA3-DCA1-45AC-B032-E526A0E7FD03}"/>
              </a:ext>
            </a:extLst>
          </p:cNvPr>
          <p:cNvSpPr txBox="1"/>
          <p:nvPr/>
        </p:nvSpPr>
        <p:spPr>
          <a:xfrm>
            <a:off x="9194800" y="5880706"/>
            <a:ext cx="2579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Shift the BD plate</a:t>
            </a:r>
            <a:endParaRPr kumimoji="1" lang="ja-JP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7" name="直線矢印コネクタ 36">
            <a:extLst>
              <a:ext uri="{FF2B5EF4-FFF2-40B4-BE49-F238E27FC236}">
                <a16:creationId xmlns:a16="http://schemas.microsoft.com/office/drawing/2014/main" id="{BF91F472-D80C-4839-9BF3-D2C413E7D083}"/>
              </a:ext>
            </a:extLst>
          </p:cNvPr>
          <p:cNvCxnSpPr>
            <a:cxnSpLocks/>
            <a:stCxn id="36" idx="0"/>
            <a:endCxn id="32" idx="4"/>
          </p:cNvCxnSpPr>
          <p:nvPr/>
        </p:nvCxnSpPr>
        <p:spPr>
          <a:xfrm flipV="1">
            <a:off x="10484576" y="3580726"/>
            <a:ext cx="1154186" cy="2299980"/>
          </a:xfrm>
          <a:prstGeom prst="straightConnector1">
            <a:avLst/>
          </a:prstGeom>
          <a:ln w="666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939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B91A033-CC34-49DA-87E2-314C5E408DE9}"/>
              </a:ext>
            </a:extLst>
          </p:cNvPr>
          <p:cNvSpPr txBox="1"/>
          <p:nvPr/>
        </p:nvSpPr>
        <p:spPr>
          <a:xfrm>
            <a:off x="357812" y="197849"/>
            <a:ext cx="44326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Damping the 700Hz resonance</a:t>
            </a:r>
            <a:endParaRPr kumimoji="1" lang="ja-JP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1F199AD3-FEB6-452B-BBEF-ED46A43BDE48}"/>
                  </a:ext>
                </a:extLst>
              </p:cNvPr>
              <p:cNvSpPr txBox="1"/>
              <p:nvPr/>
            </p:nvSpPr>
            <p:spPr>
              <a:xfrm>
                <a:off x="508571" y="991456"/>
                <a:ext cx="11561178" cy="49371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en-US" altLang="ja-JP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Effectively damping a stiff mode requires a stiff lossy material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altLang="ja-JP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Assume a spring-mass system shown on the right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ja-JP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ja-JP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represents a stiff resonant mode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kumimoji="1" lang="en-US" altLang="ja-JP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We attach a lossy spring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ja-JP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1" lang="en-US" altLang="ja-JP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in parallel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ja-JP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overall spring constant is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1+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𝜙</m:t>
                        </m:r>
                      </m:e>
                    </m:d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=(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)(1+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  <m:f>
                      <m:f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𝑘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𝑘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𝑘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𝜙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kumimoji="1" lang="en-US" altLang="ja-JP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ja-JP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Therefore, the effective loss angle will be smaller than the original loss angle</a:t>
                </a:r>
                <a:br>
                  <a:rPr lang="en-US" altLang="ja-JP" sz="24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altLang="ja-JP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of</a:t>
                </a:r>
                <a:r>
                  <a:rPr lang="ja-JP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ja-JP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the</a:t>
                </a:r>
                <a:r>
                  <a:rPr lang="ja-JP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ja-JP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lossy</a:t>
                </a:r>
                <a:r>
                  <a:rPr lang="ja-JP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ja-JP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material</a:t>
                </a:r>
                <a:r>
                  <a:rPr lang="ja-JP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ja-JP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by</a:t>
                </a:r>
                <a:r>
                  <a:rPr lang="ja-JP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ja-JP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ja-JP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ja-JP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factor</a:t>
                </a:r>
                <a:r>
                  <a:rPr lang="ja-JP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ja-JP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of</a:t>
                </a:r>
                <a:r>
                  <a:rPr lang="ja-JP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ja-JP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ja-JP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ja-JP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ja-JP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ja-JP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This means, the stiffness of the lossy material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ja-JP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) needs to be comparable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ja-JP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br>
                  <a:rPr lang="en-US" altLang="ja-JP" sz="24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altLang="ja-JP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to effectively damp the stiff resonant mode.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ja-JP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Soft materials such as rubber may not be effective in our application.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ja-JP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Damping metal M2052 is a potential candidate for killing the 700Hz resonance.</a:t>
                </a: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1F199AD3-FEB6-452B-BBEF-ED46A43BDE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571" y="991456"/>
                <a:ext cx="11561178" cy="4937121"/>
              </a:xfrm>
              <a:prstGeom prst="rect">
                <a:avLst/>
              </a:prstGeom>
              <a:blipFill>
                <a:blip r:embed="rId2"/>
                <a:stretch>
                  <a:fillRect l="-685" t="-864" b="-19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インク 11">
                <a:extLst>
                  <a:ext uri="{FF2B5EF4-FFF2-40B4-BE49-F238E27FC236}">
                    <a16:creationId xmlns:a16="http://schemas.microsoft.com/office/drawing/2014/main" id="{DE08D177-3440-4946-A4D5-3E64BDEC9CFF}"/>
                  </a:ext>
                </a:extLst>
              </p14:cNvPr>
              <p14:cNvContentPartPr/>
              <p14:nvPr/>
            </p14:nvContentPartPr>
            <p14:xfrm>
              <a:off x="9810109" y="2420871"/>
              <a:ext cx="637200" cy="559080"/>
            </p14:xfrm>
          </p:contentPart>
        </mc:Choice>
        <mc:Fallback xmlns="">
          <p:pic>
            <p:nvPicPr>
              <p:cNvPr id="12" name="インク 11">
                <a:extLst>
                  <a:ext uri="{FF2B5EF4-FFF2-40B4-BE49-F238E27FC236}">
                    <a16:creationId xmlns:a16="http://schemas.microsoft.com/office/drawing/2014/main" id="{DE08D177-3440-4946-A4D5-3E64BDEC9CF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01114" y="2411871"/>
                <a:ext cx="654830" cy="57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" name="インク 14">
                <a:extLst>
                  <a:ext uri="{FF2B5EF4-FFF2-40B4-BE49-F238E27FC236}">
                    <a16:creationId xmlns:a16="http://schemas.microsoft.com/office/drawing/2014/main" id="{22407CD1-DDD4-4981-9E19-F6E0BF89136E}"/>
                  </a:ext>
                </a:extLst>
              </p14:cNvPr>
              <p14:cNvContentPartPr/>
              <p14:nvPr/>
            </p14:nvContentPartPr>
            <p14:xfrm>
              <a:off x="10456669" y="2262111"/>
              <a:ext cx="1260720" cy="845280"/>
            </p14:xfrm>
          </p:contentPart>
        </mc:Choice>
        <mc:Fallback xmlns="">
          <p:pic>
            <p:nvPicPr>
              <p:cNvPr id="15" name="インク 14">
                <a:extLst>
                  <a:ext uri="{FF2B5EF4-FFF2-40B4-BE49-F238E27FC236}">
                    <a16:creationId xmlns:a16="http://schemas.microsoft.com/office/drawing/2014/main" id="{22407CD1-DDD4-4981-9E19-F6E0BF89136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447669" y="2253471"/>
                <a:ext cx="1278360" cy="86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4" name="インク 23">
                <a:extLst>
                  <a:ext uri="{FF2B5EF4-FFF2-40B4-BE49-F238E27FC236}">
                    <a16:creationId xmlns:a16="http://schemas.microsoft.com/office/drawing/2014/main" id="{B145EC24-9E15-48A6-B2EC-B704BFF9B4A6}"/>
                  </a:ext>
                </a:extLst>
              </p14:cNvPr>
              <p14:cNvContentPartPr/>
              <p14:nvPr/>
            </p14:nvContentPartPr>
            <p14:xfrm>
              <a:off x="10467829" y="2281191"/>
              <a:ext cx="1418040" cy="797760"/>
            </p14:xfrm>
          </p:contentPart>
        </mc:Choice>
        <mc:Fallback xmlns="">
          <p:pic>
            <p:nvPicPr>
              <p:cNvPr id="24" name="インク 23">
                <a:extLst>
                  <a:ext uri="{FF2B5EF4-FFF2-40B4-BE49-F238E27FC236}">
                    <a16:creationId xmlns:a16="http://schemas.microsoft.com/office/drawing/2014/main" id="{B145EC24-9E15-48A6-B2EC-B704BFF9B4A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459187" y="2272191"/>
                <a:ext cx="1435684" cy="81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AD71FE83-73F6-4815-8ED3-F83A71DB7CD2}"/>
                  </a:ext>
                </a:extLst>
              </p:cNvPr>
              <p:cNvSpPr txBox="1"/>
              <p:nvPr/>
            </p:nvSpPr>
            <p:spPr>
              <a:xfrm>
                <a:off x="10696666" y="1970070"/>
                <a:ext cx="39036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AD71FE83-73F6-4815-8ED3-F83A71DB7C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6666" y="1970070"/>
                <a:ext cx="390363" cy="369332"/>
              </a:xfrm>
              <a:prstGeom prst="rect">
                <a:avLst/>
              </a:prstGeom>
              <a:blipFill>
                <a:blip r:embed="rId9"/>
                <a:stretch>
                  <a:fillRect l="-17188" r="-4688" b="-1639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D85B1304-53C3-433C-AAD1-74E824934DFA}"/>
                  </a:ext>
                </a:extLst>
              </p:cNvPr>
              <p:cNvSpPr txBox="1"/>
              <p:nvPr/>
            </p:nvSpPr>
            <p:spPr>
              <a:xfrm>
                <a:off x="10696666" y="2979951"/>
                <a:ext cx="39748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D85B1304-53C3-433C-AAD1-74E824934D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6666" y="2979951"/>
                <a:ext cx="397481" cy="369332"/>
              </a:xfrm>
              <a:prstGeom prst="rect">
                <a:avLst/>
              </a:prstGeom>
              <a:blipFill>
                <a:blip r:embed="rId10"/>
                <a:stretch>
                  <a:fillRect l="-16923" r="-4615" b="-18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7451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レゴ, おもちゃ が含まれている画像&#10;&#10;自動的に生成された説明">
            <a:extLst>
              <a:ext uri="{FF2B5EF4-FFF2-40B4-BE49-F238E27FC236}">
                <a16:creationId xmlns:a16="http://schemas.microsoft.com/office/drawing/2014/main" id="{00244CC3-72A4-41CB-A7DC-10945DD790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488" y="2467664"/>
            <a:ext cx="6796339" cy="4390336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72D8912-E42B-4A2A-9EDB-C4478D48A7CD}"/>
              </a:ext>
            </a:extLst>
          </p:cNvPr>
          <p:cNvSpPr txBox="1"/>
          <p:nvPr/>
        </p:nvSpPr>
        <p:spPr>
          <a:xfrm>
            <a:off x="313362" y="179798"/>
            <a:ext cx="104525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A possible configuration of attaching M2052 rods on the bottom of the OMC</a:t>
            </a:r>
          </a:p>
          <a:p>
            <a:pPr algn="l"/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breadboard.</a:t>
            </a:r>
            <a:endParaRPr kumimoji="1" lang="ja-JP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CAD30AF-2864-419C-8C9F-B7C50F02440E}"/>
              </a:ext>
            </a:extLst>
          </p:cNvPr>
          <p:cNvSpPr txBox="1"/>
          <p:nvPr/>
        </p:nvSpPr>
        <p:spPr>
          <a:xfrm>
            <a:off x="426378" y="1479479"/>
            <a:ext cx="6072047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Red rods are M2052</a:t>
            </a:r>
          </a:p>
          <a:p>
            <a:pPr algn="l"/>
            <a:endParaRPr lang="en-US" altLang="ja-JP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We use existing screw holes and</a:t>
            </a:r>
          </a:p>
          <a:p>
            <a:pPr algn="l"/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clamps (purple components) to attach</a:t>
            </a:r>
          </a:p>
          <a:p>
            <a:pPr algn="l"/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the M2052 rods.</a:t>
            </a:r>
          </a:p>
          <a:p>
            <a:pPr algn="l"/>
            <a:endParaRPr lang="en-US" altLang="ja-JP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This is just an idea.</a:t>
            </a:r>
          </a:p>
          <a:p>
            <a:pPr algn="l"/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Details need to be worked out.</a:t>
            </a:r>
          </a:p>
          <a:p>
            <a:pPr algn="l"/>
            <a:endParaRPr lang="en-US" altLang="ja-JP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Takahashi-san will perform a test in Mitaka.</a:t>
            </a:r>
          </a:p>
          <a:p>
            <a:pPr algn="l"/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Aso ordered an M2052 rod for this test.</a:t>
            </a:r>
            <a:endParaRPr kumimoji="1" lang="ja-JP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893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0BADCA3-42D2-4D5C-AD8D-C107EB90AB08}"/>
              </a:ext>
            </a:extLst>
          </p:cNvPr>
          <p:cNvSpPr txBox="1"/>
          <p:nvPr/>
        </p:nvSpPr>
        <p:spPr>
          <a:xfrm>
            <a:off x="842482" y="395555"/>
            <a:ext cx="1070567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There are several problems with the current component layout of the OMC</a:t>
            </a:r>
          </a:p>
          <a:p>
            <a:endParaRPr kumimoji="1" lang="en-US" altLang="ja-JP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OMC cavity axis does not go through the center of the mirrors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The beam spot size on the DC PDs is too large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The aperture size is about the same as the 2.7sigma diameter of the beam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Ghost beams need to be dumped.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In order to cope with the above issues, I propose to modify the layout of the OMC as shown in the following pages.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465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B31614E-08AF-4404-B165-200BB7233EC7}"/>
              </a:ext>
            </a:extLst>
          </p:cNvPr>
          <p:cNvSpPr txBox="1"/>
          <p:nvPr/>
        </p:nvSpPr>
        <p:spPr>
          <a:xfrm>
            <a:off x="534256" y="118153"/>
            <a:ext cx="6311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Modified OMC layout with stray beam tracing</a:t>
            </a:r>
            <a:endParaRPr kumimoji="1" lang="ja-JP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57D0E67-1D76-4A9E-AC44-3E2E6C8E1AD4}"/>
              </a:ext>
            </a:extLst>
          </p:cNvPr>
          <p:cNvSpPr txBox="1"/>
          <p:nvPr/>
        </p:nvSpPr>
        <p:spPr>
          <a:xfrm>
            <a:off x="2594224" y="5738118"/>
            <a:ext cx="77845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Input power is normalized to 1</a:t>
            </a:r>
          </a:p>
          <a:p>
            <a:pPr algn="l"/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Stray beams with 1/10000 of the input power are shown</a:t>
            </a:r>
            <a:endParaRPr kumimoji="1" lang="ja-JP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図 7" descr="テキスト, 地図 が含まれている画像&#10;&#10;自動的に生成された説明">
            <a:extLst>
              <a:ext uri="{FF2B5EF4-FFF2-40B4-BE49-F238E27FC236}">
                <a16:creationId xmlns:a16="http://schemas.microsoft.com/office/drawing/2014/main" id="{B3BF71BD-9E71-463B-9007-B2D17DA5F9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8051"/>
            <a:ext cx="12192000" cy="552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751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テキスト, 地図 が含まれている画像&#10;&#10;自動的に生成された説明">
            <a:extLst>
              <a:ext uri="{FF2B5EF4-FFF2-40B4-BE49-F238E27FC236}">
                <a16:creationId xmlns:a16="http://schemas.microsoft.com/office/drawing/2014/main" id="{A9B828FA-1BA5-4079-9C25-DCB01524B3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8051"/>
            <a:ext cx="12192000" cy="5521898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B31614E-08AF-4404-B165-200BB7233EC7}"/>
              </a:ext>
            </a:extLst>
          </p:cNvPr>
          <p:cNvSpPr txBox="1"/>
          <p:nvPr/>
        </p:nvSpPr>
        <p:spPr>
          <a:xfrm>
            <a:off x="534256" y="118153"/>
            <a:ext cx="108141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Modification point 1: Slightly tweak the OMC mirror orientations within the play</a:t>
            </a:r>
          </a:p>
          <a:p>
            <a:pPr algn="l"/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of the screw holes</a:t>
            </a:r>
            <a:endParaRPr kumimoji="1" lang="ja-JP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楕円 1">
            <a:extLst>
              <a:ext uri="{FF2B5EF4-FFF2-40B4-BE49-F238E27FC236}">
                <a16:creationId xmlns:a16="http://schemas.microsoft.com/office/drawing/2014/main" id="{9A9A29E0-3BF9-493F-87E8-FAD0DBF33F63}"/>
              </a:ext>
            </a:extLst>
          </p:cNvPr>
          <p:cNvSpPr/>
          <p:nvPr/>
        </p:nvSpPr>
        <p:spPr>
          <a:xfrm>
            <a:off x="1711931" y="4535184"/>
            <a:ext cx="821932" cy="888715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7C900321-2A1B-4D2C-BD84-CC1E25013E9E}"/>
              </a:ext>
            </a:extLst>
          </p:cNvPr>
          <p:cNvSpPr/>
          <p:nvPr/>
        </p:nvSpPr>
        <p:spPr>
          <a:xfrm>
            <a:off x="1711931" y="3646469"/>
            <a:ext cx="821932" cy="888715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CC25B24D-835A-4FA1-9610-CEE6D693C8DC}"/>
              </a:ext>
            </a:extLst>
          </p:cNvPr>
          <p:cNvSpPr/>
          <p:nvPr/>
        </p:nvSpPr>
        <p:spPr>
          <a:xfrm>
            <a:off x="9778858" y="3661708"/>
            <a:ext cx="821932" cy="888715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DB917278-03B4-45A5-A22B-08DE03C0BBC8}"/>
              </a:ext>
            </a:extLst>
          </p:cNvPr>
          <p:cNvSpPr/>
          <p:nvPr/>
        </p:nvSpPr>
        <p:spPr>
          <a:xfrm>
            <a:off x="9778858" y="4535183"/>
            <a:ext cx="821932" cy="888715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0102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テキスト, 地図 が含まれている画像&#10;&#10;自動的に生成された説明">
            <a:extLst>
              <a:ext uri="{FF2B5EF4-FFF2-40B4-BE49-F238E27FC236}">
                <a16:creationId xmlns:a16="http://schemas.microsoft.com/office/drawing/2014/main" id="{96FF150D-65F2-4908-AED2-56F4664F99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8051"/>
            <a:ext cx="12192000" cy="5521898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B31614E-08AF-4404-B165-200BB7233EC7}"/>
              </a:ext>
            </a:extLst>
          </p:cNvPr>
          <p:cNvSpPr txBox="1"/>
          <p:nvPr/>
        </p:nvSpPr>
        <p:spPr>
          <a:xfrm>
            <a:off x="534256" y="118153"/>
            <a:ext cx="8348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Modification point 2: Replace the OBS3 with a curved mirror</a:t>
            </a:r>
            <a:endParaRPr kumimoji="1" lang="ja-JP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DB917278-03B4-45A5-A22B-08DE03C0BBC8}"/>
              </a:ext>
            </a:extLst>
          </p:cNvPr>
          <p:cNvSpPr/>
          <p:nvPr/>
        </p:nvSpPr>
        <p:spPr>
          <a:xfrm>
            <a:off x="10863994" y="4480615"/>
            <a:ext cx="821932" cy="888715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3D2521E-79ED-44E3-A0C7-90CD71E5CFA0}"/>
              </a:ext>
            </a:extLst>
          </p:cNvPr>
          <p:cNvSpPr txBox="1"/>
          <p:nvPr/>
        </p:nvSpPr>
        <p:spPr>
          <a:xfrm>
            <a:off x="6898785" y="5751153"/>
            <a:ext cx="2246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ROC = </a:t>
            </a:r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500mm</a:t>
            </a:r>
            <a:endParaRPr kumimoji="1" lang="ja-JP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A4F0AADB-33B1-41C1-A9EA-FBD187FE2CDF}"/>
              </a:ext>
            </a:extLst>
          </p:cNvPr>
          <p:cNvCxnSpPr>
            <a:cxnSpLocks/>
          </p:cNvCxnSpPr>
          <p:nvPr/>
        </p:nvCxnSpPr>
        <p:spPr>
          <a:xfrm flipV="1">
            <a:off x="9207500" y="5162550"/>
            <a:ext cx="1656494" cy="846526"/>
          </a:xfrm>
          <a:prstGeom prst="straightConnector1">
            <a:avLst/>
          </a:prstGeom>
          <a:ln w="666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925BF4C-F18B-4E7F-A29D-158BA90ADF6A}"/>
              </a:ext>
            </a:extLst>
          </p:cNvPr>
          <p:cNvSpPr txBox="1"/>
          <p:nvPr/>
        </p:nvSpPr>
        <p:spPr>
          <a:xfrm>
            <a:off x="4054806" y="6163335"/>
            <a:ext cx="7031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A new</a:t>
            </a:r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 mirror mount will be designed for this mirror</a:t>
            </a:r>
            <a:endParaRPr kumimoji="1" lang="ja-JP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808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F8ADCC6-D80B-463E-AC94-8DA3B03AFF55}"/>
              </a:ext>
            </a:extLst>
          </p:cNvPr>
          <p:cNvSpPr txBox="1"/>
          <p:nvPr/>
        </p:nvSpPr>
        <p:spPr>
          <a:xfrm>
            <a:off x="621587" y="272265"/>
            <a:ext cx="5389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Explanation of the modification point 2</a:t>
            </a:r>
            <a:endParaRPr kumimoji="1" lang="ja-JP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C75DF32-2AFF-4D91-8D3F-172F6297368C}"/>
              </a:ext>
            </a:extLst>
          </p:cNvPr>
          <p:cNvSpPr txBox="1"/>
          <p:nvPr/>
        </p:nvSpPr>
        <p:spPr>
          <a:xfrm>
            <a:off x="621587" y="953424"/>
            <a:ext cx="111269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A curved OBS3 </a:t>
            </a:r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will make the beam spot size smaller at the DC PDs.</a:t>
            </a:r>
          </a:p>
          <a:p>
            <a:pPr marL="342900" indent="-342900" algn="l">
              <a:buFont typeface="Symbol" panose="05050102010706020507" pitchFamily="18" charset="2"/>
              <a:buChar char="Þ"/>
            </a:pPr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3 sigma diam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eter will be about 1.9mm</a:t>
            </a:r>
          </a:p>
          <a:p>
            <a:pPr marL="342900" indent="-342900" algn="l">
              <a:buFont typeface="Symbol" panose="05050102010706020507" pitchFamily="18" charset="2"/>
              <a:buChar char="Þ"/>
            </a:pPr>
            <a:endParaRPr kumimoji="1" lang="en-US" altLang="ja-JP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45deg. AOI induces strong astigmatism. Still, with ROC=500mm, the beam becomes circular on the PDs.</a:t>
            </a:r>
          </a:p>
          <a:p>
            <a:pPr algn="l"/>
            <a:endParaRPr lang="en-US" altLang="ja-JP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Asking </a:t>
            </a:r>
            <a:r>
              <a:rPr lang="en-US" altLang="ja-JP" sz="2400" dirty="0" err="1">
                <a:latin typeface="Arial" panose="020B0604020202020204" pitchFamily="34" charset="0"/>
                <a:cs typeface="Arial" panose="020B0604020202020204" pitchFamily="34" charset="0"/>
              </a:rPr>
              <a:t>Layertec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 about the possibility of using a stock mirror for 0 deg. AOI with p-pol 45deg AOI.</a:t>
            </a:r>
          </a:p>
          <a:p>
            <a:pPr algn="l"/>
            <a:endParaRPr kumimoji="1" lang="en-US" altLang="ja-JP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827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 descr="テキスト, 地図 が含まれている画像&#10;&#10;自動的に生成された説明">
            <a:extLst>
              <a:ext uri="{FF2B5EF4-FFF2-40B4-BE49-F238E27FC236}">
                <a16:creationId xmlns:a16="http://schemas.microsoft.com/office/drawing/2014/main" id="{17543861-770A-45AC-9002-21BF4B5C28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8051"/>
            <a:ext cx="12192000" cy="5521898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B31614E-08AF-4404-B165-200BB7233EC7}"/>
              </a:ext>
            </a:extLst>
          </p:cNvPr>
          <p:cNvSpPr txBox="1"/>
          <p:nvPr/>
        </p:nvSpPr>
        <p:spPr>
          <a:xfrm>
            <a:off x="534256" y="118153"/>
            <a:ext cx="8308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Modification point 3: Tweak the orientations of those mirrors</a:t>
            </a:r>
            <a:endParaRPr kumimoji="1" lang="ja-JP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DB917278-03B4-45A5-A22B-08DE03C0BBC8}"/>
              </a:ext>
            </a:extLst>
          </p:cNvPr>
          <p:cNvSpPr/>
          <p:nvPr/>
        </p:nvSpPr>
        <p:spPr>
          <a:xfrm>
            <a:off x="10743344" y="2287341"/>
            <a:ext cx="1027049" cy="965199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3D2521E-79ED-44E3-A0C7-90CD71E5CFA0}"/>
              </a:ext>
            </a:extLst>
          </p:cNvPr>
          <p:cNvSpPr txBox="1"/>
          <p:nvPr/>
        </p:nvSpPr>
        <p:spPr>
          <a:xfrm>
            <a:off x="1891721" y="5862683"/>
            <a:ext cx="93079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These adjustments are necessary to hit the center of the DCPDs</a:t>
            </a:r>
          </a:p>
          <a:p>
            <a:pPr algn="l"/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as well as avoiding AR reflected beams hitting the barrel of 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OBS4</a:t>
            </a:r>
            <a:endParaRPr kumimoji="1" lang="ja-JP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F184DE27-976E-4E09-874D-01248A7DD054}"/>
              </a:ext>
            </a:extLst>
          </p:cNvPr>
          <p:cNvSpPr/>
          <p:nvPr/>
        </p:nvSpPr>
        <p:spPr>
          <a:xfrm>
            <a:off x="10822448" y="1411042"/>
            <a:ext cx="1027049" cy="965199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8BABCAD1-8BFA-4516-AC88-13FAC5E18DC6}"/>
              </a:ext>
            </a:extLst>
          </p:cNvPr>
          <p:cNvSpPr/>
          <p:nvPr/>
        </p:nvSpPr>
        <p:spPr>
          <a:xfrm>
            <a:off x="10822447" y="4481759"/>
            <a:ext cx="1027049" cy="965199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4510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テキスト, 地図 が含まれている画像&#10;&#10;自動的に生成された説明">
            <a:extLst>
              <a:ext uri="{FF2B5EF4-FFF2-40B4-BE49-F238E27FC236}">
                <a16:creationId xmlns:a16="http://schemas.microsoft.com/office/drawing/2014/main" id="{6C6C0340-D70C-4E16-BD30-2DE32ECC3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8051"/>
            <a:ext cx="12192000" cy="5521898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B31614E-08AF-4404-B165-200BB7233EC7}"/>
              </a:ext>
            </a:extLst>
          </p:cNvPr>
          <p:cNvSpPr txBox="1"/>
          <p:nvPr/>
        </p:nvSpPr>
        <p:spPr>
          <a:xfrm>
            <a:off x="534256" y="118153"/>
            <a:ext cx="62125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Modification point 4: Additional beam dumps</a:t>
            </a:r>
            <a:endParaRPr kumimoji="1" lang="ja-JP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CC25B24D-835A-4FA1-9610-CEE6D693C8DC}"/>
              </a:ext>
            </a:extLst>
          </p:cNvPr>
          <p:cNvSpPr/>
          <p:nvPr/>
        </p:nvSpPr>
        <p:spPr>
          <a:xfrm>
            <a:off x="9338853" y="1212932"/>
            <a:ext cx="821932" cy="888715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DB917278-03B4-45A5-A22B-08DE03C0BBC8}"/>
              </a:ext>
            </a:extLst>
          </p:cNvPr>
          <p:cNvSpPr/>
          <p:nvPr/>
        </p:nvSpPr>
        <p:spPr>
          <a:xfrm>
            <a:off x="8616238" y="2037040"/>
            <a:ext cx="821932" cy="888715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6A55188-0000-45EA-94B0-0EE123EB0CC8}"/>
              </a:ext>
            </a:extLst>
          </p:cNvPr>
          <p:cNvSpPr txBox="1"/>
          <p:nvPr/>
        </p:nvSpPr>
        <p:spPr>
          <a:xfrm>
            <a:off x="493700" y="6066833"/>
            <a:ext cx="11751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Special mounts for those BDs are necessary to fix them with the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 existing screw holes</a:t>
            </a:r>
            <a:endParaRPr kumimoji="1" lang="ja-JP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01118B78-1348-484D-A276-940ADF56C7BC}"/>
              </a:ext>
            </a:extLst>
          </p:cNvPr>
          <p:cNvCxnSpPr>
            <a:cxnSpLocks/>
          </p:cNvCxnSpPr>
          <p:nvPr/>
        </p:nvCxnSpPr>
        <p:spPr>
          <a:xfrm flipH="1" flipV="1">
            <a:off x="9530030" y="2481398"/>
            <a:ext cx="819471" cy="3657411"/>
          </a:xfrm>
          <a:prstGeom prst="straightConnector1">
            <a:avLst/>
          </a:prstGeom>
          <a:ln w="666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95817EA5-F902-460B-9EAC-AE8EB847801D}"/>
              </a:ext>
            </a:extLst>
          </p:cNvPr>
          <p:cNvCxnSpPr>
            <a:cxnSpLocks/>
          </p:cNvCxnSpPr>
          <p:nvPr/>
        </p:nvCxnSpPr>
        <p:spPr>
          <a:xfrm flipH="1" flipV="1">
            <a:off x="9519008" y="1823666"/>
            <a:ext cx="880830" cy="4301750"/>
          </a:xfrm>
          <a:prstGeom prst="straightConnector1">
            <a:avLst/>
          </a:prstGeom>
          <a:ln w="666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楕円 9">
            <a:extLst>
              <a:ext uri="{FF2B5EF4-FFF2-40B4-BE49-F238E27FC236}">
                <a16:creationId xmlns:a16="http://schemas.microsoft.com/office/drawing/2014/main" id="{7FD408B5-29D2-4422-B73D-85782A5AF7BB}"/>
              </a:ext>
            </a:extLst>
          </p:cNvPr>
          <p:cNvSpPr/>
          <p:nvPr/>
        </p:nvSpPr>
        <p:spPr>
          <a:xfrm>
            <a:off x="11201759" y="2726658"/>
            <a:ext cx="821932" cy="888715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39B1A96-2EC7-4C34-AA07-DE2277893459}"/>
              </a:ext>
            </a:extLst>
          </p:cNvPr>
          <p:cNvSpPr txBox="1"/>
          <p:nvPr/>
        </p:nvSpPr>
        <p:spPr>
          <a:xfrm>
            <a:off x="7289515" y="205483"/>
            <a:ext cx="45993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The mount for this BD should be</a:t>
            </a:r>
          </a:p>
          <a:p>
            <a:pPr algn="l"/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unified with the one 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for OBS4</a:t>
            </a:r>
            <a:endParaRPr kumimoji="1" lang="ja-JP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30310418-33B1-41DD-BD52-D9B4E77FD84D}"/>
              </a:ext>
            </a:extLst>
          </p:cNvPr>
          <p:cNvCxnSpPr>
            <a:cxnSpLocks/>
          </p:cNvCxnSpPr>
          <p:nvPr/>
        </p:nvCxnSpPr>
        <p:spPr>
          <a:xfrm>
            <a:off x="10818688" y="967479"/>
            <a:ext cx="904125" cy="1744900"/>
          </a:xfrm>
          <a:prstGeom prst="straightConnector1">
            <a:avLst/>
          </a:prstGeom>
          <a:ln w="666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9215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テキスト, 地図 が含まれている画像&#10;&#10;自動的に生成された説明">
            <a:extLst>
              <a:ext uri="{FF2B5EF4-FFF2-40B4-BE49-F238E27FC236}">
                <a16:creationId xmlns:a16="http://schemas.microsoft.com/office/drawing/2014/main" id="{83D2266C-14C0-49B8-A4E0-662EDA3720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8051"/>
            <a:ext cx="12192000" cy="5521898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B31614E-08AF-4404-B165-200BB7233EC7}"/>
              </a:ext>
            </a:extLst>
          </p:cNvPr>
          <p:cNvSpPr txBox="1"/>
          <p:nvPr/>
        </p:nvSpPr>
        <p:spPr>
          <a:xfrm>
            <a:off x="534256" y="118153"/>
            <a:ext cx="84480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Modification point 5: Tweaked the orientation and position of </a:t>
            </a:r>
          </a:p>
          <a:p>
            <a:pPr algn="l"/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</a:t>
            </a:r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the components in the QPD path</a:t>
            </a:r>
            <a:endParaRPr kumimoji="1" lang="ja-JP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CC25B24D-835A-4FA1-9610-CEE6D693C8DC}"/>
              </a:ext>
            </a:extLst>
          </p:cNvPr>
          <p:cNvSpPr/>
          <p:nvPr/>
        </p:nvSpPr>
        <p:spPr>
          <a:xfrm>
            <a:off x="477749" y="970463"/>
            <a:ext cx="6236414" cy="2458537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2C7DA8C-AAC1-4D96-AABF-9C6B6D670718}"/>
              </a:ext>
            </a:extLst>
          </p:cNvPr>
          <p:cNvSpPr txBox="1"/>
          <p:nvPr/>
        </p:nvSpPr>
        <p:spPr>
          <a:xfrm>
            <a:off x="3066836" y="5794624"/>
            <a:ext cx="56252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This stray beam should clear the OBS2:</a:t>
            </a:r>
          </a:p>
          <a:p>
            <a:pPr algn="l"/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rotated the QPD1</a:t>
            </a:r>
            <a:endParaRPr kumimoji="1" lang="ja-JP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ED3376D8-59F2-4C1A-8934-7BB62F69D6E7}"/>
              </a:ext>
            </a:extLst>
          </p:cNvPr>
          <p:cNvCxnSpPr>
            <a:cxnSpLocks/>
            <a:stCxn id="2" idx="1"/>
          </p:cNvCxnSpPr>
          <p:nvPr/>
        </p:nvCxnSpPr>
        <p:spPr>
          <a:xfrm flipH="1" flipV="1">
            <a:off x="806450" y="3511550"/>
            <a:ext cx="2260386" cy="2698573"/>
          </a:xfrm>
          <a:prstGeom prst="straightConnector1">
            <a:avLst/>
          </a:prstGeom>
          <a:ln w="666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14129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4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3342</TotalTime>
  <Words>542</Words>
  <Application>Microsoft Office PowerPoint</Application>
  <PresentationFormat>ワイド画面</PresentationFormat>
  <Paragraphs>74</Paragraphs>
  <Slides>13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9" baseType="lpstr">
      <vt:lpstr>游ゴシック</vt:lpstr>
      <vt:lpstr>游ゴシック Light</vt:lpstr>
      <vt:lpstr>Arial</vt:lpstr>
      <vt:lpstr>Cambria Math</vt:lpstr>
      <vt:lpstr>Symbol</vt:lpstr>
      <vt:lpstr>Office テーマ</vt:lpstr>
      <vt:lpstr>OMC Layout Modification Plan v2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OMC Modification Plan</dc:title>
  <dc:creator>Yoichi Aso</dc:creator>
  <cp:lastModifiedBy>Yoichi Aso</cp:lastModifiedBy>
  <cp:revision>25</cp:revision>
  <dcterms:created xsi:type="dcterms:W3CDTF">2019-08-07T06:50:12Z</dcterms:created>
  <dcterms:modified xsi:type="dcterms:W3CDTF">2019-08-18T13:56:53Z</dcterms:modified>
</cp:coreProperties>
</file>