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2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79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46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72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1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8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3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3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27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8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3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D1D0-B2EA-410B-BCCC-B1F5E8A8D068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12E5-4C68-414E-BCD9-6486B3219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785" y="3381850"/>
            <a:ext cx="3546914" cy="3391307"/>
          </a:xfrm>
          <a:prstGeom prst="rect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2027031" cy="272450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60320" y="1142367"/>
            <a:ext cx="649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5050"/>
                </a:solidFill>
              </a:rPr>
              <a:t>Time to work on Commissioning!</a:t>
            </a:r>
            <a:endParaRPr kumimoji="1" lang="ja-JP" altLang="en-US" sz="3600" b="1" dirty="0">
              <a:solidFill>
                <a:srgbClr val="FF505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99360" y="1770397"/>
            <a:ext cx="22277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Use the VIS tools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to speed up the commissioning!</a:t>
            </a:r>
          </a:p>
          <a:p>
            <a:r>
              <a:rPr lang="en-US" altLang="ja-JP" sz="2800" dirty="0" smtClean="0"/>
              <a:t>Any suggestions, requests, questions are also welcome </a:t>
            </a:r>
            <a:r>
              <a:rPr lang="en-US" altLang="ja-JP" sz="2800" dirty="0" smtClean="0">
                <a:sym typeface="Wingdings" panose="05000000000000000000" pitchFamily="2" charset="2"/>
              </a:rPr>
              <a:t>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6880" y="0"/>
            <a:ext cx="1847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VIS tools for commissioning</a:t>
            </a:r>
            <a:endParaRPr kumimoji="1" lang="ja-JP" alt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462" y="2901468"/>
            <a:ext cx="4548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5050"/>
                </a:solidFill>
              </a:rPr>
              <a:t>1. Auto measurement system</a:t>
            </a:r>
            <a:endParaRPr kumimoji="1" lang="ja-JP" altLang="en-US" sz="2800" b="1" dirty="0">
              <a:solidFill>
                <a:srgbClr val="FF5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08004" y="2901468"/>
            <a:ext cx="2126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5050"/>
                </a:solidFill>
              </a:rPr>
              <a:t>2</a:t>
            </a:r>
            <a:r>
              <a:rPr kumimoji="1" lang="en-US" altLang="ja-JP" sz="2800" b="1" dirty="0" smtClean="0">
                <a:solidFill>
                  <a:srgbClr val="FF5050"/>
                </a:solidFill>
              </a:rPr>
              <a:t>. VIS Plotter</a:t>
            </a:r>
            <a:endParaRPr kumimoji="1" lang="ja-JP" altLang="en-US" sz="2800" b="1" dirty="0">
              <a:solidFill>
                <a:srgbClr val="FF5050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190" y="3393226"/>
            <a:ext cx="4161374" cy="3379931"/>
          </a:xfrm>
          <a:prstGeom prst="rect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333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Shoda Ayaka</dc:creator>
  <cp:lastModifiedBy>Shoda Ayaka</cp:lastModifiedBy>
  <cp:revision>2</cp:revision>
  <dcterms:created xsi:type="dcterms:W3CDTF">2019-08-19T01:42:47Z</dcterms:created>
  <dcterms:modified xsi:type="dcterms:W3CDTF">2019-08-19T01:53:11Z</dcterms:modified>
</cp:coreProperties>
</file>