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3.png" ContentType="image/png"/>
  <Override PartName="/ppt/media/image1.jpeg" ContentType="image/jpeg"/>
  <Override PartName="/ppt/media/image2.png" ContentType="image/png"/>
  <Override PartName="/ppt/media/image4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906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720000" y="196200"/>
            <a:ext cx="8294040" cy="595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cc66"/>
                </a:solidFill>
                <a:latin typeface="ＭＳ Ｐゴシック"/>
                <a:ea typeface="ＭＳ Ｐゴシック"/>
              </a:rPr>
              <a:t>Orientation of Vibration Isolation System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25200" y="812160"/>
            <a:ext cx="9791280" cy="91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cc00"/>
                </a:solidFill>
                <a:latin typeface="Arial"/>
                <a:ea typeface="ＭＳ Ｐゴシック"/>
              </a:rPr>
              <a:t>SEO: Y. Aso</a:t>
            </a:r>
            <a:r>
              <a:rPr b="1" lang="en-US" sz="1600" spc="-1" strike="noStrike">
                <a:solidFill>
                  <a:srgbClr val="ffcc00"/>
                </a:solidFill>
                <a:latin typeface="Arial"/>
                <a:ea typeface="ＭＳ Ｐゴシック"/>
              </a:rPr>
              <a:t>	</a:t>
            </a:r>
            <a:r>
              <a:rPr b="1" lang="en-US" sz="1600" spc="-1" strike="noStrike">
                <a:solidFill>
                  <a:srgbClr val="ffcc00"/>
                </a:solidFill>
                <a:latin typeface="Arial"/>
                <a:ea typeface="ＭＳ Ｐゴシック"/>
              </a:rPr>
              <a:t>Chief: R. Takahashi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cc00"/>
                </a:solidFill>
                <a:latin typeface="Arial"/>
                <a:ea typeface="ＭＳ Ｐゴシック"/>
              </a:rPr>
              <a:t>Team leader: R. Takahashi (Type-A), M. Barton (Type-B), A. Shoda (Type-Bp), N. Ohishi (Type-C)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0" y="6551280"/>
            <a:ext cx="4823640" cy="30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The 22nd Face to Face Meeting, ICRR, 19-21 April, 2019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182160" y="1584000"/>
            <a:ext cx="4209120" cy="388368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4512600" y="2088000"/>
            <a:ext cx="2867400" cy="38152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7488000" y="3744000"/>
            <a:ext cx="2341800" cy="2703600"/>
          </a:xfrm>
          <a:prstGeom prst="rect">
            <a:avLst/>
          </a:prstGeom>
          <a:ln>
            <a:noFill/>
          </a:ln>
        </p:spPr>
      </p:pic>
      <p:sp>
        <p:nvSpPr>
          <p:cNvPr id="42" name="CustomShape 4"/>
          <p:cNvSpPr/>
          <p:nvPr/>
        </p:nvSpPr>
        <p:spPr>
          <a:xfrm>
            <a:off x="658080" y="5468400"/>
            <a:ext cx="24523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Schematic view of VIS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5040000" y="5845680"/>
            <a:ext cx="1857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Installation work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7386120" y="6403320"/>
            <a:ext cx="25196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Optimization of control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LibreOffice/6.2.0.3$Windows_X86_64 LibreOffice_project/98c6a8a1c6c7b144ce3cc729e34964b47ce25d62</Application>
  <Words>2622</Words>
  <Paragraphs>142</Paragraphs>
  <Company>国立天文台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1997-09-26T07:34:00Z</dcterms:created>
  <dc:creator>高橋竜太郎</dc:creator>
  <dc:description/>
  <dc:language>ja-JP</dc:language>
  <cp:lastModifiedBy/>
  <cp:lastPrinted>1998-09-28T10:44:00Z</cp:lastPrinted>
  <dcterms:modified xsi:type="dcterms:W3CDTF">2019-04-17T11:05:36Z</dcterms:modified>
  <cp:revision>445</cp:revision>
  <dc:subject/>
  <dc:title>Status of VIS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国立天文台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KSOProductBuildVer">
    <vt:lpwstr>1041-10.8.0.6184</vt:lpwstr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Notes">
    <vt:i4>2</vt:i4>
  </property>
  <property fmtid="{D5CDD505-2E9C-101B-9397-08002B2CF9AE}" pid="10" name="PresentationFormat">
    <vt:lpwstr>OHP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16</vt:i4>
  </property>
</Properties>
</file>