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7" r:id="rId1"/>
  </p:sldMasterIdLst>
  <p:notesMasterIdLst>
    <p:notesMasterId r:id="rId16"/>
  </p:notesMasterIdLst>
  <p:handoutMasterIdLst>
    <p:handoutMasterId r:id="rId17"/>
  </p:handoutMasterIdLst>
  <p:sldIdLst>
    <p:sldId id="257" r:id="rId2"/>
    <p:sldId id="487" r:id="rId3"/>
    <p:sldId id="507" r:id="rId4"/>
    <p:sldId id="260" r:id="rId5"/>
    <p:sldId id="500" r:id="rId6"/>
    <p:sldId id="491" r:id="rId7"/>
    <p:sldId id="504" r:id="rId8"/>
    <p:sldId id="505" r:id="rId9"/>
    <p:sldId id="476" r:id="rId10"/>
    <p:sldId id="509" r:id="rId11"/>
    <p:sldId id="506" r:id="rId12"/>
    <p:sldId id="508" r:id="rId13"/>
    <p:sldId id="488" r:id="rId14"/>
    <p:sldId id="259" r:id="rId15"/>
  </p:sldIdLst>
  <p:sldSz cx="9144000" cy="6858000" type="screen4x3"/>
  <p:notesSz cx="6858000" cy="9144000"/>
  <p:defaultTextStyle>
    <a:defPPr>
      <a:defRPr lang="ja-JP"/>
    </a:defPPr>
    <a:lvl1pPr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木村 誠宏" initials="木村" lastIdx="1" clrIdx="0">
    <p:extLst>
      <p:ext uri="{19B8F6BF-5375-455C-9EA6-DF929625EA0E}">
        <p15:presenceInfo xmlns:p15="http://schemas.microsoft.com/office/powerpoint/2012/main" userId="a2b0b4f90e73cc3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5765"/>
    <p:restoredTop sz="86401"/>
  </p:normalViewPr>
  <p:slideViewPr>
    <p:cSldViewPr snapToGrid="0" snapToObjects="1">
      <p:cViewPr varScale="1">
        <p:scale>
          <a:sx n="109" d="100"/>
          <a:sy n="109" d="100"/>
        </p:scale>
        <p:origin x="472" y="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2" d="100"/>
        <a:sy n="102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9-02T13:24:08.416" idx="1">
    <p:pos x="10" y="10"/>
    <p:text/>
    <p:extLst>
      <p:ext uri="{C676402C-5697-4E1C-873F-D02D1690AC5C}">
        <p15:threadingInfo xmlns:p15="http://schemas.microsoft.com/office/powerpoint/2012/main" timeZoneBias="-54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502862C1-965B-C946-86F2-E1BF5CCD752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45311EAC-4220-B449-9B0D-EDED0BEE65F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ED01E85-27DE-A54F-8C67-DA085003E58B}" type="datetime1">
              <a:rPr lang="ja-JP" altLang="en-US"/>
              <a:pPr/>
              <a:t>2018/9/3</a:t>
            </a:fld>
            <a:endParaRPr lang="en-US" altLang="ja-JP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19B8A8E-21AA-EA43-9DD9-F81A380E26F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C9CA269C-E680-864F-9117-D727612C659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D1090CA-DEED-7B44-914D-0711F8838B91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>
            <a:extLst>
              <a:ext uri="{FF2B5EF4-FFF2-40B4-BE49-F238E27FC236}">
                <a16:creationId xmlns:a16="http://schemas.microsoft.com/office/drawing/2014/main" id="{0D1089A5-EA04-874F-B1C7-2C09AEF150D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4539C972-A86B-AA42-8332-BEAFC62DA0E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D523B5B6-CA88-0148-911B-2A25A8D68313}" type="datetime1">
              <a:rPr lang="ja-JP" altLang="en-US"/>
              <a:pPr/>
              <a:t>2018/9/3</a:t>
            </a:fld>
            <a:endParaRPr lang="ja-JP" altLang="en-US"/>
          </a:p>
        </p:txBody>
      </p:sp>
      <p:sp>
        <p:nvSpPr>
          <p:cNvPr id="4" name="スライド イメージ プレースホルダ 3">
            <a:extLst>
              <a:ext uri="{FF2B5EF4-FFF2-40B4-BE49-F238E27FC236}">
                <a16:creationId xmlns:a16="http://schemas.microsoft.com/office/drawing/2014/main" id="{56D2F6BE-AE4E-D34A-8F1C-471A9C855DD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 4">
            <a:extLst>
              <a:ext uri="{FF2B5EF4-FFF2-40B4-BE49-F238E27FC236}">
                <a16:creationId xmlns:a16="http://schemas.microsoft.com/office/drawing/2014/main" id="{AB87A1CF-552A-DE40-B469-F92D7234BC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D4DE36D8-86B4-4E48-96D3-3597984F584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D1150EF0-540A-E34B-95E8-C302B066CB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21A0F766-8A59-A242-B7AD-600C3E05DCC7}" type="slidenum">
              <a:rPr lang="ja-JP" altLang="en-US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ＭＳ Ｐゴシック" charset="-128"/>
      </a:defRPr>
    </a:lvl1pPr>
    <a:lvl2pPr marL="457200" algn="l" defTabSz="457200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>
            <a:extLst>
              <a:ext uri="{FF2B5EF4-FFF2-40B4-BE49-F238E27FC236}">
                <a16:creationId xmlns:a16="http://schemas.microsoft.com/office/drawing/2014/main" id="{180C2683-91AE-4344-AEB5-8B661A0575B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5CC4249-F5ED-604B-835E-A589DE1710F3}" type="slidenum">
              <a:rPr lang="en-US" altLang="ja-JP" sz="1200">
                <a:latin typeface="Calibri" panose="020F0502020204030204" pitchFamily="34" charset="0"/>
              </a:rPr>
              <a:pPr/>
              <a:t>1</a:t>
            </a:fld>
            <a:endParaRPr lang="en-US" altLang="ja-JP" sz="1200">
              <a:latin typeface="Calibri" panose="020F0502020204030204" pitchFamily="34" charset="0"/>
            </a:endParaRPr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43CC077C-C358-D44F-8403-6DA88752D80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FEC58D4A-8DF6-7A41-AA5E-CA7F7710F9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スライド イメージ プレースホルダー 1">
            <a:extLst>
              <a:ext uri="{FF2B5EF4-FFF2-40B4-BE49-F238E27FC236}">
                <a16:creationId xmlns:a16="http://schemas.microsoft.com/office/drawing/2014/main" id="{DACB169A-4FF4-7044-B07C-4CA084A22A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4" name="ノート プレースホルダー 2">
            <a:extLst>
              <a:ext uri="{FF2B5EF4-FFF2-40B4-BE49-F238E27FC236}">
                <a16:creationId xmlns:a16="http://schemas.microsoft.com/office/drawing/2014/main" id="{B44948AA-9AEC-AE40-BF69-AB8ADA04357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8435" name="スライド番号プレースホルダー 3">
            <a:extLst>
              <a:ext uri="{FF2B5EF4-FFF2-40B4-BE49-F238E27FC236}">
                <a16:creationId xmlns:a16="http://schemas.microsoft.com/office/drawing/2014/main" id="{E606BB8B-B19B-3A43-962B-AF6ABE216D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09AAC88-10B2-F243-8571-71C0268C3F5D}" type="slidenum">
              <a:rPr lang="ja-JP" altLang="en-US" sz="1200">
                <a:latin typeface="Calibri" panose="020F0502020204030204" pitchFamily="34" charset="0"/>
              </a:rPr>
              <a:pPr/>
              <a:t>2</a:t>
            </a:fld>
            <a:endParaRPr lang="ja-JP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スライド イメージ プレースホルダー 1">
            <a:extLst>
              <a:ext uri="{FF2B5EF4-FFF2-40B4-BE49-F238E27FC236}">
                <a16:creationId xmlns:a16="http://schemas.microsoft.com/office/drawing/2014/main" id="{DACB169A-4FF4-7044-B07C-4CA084A22A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4" name="ノート プレースホルダー 2">
            <a:extLst>
              <a:ext uri="{FF2B5EF4-FFF2-40B4-BE49-F238E27FC236}">
                <a16:creationId xmlns:a16="http://schemas.microsoft.com/office/drawing/2014/main" id="{B44948AA-9AEC-AE40-BF69-AB8ADA04357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8435" name="スライド番号プレースホルダー 3">
            <a:extLst>
              <a:ext uri="{FF2B5EF4-FFF2-40B4-BE49-F238E27FC236}">
                <a16:creationId xmlns:a16="http://schemas.microsoft.com/office/drawing/2014/main" id="{E606BB8B-B19B-3A43-962B-AF6ABE216D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09AAC88-10B2-F243-8571-71C0268C3F5D}" type="slidenum">
              <a:rPr lang="ja-JP" altLang="en-US" sz="1200">
                <a:latin typeface="Calibri" panose="020F0502020204030204" pitchFamily="34" charset="0"/>
              </a:rPr>
              <a:pPr/>
              <a:t>3</a:t>
            </a:fld>
            <a:endParaRPr lang="ja-JP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227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円/楕円 3">
            <a:extLst>
              <a:ext uri="{FF2B5EF4-FFF2-40B4-BE49-F238E27FC236}">
                <a16:creationId xmlns:a16="http://schemas.microsoft.com/office/drawing/2014/main" id="{5FA563A1-A61A-7C49-8D58-A5B2FBEFE64B}"/>
              </a:ext>
            </a:extLst>
          </p:cNvPr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5" name="円/楕円 4">
            <a:extLst>
              <a:ext uri="{FF2B5EF4-FFF2-40B4-BE49-F238E27FC236}">
                <a16:creationId xmlns:a16="http://schemas.microsoft.com/office/drawing/2014/main" id="{6D35C3F2-7F18-C74B-8A4D-D0E159EDD42B}"/>
              </a:ext>
            </a:extLst>
          </p:cNvPr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14" name="タイトル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lang="ja-JP" altLang="en-US"/>
              <a:t>マスタ タイトルの書式設定</a:t>
            </a:r>
            <a:endParaRPr lang="en-US"/>
          </a:p>
        </p:txBody>
      </p:sp>
      <p:sp>
        <p:nvSpPr>
          <p:cNvPr id="22" name="サブタイトル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ja-JP" altLang="en-US"/>
              <a:t>マスタ サブタイトルの書式設定</a:t>
            </a:r>
            <a:endParaRPr lang="en-US"/>
          </a:p>
        </p:txBody>
      </p:sp>
      <p:sp>
        <p:nvSpPr>
          <p:cNvPr id="6" name="日付プレースホルダ 6">
            <a:extLst>
              <a:ext uri="{FF2B5EF4-FFF2-40B4-BE49-F238E27FC236}">
                <a16:creationId xmlns:a16="http://schemas.microsoft.com/office/drawing/2014/main" id="{6AFB0A20-9FA9-1B42-A985-28DB43AA7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D8B258-D8EF-B642-9F0F-5AB70A58159A}" type="datetime1">
              <a:rPr lang="ja-JP" altLang="en-US"/>
              <a:pPr/>
              <a:t>2018/9/3</a:t>
            </a:fld>
            <a:endParaRPr lang="ja-JP" altLang="en-US"/>
          </a:p>
        </p:txBody>
      </p:sp>
      <p:sp>
        <p:nvSpPr>
          <p:cNvPr id="7" name="フッター プレースホルダ 19">
            <a:extLst>
              <a:ext uri="{FF2B5EF4-FFF2-40B4-BE49-F238E27FC236}">
                <a16:creationId xmlns:a16="http://schemas.microsoft.com/office/drawing/2014/main" id="{09A4E8B0-C6DD-A544-AB19-3AAF14B8A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8" name="スライド番号プレースホルダ 9">
            <a:extLst>
              <a:ext uri="{FF2B5EF4-FFF2-40B4-BE49-F238E27FC236}">
                <a16:creationId xmlns:a16="http://schemas.microsoft.com/office/drawing/2014/main" id="{3CB836D2-F301-5D44-B9F4-4F8E37F8C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24DC57-7174-D547-A5D1-71714D17C659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73499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  <a:endParaRPr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日付プレースホルダ 23">
            <a:extLst>
              <a:ext uri="{FF2B5EF4-FFF2-40B4-BE49-F238E27FC236}">
                <a16:creationId xmlns:a16="http://schemas.microsoft.com/office/drawing/2014/main" id="{79BDBA6E-31A6-4549-BCBB-50345F88C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82A95AD-020F-1847-9849-B6F33A39479C}" type="datetime1">
              <a:rPr lang="ja-JP" altLang="en-US"/>
              <a:pPr/>
              <a:t>2018/9/3</a:t>
            </a:fld>
            <a:endParaRPr lang="ja-JP" altLang="en-US"/>
          </a:p>
        </p:txBody>
      </p:sp>
      <p:sp>
        <p:nvSpPr>
          <p:cNvPr id="5" name="フッター プレースホルダ 9">
            <a:extLst>
              <a:ext uri="{FF2B5EF4-FFF2-40B4-BE49-F238E27FC236}">
                <a16:creationId xmlns:a16="http://schemas.microsoft.com/office/drawing/2014/main" id="{B0575624-3E69-C341-B2B2-05F9675CC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21">
            <a:extLst>
              <a:ext uri="{FF2B5EF4-FFF2-40B4-BE49-F238E27FC236}">
                <a16:creationId xmlns:a16="http://schemas.microsoft.com/office/drawing/2014/main" id="{F9CABADF-DE3C-D441-92AD-6A13DBAF9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43A392-3D32-E04B-857C-33E6839D4BE7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69960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  <a:endParaRPr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日付プレースホルダ 23">
            <a:extLst>
              <a:ext uri="{FF2B5EF4-FFF2-40B4-BE49-F238E27FC236}">
                <a16:creationId xmlns:a16="http://schemas.microsoft.com/office/drawing/2014/main" id="{D6F41E2F-F311-D44B-971F-B9B4C828B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8683D79-4335-D841-9455-911FDE0D19EB}" type="datetime1">
              <a:rPr lang="ja-JP" altLang="en-US"/>
              <a:pPr/>
              <a:t>2018/9/3</a:t>
            </a:fld>
            <a:endParaRPr lang="ja-JP" altLang="en-US"/>
          </a:p>
        </p:txBody>
      </p:sp>
      <p:sp>
        <p:nvSpPr>
          <p:cNvPr id="5" name="フッター プレースホルダ 9">
            <a:extLst>
              <a:ext uri="{FF2B5EF4-FFF2-40B4-BE49-F238E27FC236}">
                <a16:creationId xmlns:a16="http://schemas.microsoft.com/office/drawing/2014/main" id="{719BB288-0652-4D4E-94BF-B6C546DFF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21">
            <a:extLst>
              <a:ext uri="{FF2B5EF4-FFF2-40B4-BE49-F238E27FC236}">
                <a16:creationId xmlns:a16="http://schemas.microsoft.com/office/drawing/2014/main" id="{6C0C8F6F-B8AA-9D4B-BFB0-84DDA5995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B680DC-71AF-2D4F-A441-E54AE53370BF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72918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  <a:endParaRPr 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日付プレースホルダ 23">
            <a:extLst>
              <a:ext uri="{FF2B5EF4-FFF2-40B4-BE49-F238E27FC236}">
                <a16:creationId xmlns:a16="http://schemas.microsoft.com/office/drawing/2014/main" id="{0571DBF5-EDFD-6742-B216-8147841E2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67DC56F-EA46-5540-AABB-60BEB2AF1E0E}" type="datetime1">
              <a:rPr lang="ja-JP" altLang="en-US"/>
              <a:pPr/>
              <a:t>2018/9/3</a:t>
            </a:fld>
            <a:endParaRPr lang="ja-JP" altLang="en-US"/>
          </a:p>
        </p:txBody>
      </p:sp>
      <p:sp>
        <p:nvSpPr>
          <p:cNvPr id="5" name="フッター プレースホルダ 9">
            <a:extLst>
              <a:ext uri="{FF2B5EF4-FFF2-40B4-BE49-F238E27FC236}">
                <a16:creationId xmlns:a16="http://schemas.microsoft.com/office/drawing/2014/main" id="{968722D8-4149-F745-BC1B-FC47EB9A2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21">
            <a:extLst>
              <a:ext uri="{FF2B5EF4-FFF2-40B4-BE49-F238E27FC236}">
                <a16:creationId xmlns:a16="http://schemas.microsoft.com/office/drawing/2014/main" id="{B80864CD-4BE0-9944-A9C1-DD48450C3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96630F-14C0-E747-9C36-7DCC1148AC18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31029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20C11137-15C1-3344-AC53-F50C63B88133}"/>
              </a:ext>
            </a:extLst>
          </p:cNvPr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F93AD42D-042E-554E-81EE-E97538B2E198}"/>
              </a:ext>
            </a:extLst>
          </p:cNvPr>
          <p:cNvSpPr>
            <a:spLocks noChangeArrowheads="1"/>
          </p:cNvSpPr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550" dist="38000" dir="10800000" algn="tl" rotWithShape="0">
              <a:srgbClr val="706B5F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254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" name="円/楕円 5">
            <a:extLst>
              <a:ext uri="{FF2B5EF4-FFF2-40B4-BE49-F238E27FC236}">
                <a16:creationId xmlns:a16="http://schemas.microsoft.com/office/drawing/2014/main" id="{C6156DD5-398C-F442-B5FB-883FF7987386}"/>
              </a:ext>
            </a:extLst>
          </p:cNvPr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7" name="円/楕円 6">
            <a:extLst>
              <a:ext uri="{FF2B5EF4-FFF2-40B4-BE49-F238E27FC236}">
                <a16:creationId xmlns:a16="http://schemas.microsoft.com/office/drawing/2014/main" id="{F0A1FC28-FD39-2D49-97C3-BB018D6B708E}"/>
              </a:ext>
            </a:extLst>
          </p:cNvPr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  <a:endParaRPr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8" name="日付プレースホルダ 3">
            <a:extLst>
              <a:ext uri="{FF2B5EF4-FFF2-40B4-BE49-F238E27FC236}">
                <a16:creationId xmlns:a16="http://schemas.microsoft.com/office/drawing/2014/main" id="{8BCE2BD8-584F-7A43-A003-0E6C359B8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3DC9E9B-58AE-E94E-9A0E-E59B94076F01}" type="datetime1">
              <a:rPr lang="ja-JP" altLang="en-US"/>
              <a:pPr/>
              <a:t>2018/9/3</a:t>
            </a:fld>
            <a:endParaRPr lang="ja-JP" altLang="en-US"/>
          </a:p>
        </p:txBody>
      </p:sp>
      <p:sp>
        <p:nvSpPr>
          <p:cNvPr id="9" name="フッター プレースホルダ 4">
            <a:extLst>
              <a:ext uri="{FF2B5EF4-FFF2-40B4-BE49-F238E27FC236}">
                <a16:creationId xmlns:a16="http://schemas.microsoft.com/office/drawing/2014/main" id="{6122D55E-9D1F-B644-9E7A-140ABC812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10" name="スライド番号プレースホルダ 5">
            <a:extLst>
              <a:ext uri="{FF2B5EF4-FFF2-40B4-BE49-F238E27FC236}">
                <a16:creationId xmlns:a16="http://schemas.microsoft.com/office/drawing/2014/main" id="{808B16D4-893F-9148-82A8-1B5AF4601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818651-4E73-6340-B893-A3F207FC0A77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0992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  <a:endParaRPr 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日付プレースホルダ 23">
            <a:extLst>
              <a:ext uri="{FF2B5EF4-FFF2-40B4-BE49-F238E27FC236}">
                <a16:creationId xmlns:a16="http://schemas.microsoft.com/office/drawing/2014/main" id="{28ABD74C-8216-0740-BDEE-53A4590A7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EECD4F-0689-7149-91C4-20585ACC62B9}" type="datetime1">
              <a:rPr lang="ja-JP" altLang="en-US"/>
              <a:pPr/>
              <a:t>2018/9/3</a:t>
            </a:fld>
            <a:endParaRPr lang="ja-JP" altLang="en-US"/>
          </a:p>
        </p:txBody>
      </p:sp>
      <p:sp>
        <p:nvSpPr>
          <p:cNvPr id="6" name="フッター プレースホルダ 9">
            <a:extLst>
              <a:ext uri="{FF2B5EF4-FFF2-40B4-BE49-F238E27FC236}">
                <a16:creationId xmlns:a16="http://schemas.microsoft.com/office/drawing/2014/main" id="{95115933-38E4-9446-91D5-BB52EE99A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21">
            <a:extLst>
              <a:ext uri="{FF2B5EF4-FFF2-40B4-BE49-F238E27FC236}">
                <a16:creationId xmlns:a16="http://schemas.microsoft.com/office/drawing/2014/main" id="{858121C0-3AD4-F64A-B4F6-C8B3299BF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B7983E-2C6C-8D4D-83FD-4E69FB058D83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43654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</a:lstStyle>
          <a:p>
            <a:r>
              <a:rPr lang="ja-JP" altLang="en-US"/>
              <a:t>マスタ タイトルの書式設定</a:t>
            </a:r>
            <a:endParaRPr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65090E8C-83BE-9F41-9CFE-B9D68A175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6852458-0BF2-B44B-96A1-5C06F20FB6DC}" type="datetime1">
              <a:rPr lang="ja-JP" altLang="en-US"/>
              <a:pPr/>
              <a:t>2018/9/3</a:t>
            </a:fld>
            <a:endParaRPr lang="ja-JP" altLang="en-US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458A5B55-1348-F64F-91F2-4AE573767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9337F157-E290-6D45-A4CD-27445984B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79554F-E963-1B4B-BA85-4127EFF99258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08203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  <a:endParaRPr lang="en-US"/>
          </a:p>
        </p:txBody>
      </p:sp>
      <p:sp>
        <p:nvSpPr>
          <p:cNvPr id="3" name="日付プレースホルダ 23">
            <a:extLst>
              <a:ext uri="{FF2B5EF4-FFF2-40B4-BE49-F238E27FC236}">
                <a16:creationId xmlns:a16="http://schemas.microsoft.com/office/drawing/2014/main" id="{07B28E79-CB5D-DF4F-B16D-31B0800BB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B562DA-B9FB-F549-AE8D-54B8132D394E}" type="datetime1">
              <a:rPr lang="ja-JP" altLang="en-US"/>
              <a:pPr/>
              <a:t>2018/9/3</a:t>
            </a:fld>
            <a:endParaRPr lang="ja-JP" altLang="en-US"/>
          </a:p>
        </p:txBody>
      </p:sp>
      <p:sp>
        <p:nvSpPr>
          <p:cNvPr id="4" name="フッター プレースホルダ 9">
            <a:extLst>
              <a:ext uri="{FF2B5EF4-FFF2-40B4-BE49-F238E27FC236}">
                <a16:creationId xmlns:a16="http://schemas.microsoft.com/office/drawing/2014/main" id="{78EC8A82-AE60-4F44-A7D7-B497D6DEA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21">
            <a:extLst>
              <a:ext uri="{FF2B5EF4-FFF2-40B4-BE49-F238E27FC236}">
                <a16:creationId xmlns:a16="http://schemas.microsoft.com/office/drawing/2014/main" id="{9319E13B-5B79-B44A-BE48-1FEFF260A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D9841B-D0FD-6C45-8CAE-A42E66B98387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08798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6B4625DA-FE9A-BF4A-9EC3-8370B66D84AC}"/>
              </a:ext>
            </a:extLst>
          </p:cNvPr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B2758FB2-5643-8D4F-8B70-EBE2EBA44480}"/>
              </a:ext>
            </a:extLst>
          </p:cNvPr>
          <p:cNvSpPr>
            <a:spLocks noChangeArrowheads="1"/>
          </p:cNvSpPr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550" dist="38000" dir="10800000" algn="tl" rotWithShape="0">
              <a:srgbClr val="706B5F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254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" name="日付プレースホルダ 1">
            <a:extLst>
              <a:ext uri="{FF2B5EF4-FFF2-40B4-BE49-F238E27FC236}">
                <a16:creationId xmlns:a16="http://schemas.microsoft.com/office/drawing/2014/main" id="{4840EF25-BB78-7D4B-93F8-A541A8194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0DD1CA-296F-A54C-AB6E-985855BB5D36}" type="datetime1">
              <a:rPr lang="ja-JP" altLang="en-US"/>
              <a:pPr/>
              <a:t>2018/9/3</a:t>
            </a:fld>
            <a:endParaRPr lang="ja-JP" altLang="en-US"/>
          </a:p>
        </p:txBody>
      </p:sp>
      <p:sp>
        <p:nvSpPr>
          <p:cNvPr id="5" name="フッター プレースホルダ 2">
            <a:extLst>
              <a:ext uri="{FF2B5EF4-FFF2-40B4-BE49-F238E27FC236}">
                <a16:creationId xmlns:a16="http://schemas.microsoft.com/office/drawing/2014/main" id="{11DC5003-4945-204D-9B6D-59EEB9C3E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3">
            <a:extLst>
              <a:ext uri="{FF2B5EF4-FFF2-40B4-BE49-F238E27FC236}">
                <a16:creationId xmlns:a16="http://schemas.microsoft.com/office/drawing/2014/main" id="{5B0632B7-1493-3942-B9BC-47F2F9A35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5F43ED-7F4D-1143-89A8-5FF25172EB6E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36486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</a:lstStyle>
          <a:p>
            <a:r>
              <a:rPr lang="ja-JP" altLang="en-US"/>
              <a:t>マスタ タイトルの書式設定</a:t>
            </a:r>
            <a:endParaRPr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A27A8CE7-A3CD-834C-8E77-A6E00945B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7D7D72F-A029-0445-BBF1-BFD9107A8182}" type="datetime1">
              <a:rPr lang="ja-JP" altLang="en-US"/>
              <a:pPr/>
              <a:t>2018/9/3</a:t>
            </a:fld>
            <a:endParaRPr lang="ja-JP" altLang="en-US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82D78D71-7D59-B24D-9186-CA057A5F7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0E9F2F03-2B5A-7345-AA05-F04613EAB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71ACAC-CE92-C34E-BC4E-58347BFAB42A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92141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4883D15B-C0E4-9B4E-95EC-C3838B89E392}"/>
              </a:ext>
            </a:extLst>
          </p:cNvPr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lvl1pPr indent="-282575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 charset="0"/>
              <a:buNone/>
              <a:defRPr/>
            </a:pPr>
            <a:endParaRPr kumimoji="0" lang="en-US" sz="3200">
              <a:latin typeface="Gill Sans MT" charset="0"/>
            </a:endParaRPr>
          </a:p>
        </p:txBody>
      </p:sp>
      <p:sp>
        <p:nvSpPr>
          <p:cNvPr id="6" name="フローチャート: 処理 5">
            <a:extLst>
              <a:ext uri="{FF2B5EF4-FFF2-40B4-BE49-F238E27FC236}">
                <a16:creationId xmlns:a16="http://schemas.microsoft.com/office/drawing/2014/main" id="{17C60E67-5FA6-074F-9DBA-B29195650180}"/>
              </a:ext>
            </a:extLst>
          </p:cNvPr>
          <p:cNvSpPr>
            <a:spLocks noChangeArrowheads="1"/>
          </p:cNvSpPr>
          <p:nvPr/>
        </p:nvSpPr>
        <p:spPr bwMode="auto"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7"/>
            </a:srgbClr>
          </a:solidFill>
          <a:ln w="6350" cap="rnd">
            <a:solidFill>
              <a:srgbClr val="FFFFFF"/>
            </a:solidFill>
            <a:miter lim="800000"/>
            <a:headEnd/>
            <a:tailEnd/>
          </a:ln>
          <a:effectLst>
            <a:outerShdw blurRad="25400" dist="25400" dir="3299947" sx="96001" sy="96001" algn="tl" rotWithShape="0">
              <a:srgbClr val="EBDAB1">
                <a:alpha val="39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" name="フローチャート: 処理 6">
            <a:extLst>
              <a:ext uri="{FF2B5EF4-FFF2-40B4-BE49-F238E27FC236}">
                <a16:creationId xmlns:a16="http://schemas.microsoft.com/office/drawing/2014/main" id="{C5FA133A-5816-A044-AF2F-4E8855FF6E7A}"/>
              </a:ext>
            </a:extLst>
          </p:cNvPr>
          <p:cNvSpPr>
            <a:spLocks noChangeArrowheads="1"/>
          </p:cNvSpPr>
          <p:nvPr/>
        </p:nvSpPr>
        <p:spPr bwMode="auto"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7"/>
            </a:srgbClr>
          </a:solidFill>
          <a:ln w="6350" cap="rnd">
            <a:solidFill>
              <a:srgbClr val="FFFFFF"/>
            </a:solidFill>
            <a:miter lim="800000"/>
            <a:headEnd/>
            <a:tailEnd/>
          </a:ln>
          <a:effectLst>
            <a:outerShdw blurRad="25400" dist="25400" dir="3299947" sx="96001" sy="96001" algn="tl" rotWithShape="0">
              <a:schemeClr val="bg2">
                <a:alpha val="20000"/>
              </a:scheme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</a:lstStyle>
          <a:p>
            <a:r>
              <a:rPr lang="ja-JP" altLang="en-US"/>
              <a:t>マスタ タイトルの書式設定</a:t>
            </a:r>
            <a:endParaRPr 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ja-JP" altLang="en-US" noProof="0"/>
              <a:t>アイコンをクリックして図を追加</a:t>
            </a:r>
            <a:endParaRPr 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8" name="日付プレースホルダ 4">
            <a:extLst>
              <a:ext uri="{FF2B5EF4-FFF2-40B4-BE49-F238E27FC236}">
                <a16:creationId xmlns:a16="http://schemas.microsoft.com/office/drawing/2014/main" id="{07E07F41-DBE3-2D45-8B1B-34DC6A91D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F72F51B-FE55-934B-93A2-E0E1B0073F3E}" type="datetime1">
              <a:rPr lang="ja-JP" altLang="en-US"/>
              <a:pPr/>
              <a:t>2018/9/3</a:t>
            </a:fld>
            <a:endParaRPr lang="ja-JP" altLang="en-US"/>
          </a:p>
        </p:txBody>
      </p:sp>
      <p:sp>
        <p:nvSpPr>
          <p:cNvPr id="9" name="フッター プレースホルダ 5">
            <a:extLst>
              <a:ext uri="{FF2B5EF4-FFF2-40B4-BE49-F238E27FC236}">
                <a16:creationId xmlns:a16="http://schemas.microsoft.com/office/drawing/2014/main" id="{11B86E3B-1145-904E-A0E2-E62DED4FE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10" name="スライド番号プレースホルダ 6">
            <a:extLst>
              <a:ext uri="{FF2B5EF4-FFF2-40B4-BE49-F238E27FC236}">
                <a16:creationId xmlns:a16="http://schemas.microsoft.com/office/drawing/2014/main" id="{9A2F28F2-9580-6044-9CA5-E1875164D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400C55-894A-254B-81D2-1EB329DB06B0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78764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パイ 6">
            <a:extLst>
              <a:ext uri="{FF2B5EF4-FFF2-40B4-BE49-F238E27FC236}">
                <a16:creationId xmlns:a16="http://schemas.microsoft.com/office/drawing/2014/main" id="{A4A0BB4F-11C2-7F44-AFC0-D899277B66B8}"/>
              </a:ext>
            </a:extLst>
          </p:cNvPr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8" name="円/楕円 7">
            <a:extLst>
              <a:ext uri="{FF2B5EF4-FFF2-40B4-BE49-F238E27FC236}">
                <a16:creationId xmlns:a16="http://schemas.microsoft.com/office/drawing/2014/main" id="{D418A5AC-B64C-D54E-B1CE-996F972A03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275" y="20638"/>
            <a:ext cx="1703388" cy="1703387"/>
          </a:xfrm>
          <a:prstGeom prst="ellipse">
            <a:avLst/>
          </a:prstGeom>
          <a:noFill/>
          <a:ln w="27305" cap="rnd">
            <a:solidFill>
              <a:srgbClr val="FFF6DB"/>
            </a:solidFill>
            <a:round/>
            <a:headEnd/>
            <a:tailEnd/>
          </a:ln>
          <a:effectLst>
            <a:outerShdw blurRad="25400" dist="25400" dir="5400000" algn="tl" rotWithShape="0">
              <a:srgbClr val="AFA58D">
                <a:alpha val="8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1" name="ドーナツ 10">
            <a:extLst>
              <a:ext uri="{FF2B5EF4-FFF2-40B4-BE49-F238E27FC236}">
                <a16:creationId xmlns:a16="http://schemas.microsoft.com/office/drawing/2014/main" id="{A626934E-90BB-BB4B-91D7-181C50C2103A}"/>
              </a:ext>
            </a:extLst>
          </p:cNvPr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2940E8EB-1572-604F-86A7-7703AC253292}"/>
              </a:ext>
            </a:extLst>
          </p:cNvPr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5" name="タイトル プレースホルダ 4">
            <a:extLst>
              <a:ext uri="{FF2B5EF4-FFF2-40B4-BE49-F238E27FC236}">
                <a16:creationId xmlns:a16="http://schemas.microsoft.com/office/drawing/2014/main" id="{6A2C0773-922D-834D-B323-979CE6090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ja-JP" altLang="en-US"/>
              <a:t>マスタ タイトルの書式設定</a:t>
            </a:r>
            <a:endParaRPr lang="en-US"/>
          </a:p>
        </p:txBody>
      </p:sp>
      <p:sp>
        <p:nvSpPr>
          <p:cNvPr id="1033" name="テキスト プレースホルダ 8">
            <a:extLst>
              <a:ext uri="{FF2B5EF4-FFF2-40B4-BE49-F238E27FC236}">
                <a16:creationId xmlns:a16="http://schemas.microsoft.com/office/drawing/2014/main" id="{E7307977-22CC-7742-97A1-CA91F954800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altLang="ja-JP"/>
          </a:p>
        </p:txBody>
      </p:sp>
      <p:sp>
        <p:nvSpPr>
          <p:cNvPr id="24" name="日付プレースホルダ 23">
            <a:extLst>
              <a:ext uri="{FF2B5EF4-FFF2-40B4-BE49-F238E27FC236}">
                <a16:creationId xmlns:a16="http://schemas.microsoft.com/office/drawing/2014/main" id="{9BA0751E-A5DB-B34F-BCFA-B778E48878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solidFill>
                  <a:srgbClr val="B5A788"/>
                </a:solidFill>
                <a:latin typeface="Gill Sans MT" panose="020B0502020104020203" pitchFamily="34" charset="0"/>
                <a:ea typeface="ＭＳ ゴシック" panose="020B0609070205080204" pitchFamily="49" charset="-128"/>
              </a:defRPr>
            </a:lvl1pPr>
          </a:lstStyle>
          <a:p>
            <a:fld id="{6A1DDE44-ED5D-4B44-8461-F041FF164B79}" type="datetime1">
              <a:rPr lang="ja-JP" altLang="en-US"/>
              <a:pPr/>
              <a:t>2018/9/3</a:t>
            </a:fld>
            <a:endParaRPr lang="ja-JP" altLang="en-US"/>
          </a:p>
        </p:txBody>
      </p:sp>
      <p:sp>
        <p:nvSpPr>
          <p:cNvPr id="10" name="フッター プレースホルダ 9">
            <a:extLst>
              <a:ext uri="{FF2B5EF4-FFF2-40B4-BE49-F238E27FC236}">
                <a16:creationId xmlns:a16="http://schemas.microsoft.com/office/drawing/2014/main" id="{72312EF5-F22F-2246-975E-2CBBA4AEF2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22" name="スライド番号プレースホルダ 21">
            <a:extLst>
              <a:ext uri="{FF2B5EF4-FFF2-40B4-BE49-F238E27FC236}">
                <a16:creationId xmlns:a16="http://schemas.microsoft.com/office/drawing/2014/main" id="{B369BA58-E0B0-6948-BFD3-E70847D569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200">
                <a:solidFill>
                  <a:srgbClr val="B5A788"/>
                </a:solidFill>
                <a:latin typeface="Gill Sans MT" panose="020B0502020104020203" pitchFamily="34" charset="0"/>
                <a:ea typeface="ＭＳ ゴシック" panose="020B0609070205080204" pitchFamily="49" charset="-128"/>
              </a:defRPr>
            </a:lvl1pPr>
          </a:lstStyle>
          <a:p>
            <a:fld id="{6566EAD7-D630-8546-A7EA-39D6EB82AECE}" type="slidenum">
              <a:rPr lang="ja-JP" altLang="en-US"/>
              <a:pPr/>
              <a:t>‹#›</a:t>
            </a:fld>
            <a:endParaRPr lang="ja-JP" altLang="en-US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53510B5B-256E-E944-AE25-36C0797A2B91}"/>
              </a:ext>
            </a:extLst>
          </p:cNvPr>
          <p:cNvSpPr>
            <a:spLocks noChangeArrowheads="1"/>
          </p:cNvSpPr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550" dist="38000" dir="10800000" algn="tl" rotWithShape="0">
              <a:srgbClr val="706B5F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254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フッター プレースホルダ 4">
            <a:extLst>
              <a:ext uri="{FF2B5EF4-FFF2-40B4-BE49-F238E27FC236}">
                <a16:creationId xmlns:a16="http://schemas.microsoft.com/office/drawing/2014/main" id="{4D3D6CB7-489B-6B4F-8474-701C91DC02BC}"/>
              </a:ext>
            </a:extLst>
          </p:cNvPr>
          <p:cNvSpPr txBox="1">
            <a:spLocks/>
          </p:cNvSpPr>
          <p:nvPr userDrawn="1"/>
        </p:nvSpPr>
        <p:spPr bwMode="auto">
          <a:xfrm>
            <a:off x="30163" y="6503988"/>
            <a:ext cx="8580437" cy="3698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kumimoji="0" lang="en-US" altLang="ja-JP" sz="1600" dirty="0">
                <a:solidFill>
                  <a:srgbClr val="660066"/>
                </a:solidFill>
                <a:latin typeface="Comic Sans MS"/>
                <a:cs typeface="Comic Sans MS"/>
              </a:rPr>
              <a:t>3</a:t>
            </a:r>
            <a:r>
              <a:rPr kumimoji="0" lang="en-US" altLang="ja-JP" sz="1600" baseline="30000" dirty="0">
                <a:solidFill>
                  <a:srgbClr val="660066"/>
                </a:solidFill>
                <a:latin typeface="Comic Sans MS"/>
                <a:cs typeface="Comic Sans MS"/>
              </a:rPr>
              <a:t>rd</a:t>
            </a:r>
            <a:r>
              <a:rPr kumimoji="0" lang="en-US" altLang="ja-JP" sz="1600" dirty="0">
                <a:solidFill>
                  <a:srgbClr val="660066"/>
                </a:solidFill>
                <a:latin typeface="Comic Sans MS"/>
                <a:cs typeface="Comic Sans MS"/>
              </a:rPr>
              <a:t>/Sep./2018 </a:t>
            </a:r>
            <a:r>
              <a:rPr kumimoji="0" lang="ja-JP" altLang="en-US" sz="1600" dirty="0">
                <a:solidFill>
                  <a:srgbClr val="660066"/>
                </a:solidFill>
                <a:latin typeface="Comic Sans MS"/>
                <a:ea typeface="ヒラギノ丸ゴ Pro W4" charset="0"/>
                <a:cs typeface="Comic Sans MS"/>
              </a:rPr>
              <a:t>拡大チーフ会議</a:t>
            </a:r>
            <a:r>
              <a:rPr kumimoji="0" lang="en-US" altLang="ja-JP" sz="1600" dirty="0">
                <a:solidFill>
                  <a:srgbClr val="660066"/>
                </a:solidFill>
                <a:latin typeface="Comic Sans MS"/>
                <a:ea typeface="ヒラギノ丸ゴ Pro W4" charset="0"/>
                <a:cs typeface="Comic Sans MS"/>
              </a:rPr>
              <a:t>@</a:t>
            </a:r>
            <a:r>
              <a:rPr kumimoji="0" lang="ja-JP" altLang="en-US" sz="1600" dirty="0">
                <a:solidFill>
                  <a:srgbClr val="660066"/>
                </a:solidFill>
                <a:latin typeface="Comic Sans MS"/>
                <a:ea typeface="ヒラギノ丸ゴ Pro W4" charset="0"/>
                <a:cs typeface="Comic Sans MS"/>
              </a:rPr>
              <a:t>富山大</a:t>
            </a:r>
            <a:endParaRPr kumimoji="0" lang="en-US" altLang="ja-JP" sz="1600" dirty="0">
              <a:solidFill>
                <a:srgbClr val="660066"/>
              </a:solidFill>
              <a:latin typeface="Comic Sans MS"/>
              <a:cs typeface="Comic Sans M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208" r:id="rId1"/>
    <p:sldLayoutId id="2147487203" r:id="rId2"/>
    <p:sldLayoutId id="2147487209" r:id="rId3"/>
    <p:sldLayoutId id="2147487204" r:id="rId4"/>
    <p:sldLayoutId id="2147487210" r:id="rId5"/>
    <p:sldLayoutId id="2147487205" r:id="rId6"/>
    <p:sldLayoutId id="2147487211" r:id="rId7"/>
    <p:sldLayoutId id="2147487212" r:id="rId8"/>
    <p:sldLayoutId id="2147487213" r:id="rId9"/>
    <p:sldLayoutId id="2147487206" r:id="rId10"/>
    <p:sldLayoutId id="2147487207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kumimoji="1"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ＭＳ ゴシック" charset="-128"/>
        </a:defRPr>
      </a:lvl1pPr>
      <a:lvl2pPr algn="l" rtl="0" fontAlgn="base">
        <a:spcBef>
          <a:spcPct val="0"/>
        </a:spcBef>
        <a:spcAft>
          <a:spcPct val="0"/>
        </a:spcAft>
        <a:defRPr kumimoji="1" sz="4300">
          <a:solidFill>
            <a:srgbClr val="572314"/>
          </a:solidFill>
          <a:latin typeface="Gill Sans MT" charset="0"/>
          <a:ea typeface="ＭＳ ゴシック" charset="-128"/>
          <a:cs typeface="ＭＳ 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4300">
          <a:solidFill>
            <a:srgbClr val="572314"/>
          </a:solidFill>
          <a:latin typeface="Gill Sans MT" charset="0"/>
          <a:ea typeface="ＭＳ ゴシック" charset="-128"/>
          <a:cs typeface="ＭＳ 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4300">
          <a:solidFill>
            <a:srgbClr val="572314"/>
          </a:solidFill>
          <a:latin typeface="Gill Sans MT" charset="0"/>
          <a:ea typeface="ＭＳ ゴシック" charset="-128"/>
          <a:cs typeface="ＭＳ 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4300">
          <a:solidFill>
            <a:srgbClr val="572314"/>
          </a:solidFill>
          <a:latin typeface="Gill Sans MT" charset="0"/>
          <a:ea typeface="ＭＳ ゴシック" charset="-128"/>
          <a:cs typeface="ＭＳ 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300">
          <a:solidFill>
            <a:srgbClr val="572314"/>
          </a:solidFill>
          <a:latin typeface="Gill Sans MT" charset="0"/>
          <a:ea typeface="ＭＳ ゴシック" charset="-128"/>
          <a:cs typeface="ＭＳ 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300">
          <a:solidFill>
            <a:srgbClr val="572314"/>
          </a:solidFill>
          <a:latin typeface="Gill Sans MT" charset="0"/>
          <a:ea typeface="ＭＳ ゴシック" charset="-128"/>
          <a:cs typeface="ＭＳ 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300">
          <a:solidFill>
            <a:srgbClr val="572314"/>
          </a:solidFill>
          <a:latin typeface="Gill Sans MT" charset="0"/>
          <a:ea typeface="ＭＳ ゴシック" charset="-128"/>
          <a:cs typeface="ＭＳ 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300">
          <a:solidFill>
            <a:srgbClr val="572314"/>
          </a:solidFill>
          <a:latin typeface="Gill Sans MT" charset="0"/>
          <a:ea typeface="ＭＳ ゴシック" charset="-128"/>
          <a:cs typeface="ＭＳ ゴシック" charset="-128"/>
        </a:defRPr>
      </a:lvl9pPr>
    </p:titleStyle>
    <p:bodyStyle>
      <a:lvl1pPr marL="365125" indent="-282575" algn="l" rtl="0" fontAlgn="base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2" charset="2"/>
        <a:buChar char=""/>
        <a:defRPr kumimoji="1" sz="3200" kern="1200">
          <a:solidFill>
            <a:schemeClr val="tx1"/>
          </a:solidFill>
          <a:latin typeface="+mn-lt"/>
          <a:ea typeface="+mn-ea"/>
          <a:cs typeface="ＭＳ ゴシック" charset="-128"/>
        </a:defRPr>
      </a:lvl1pPr>
      <a:lvl2pPr marL="639763" indent="-236538" algn="l" rtl="0" fontAlgn="base">
        <a:spcBef>
          <a:spcPts val="550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kumimoji="1" sz="2800" kern="1200">
          <a:solidFill>
            <a:schemeClr val="tx1"/>
          </a:solidFill>
          <a:latin typeface="+mn-lt"/>
          <a:ea typeface="+mn-ea"/>
          <a:cs typeface="ＭＳ ゴシック" charset="-128"/>
        </a:defRPr>
      </a:lvl2pPr>
      <a:lvl3pPr marL="885825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 2" pitchFamily="2" charset="2"/>
        <a:buChar char=""/>
        <a:defRPr kumimoji="1" sz="2400" kern="1200">
          <a:solidFill>
            <a:schemeClr val="tx1"/>
          </a:solidFill>
          <a:latin typeface="+mn-lt"/>
          <a:ea typeface="+mn-ea"/>
          <a:cs typeface="ＭＳ ゴシック" charset="-128"/>
        </a:defRPr>
      </a:lvl3pPr>
      <a:lvl4pPr marL="1096963" indent="-173038" algn="l" rtl="0" fontAlgn="base">
        <a:spcBef>
          <a:spcPct val="20000"/>
        </a:spcBef>
        <a:spcAft>
          <a:spcPct val="0"/>
        </a:spcAft>
        <a:buClr>
          <a:srgbClr val="C32D2E"/>
        </a:buClr>
        <a:buFont typeface="Wingdings 2" pitchFamily="2" charset="2"/>
        <a:buChar char=""/>
        <a:defRPr kumimoji="1" sz="2000" kern="1200">
          <a:solidFill>
            <a:schemeClr val="tx1"/>
          </a:solidFill>
          <a:latin typeface="+mn-lt"/>
          <a:ea typeface="+mn-ea"/>
          <a:cs typeface="ＭＳ ゴシック" charset="-128"/>
        </a:defRPr>
      </a:lvl4pPr>
      <a:lvl5pPr marL="1296988" indent="-182563" algn="l" rtl="0" fontAlgn="base">
        <a:spcBef>
          <a:spcPct val="20000"/>
        </a:spcBef>
        <a:spcAft>
          <a:spcPct val="0"/>
        </a:spcAft>
        <a:buClr>
          <a:srgbClr val="84AA33"/>
        </a:buClr>
        <a:buFont typeface="Wingdings 2" pitchFamily="2" charset="2"/>
        <a:buChar char=""/>
        <a:defRPr kumimoji="1" sz="2000" kern="1200">
          <a:solidFill>
            <a:schemeClr val="tx1"/>
          </a:solidFill>
          <a:latin typeface="+mn-lt"/>
          <a:ea typeface="+mn-ea"/>
          <a:cs typeface="ＭＳ ゴシック" charset="-128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3">
            <a:extLst>
              <a:ext uri="{FF2B5EF4-FFF2-40B4-BE49-F238E27FC236}">
                <a16:creationId xmlns:a16="http://schemas.microsoft.com/office/drawing/2014/main" id="{E807C0AB-AE7B-8C4D-867B-B7713D82CA3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3714750"/>
            <a:ext cx="6718300" cy="1689100"/>
          </a:xfrm>
        </p:spPr>
        <p:txBody>
          <a:bodyPr anchor="ctr"/>
          <a:lstStyle/>
          <a:p>
            <a:pPr marL="26988" algn="ctr">
              <a:buFont typeface="Wingdings 2" charset="0"/>
              <a:buNone/>
              <a:defRPr/>
            </a:pPr>
            <a:r>
              <a:rPr lang="ja-JP" altLang="en-US" sz="2800" u="sng" dirty="0">
                <a:solidFill>
                  <a:schemeClr val="tx1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  <a:cs typeface="ＤＦＰ痩金体W3"/>
              </a:rPr>
              <a:t>木村　誠宏</a:t>
            </a:r>
            <a:endParaRPr lang="en-US" altLang="ja-JP" sz="2800" u="sng" dirty="0">
              <a:solidFill>
                <a:schemeClr val="tx1"/>
              </a:solidFill>
              <a:latin typeface="Hiragino Maru Gothic Pro W4" panose="020F0400000000000000" pitchFamily="34" charset="-128"/>
              <a:ea typeface="Hiragino Maru Gothic Pro W4" panose="020F0400000000000000" pitchFamily="34" charset="-128"/>
              <a:cs typeface="ＤＦＰ痩金体W3"/>
            </a:endParaRPr>
          </a:p>
          <a:p>
            <a:pPr marL="26988" algn="ctr">
              <a:buFont typeface="Wingdings 2" charset="0"/>
              <a:buNone/>
              <a:defRPr/>
            </a:pPr>
            <a:r>
              <a:rPr lang="ja-JP" altLang="en-US" sz="2400" dirty="0">
                <a:solidFill>
                  <a:schemeClr val="tx1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  <a:cs typeface="ＤＦＰ痩金体W3"/>
              </a:rPr>
              <a:t>高エネルギー加速器研究機構</a:t>
            </a:r>
            <a:endParaRPr lang="en-US" altLang="ja-JP" sz="2400" dirty="0">
              <a:solidFill>
                <a:schemeClr val="tx1"/>
              </a:solidFill>
              <a:latin typeface="Hiragino Maru Gothic Pro W4" panose="020F0400000000000000" pitchFamily="34" charset="-128"/>
              <a:ea typeface="Hiragino Maru Gothic Pro W4" panose="020F0400000000000000" pitchFamily="34" charset="-128"/>
              <a:cs typeface="ＤＦＰ痩金体W3"/>
            </a:endParaRPr>
          </a:p>
        </p:txBody>
      </p:sp>
      <p:pic>
        <p:nvPicPr>
          <p:cNvPr id="15362" name="図 4">
            <a:extLst>
              <a:ext uri="{FF2B5EF4-FFF2-40B4-BE49-F238E27FC236}">
                <a16:creationId xmlns:a16="http://schemas.microsoft.com/office/drawing/2014/main" id="{7863958B-0A75-FA4E-AD49-FC3D8AD2A7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050" y="180975"/>
            <a:ext cx="1524000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図 2" descr="keklogo-c.jpg">
            <a:extLst>
              <a:ext uri="{FF2B5EF4-FFF2-40B4-BE49-F238E27FC236}">
                <a16:creationId xmlns:a16="http://schemas.microsoft.com/office/drawing/2014/main" id="{31878ED9-9F5F-924F-AC34-3BDA2E58BF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" y="52388"/>
            <a:ext cx="1439863" cy="90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図 4" descr="logo_w.jpg">
            <a:extLst>
              <a:ext uri="{FF2B5EF4-FFF2-40B4-BE49-F238E27FC236}">
                <a16:creationId xmlns:a16="http://schemas.microsoft.com/office/drawing/2014/main" id="{F82A4C61-11C7-DF4D-BAFE-5AB1BA3930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463" y="0"/>
            <a:ext cx="217487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C5313F3C-40A5-D242-B671-9201C5FB5C1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09575" y="1281113"/>
            <a:ext cx="8556625" cy="1995487"/>
          </a:xfrm>
          <a:solidFill>
            <a:schemeClr val="accent6">
              <a:lumMod val="20000"/>
              <a:lumOff val="80000"/>
              <a:alpha val="34000"/>
            </a:schemeClr>
          </a:solidFill>
          <a:ln w="76200" cmpd="tri">
            <a:solidFill>
              <a:srgbClr val="333333"/>
            </a:solidFill>
          </a:ln>
        </p:spPr>
        <p:txBody>
          <a:bodyPr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ja-JP" sz="32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KAGRA</a:t>
            </a:r>
            <a:r>
              <a:rPr lang="ja-JP" altLang="en-US" sz="3200" i="1">
                <a:effectLst>
                  <a:outerShdw blurRad="38100" dist="38100" dir="2700000" algn="tl">
                    <a:srgbClr val="000000"/>
                  </a:outerShdw>
                </a:effectLst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の真空について</a:t>
            </a:r>
            <a:br>
              <a:rPr lang="en-US" altLang="ja-JP" sz="32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</a:br>
            <a:r>
              <a:rPr lang="en-US" altLang="ja-JP" sz="32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-</a:t>
            </a:r>
            <a:r>
              <a:rPr lang="ja-JP" altLang="en-US" sz="3200" i="1">
                <a:effectLst>
                  <a:outerShdw blurRad="38100" dist="38100" dir="2700000" algn="tl">
                    <a:srgbClr val="000000"/>
                  </a:outerShdw>
                </a:effectLst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　</a:t>
            </a:r>
            <a:r>
              <a:rPr lang="en-US" altLang="ja-JP" sz="32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EXC</a:t>
            </a:r>
            <a:r>
              <a:rPr lang="ja-JP" altLang="en-US" sz="3200" i="1">
                <a:effectLst>
                  <a:outerShdw blurRad="38100" dist="38100" dir="2700000" algn="tl">
                    <a:srgbClr val="000000"/>
                  </a:outerShdw>
                </a:effectLst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で何が起きていたか？　</a:t>
            </a:r>
            <a:r>
              <a:rPr lang="en-US" altLang="ja-JP" sz="32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- </a:t>
            </a:r>
            <a:endParaRPr lang="ja-JP" altLang="ja-JP" sz="3200" i="1">
              <a:solidFill>
                <a:srgbClr val="660066"/>
              </a:solidFill>
              <a:effectLst/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スライド番号プレースホルダ 2">
            <a:extLst>
              <a:ext uri="{FF2B5EF4-FFF2-40B4-BE49-F238E27FC236}">
                <a16:creationId xmlns:a16="http://schemas.microsoft.com/office/drawing/2014/main" id="{1C9D5A89-047D-5A41-8768-DA4DE4F60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11F436B-275A-E347-AD1B-08028A98315D}" type="slidenum">
              <a:rPr kumimoji="0" lang="ja-JP" altLang="en-US" sz="1200">
                <a:solidFill>
                  <a:srgbClr val="B5A788"/>
                </a:solidFill>
                <a:latin typeface="Gill Sans MT" panose="020B0502020104020203" pitchFamily="34" charset="0"/>
                <a:ea typeface="ＭＳ ゴシック" panose="020B0609070205080204" pitchFamily="49" charset="-128"/>
              </a:rPr>
              <a:pPr/>
              <a:t>10</a:t>
            </a:fld>
            <a:endParaRPr kumimoji="0" lang="ja-JP" altLang="en-US" sz="1200">
              <a:solidFill>
                <a:srgbClr val="B5A788"/>
              </a:solidFill>
              <a:latin typeface="Gill Sans MT" panose="020B0502020104020203" pitchFamily="34" charset="0"/>
              <a:ea typeface="ＭＳ ゴシック" panose="020B0609070205080204" pitchFamily="49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2028246F-3F9B-BF4C-A33E-3163132ABF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2062" y="-5012325"/>
            <a:ext cx="16335372" cy="11556000"/>
          </a:xfrm>
          <a:prstGeom prst="rect">
            <a:avLst/>
          </a:prstGeom>
        </p:spPr>
      </p:pic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3635D6AD-19B3-7E40-BE4E-0E46C10E8BFB}"/>
              </a:ext>
            </a:extLst>
          </p:cNvPr>
          <p:cNvCxnSpPr>
            <a:cxnSpLocks/>
          </p:cNvCxnSpPr>
          <p:nvPr/>
        </p:nvCxnSpPr>
        <p:spPr>
          <a:xfrm flipV="1">
            <a:off x="4138246" y="1594339"/>
            <a:ext cx="1090246" cy="633046"/>
          </a:xfrm>
          <a:prstGeom prst="line">
            <a:avLst/>
          </a:prstGeom>
          <a:ln w="127000">
            <a:solidFill>
              <a:srgbClr val="FFFF00"/>
            </a:solidFill>
            <a:headEnd type="stealt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コンテンツ プレースホルダー 2">
            <a:extLst>
              <a:ext uri="{FF2B5EF4-FFF2-40B4-BE49-F238E27FC236}">
                <a16:creationId xmlns:a16="http://schemas.microsoft.com/office/drawing/2014/main" id="{A2F46EA9-3829-CF49-AE28-CEDB076A112E}"/>
              </a:ext>
            </a:extLst>
          </p:cNvPr>
          <p:cNvSpPr txBox="1">
            <a:spLocks/>
          </p:cNvSpPr>
          <p:nvPr/>
        </p:nvSpPr>
        <p:spPr bwMode="auto">
          <a:xfrm>
            <a:off x="4727810" y="1096162"/>
            <a:ext cx="4158282" cy="141257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82575" algn="l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2" charset="2"/>
              <a:buChar char="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ＭＳ ゴシック" charset="-128"/>
              </a:defRPr>
            </a:lvl1pPr>
            <a:lvl2pPr marL="639763" indent="-236538" algn="l" rtl="0" fontAlgn="base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Char char="◦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ＭＳ ゴシック" charset="-128"/>
              </a:defRPr>
            </a:lvl2pPr>
            <a:lvl3pPr marL="885825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itchFamily="2" charset="2"/>
              <a:buChar char="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ＭＳ ゴシック" charset="-128"/>
              </a:defRPr>
            </a:lvl3pPr>
            <a:lvl4pPr marL="1096963" indent="-173038" algn="l" rtl="0" fontAlgn="base"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Font typeface="Wingdings 2" pitchFamily="2" charset="2"/>
              <a:buChar char="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ＭＳ ゴシック" charset="-128"/>
              </a:defRPr>
            </a:lvl4pPr>
            <a:lvl5pPr marL="1296988" indent="-182563" algn="l" rtl="0" fontAlgn="base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2" charset="2"/>
              <a:buChar char="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ＭＳ ゴシック" charset="-128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2550" indent="0" defTabSz="914400">
              <a:lnSpc>
                <a:spcPct val="120000"/>
              </a:lnSpc>
              <a:buNone/>
              <a:defRPr/>
            </a:pPr>
            <a:r>
              <a:rPr lang="ja-JP" altLang="en-US" sz="2400"/>
              <a:t>クロス管接続部増締</a:t>
            </a:r>
            <a:endParaRPr lang="en-US" altLang="ja-JP" sz="2400" dirty="0"/>
          </a:p>
          <a:p>
            <a:pPr marL="82550" indent="0" defTabSz="914400">
              <a:lnSpc>
                <a:spcPct val="120000"/>
              </a:lnSpc>
              <a:buNone/>
              <a:defRPr/>
            </a:pPr>
            <a:r>
              <a:rPr lang="en-US" altLang="ja-JP" sz="2400" dirty="0"/>
              <a:t>(Phase-1</a:t>
            </a:r>
            <a:r>
              <a:rPr lang="ja-JP" altLang="en-US" sz="2400"/>
              <a:t>の時、挿しフランジを挿入）</a:t>
            </a:r>
          </a:p>
        </p:txBody>
      </p:sp>
    </p:spTree>
    <p:extLst>
      <p:ext uri="{BB962C8B-B14F-4D97-AF65-F5344CB8AC3E}">
        <p14:creationId xmlns:p14="http://schemas.microsoft.com/office/powerpoint/2010/main" val="9857754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5B4ECCBE-86CC-F74A-B500-51BC6556B6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76A6847F-2092-524F-A52B-D9C5F9371C72}"/>
              </a:ext>
            </a:extLst>
          </p:cNvPr>
          <p:cNvCxnSpPr>
            <a:cxnSpLocks/>
          </p:cNvCxnSpPr>
          <p:nvPr/>
        </p:nvCxnSpPr>
        <p:spPr>
          <a:xfrm flipH="1" flipV="1">
            <a:off x="3176772" y="4454640"/>
            <a:ext cx="1440106" cy="1119554"/>
          </a:xfrm>
          <a:prstGeom prst="line">
            <a:avLst/>
          </a:prstGeom>
          <a:ln w="127000">
            <a:solidFill>
              <a:srgbClr val="FFFF00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C84C5737-79E3-7347-9973-075368A326D0}"/>
              </a:ext>
            </a:extLst>
          </p:cNvPr>
          <p:cNvSpPr txBox="1"/>
          <p:nvPr/>
        </p:nvSpPr>
        <p:spPr>
          <a:xfrm>
            <a:off x="148003" y="139813"/>
            <a:ext cx="2571750" cy="584775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GB" altLang="ja-JP" sz="3200" i="1" dirty="0">
                <a:solidFill>
                  <a:schemeClr val="tx2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O3</a:t>
            </a:r>
            <a:r>
              <a:rPr lang="ja-JP" altLang="en-US" sz="3200" i="1">
                <a:solidFill>
                  <a:schemeClr val="tx2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に向けて</a:t>
            </a:r>
            <a:endParaRPr lang="en-US" altLang="ja-JP" sz="3200" i="1" dirty="0">
              <a:solidFill>
                <a:schemeClr val="tx2"/>
              </a:solidFill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687B9882-15BD-DD47-8C18-32B93CDDB31D}"/>
              </a:ext>
            </a:extLst>
          </p:cNvPr>
          <p:cNvSpPr txBox="1"/>
          <p:nvPr/>
        </p:nvSpPr>
        <p:spPr>
          <a:xfrm>
            <a:off x="3270172" y="258753"/>
            <a:ext cx="5591195" cy="390376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40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大気開放ユニットの取付</a:t>
            </a:r>
            <a:endParaRPr lang="en-US" altLang="ja-JP" sz="2400" dirty="0"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ja-JP" altLang="en-US" sz="240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大気圧中でのコミッショニング中の埃の侵入防止</a:t>
            </a:r>
            <a:endParaRPr lang="en-US" altLang="ja-JP" sz="2400" dirty="0"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ja-JP" altLang="en-US" sz="240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鏡容器の真空破断に使用</a:t>
            </a:r>
            <a:endParaRPr lang="en-US" altLang="ja-JP" sz="2400" dirty="0"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ja-JP" altLang="en-US" sz="240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鏡の位置を見込まない場所から</a:t>
            </a:r>
            <a:endParaRPr lang="en-US" altLang="ja-JP" sz="2400" dirty="0"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  <a:p>
            <a:pPr>
              <a:lnSpc>
                <a:spcPct val="150000"/>
              </a:lnSpc>
            </a:pPr>
            <a:r>
              <a:rPr lang="en-US" altLang="ja-JP" sz="2400" dirty="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	</a:t>
            </a:r>
            <a:r>
              <a:rPr lang="ja-JP" altLang="en-US" sz="240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空気を導入→トップ鏡板</a:t>
            </a:r>
            <a:endParaRPr lang="en-US" altLang="ja-JP" sz="2400" dirty="0"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ja-JP" sz="2400" dirty="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SR2,3</a:t>
            </a:r>
            <a:r>
              <a:rPr lang="ja-JP" altLang="en-US" sz="240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も取付予定</a:t>
            </a:r>
            <a:r>
              <a:rPr lang="en-US" altLang="ja-JP" sz="2400" dirty="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 ~11</a:t>
            </a:r>
            <a:r>
              <a:rPr lang="ja-JP" altLang="en-US" sz="240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月頃</a:t>
            </a:r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00A53988-90DA-6649-9CA4-3115A0661A7D}"/>
              </a:ext>
            </a:extLst>
          </p:cNvPr>
          <p:cNvSpPr/>
          <p:nvPr/>
        </p:nvSpPr>
        <p:spPr>
          <a:xfrm>
            <a:off x="1184031" y="1723292"/>
            <a:ext cx="2063261" cy="4572000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タイトル 1">
            <a:extLst>
              <a:ext uri="{FF2B5EF4-FFF2-40B4-BE49-F238E27FC236}">
                <a16:creationId xmlns:a16="http://schemas.microsoft.com/office/drawing/2014/main" id="{5BC375DA-3E1C-9441-B976-228DA2A91637}"/>
              </a:ext>
            </a:extLst>
          </p:cNvPr>
          <p:cNvSpPr txBox="1">
            <a:spLocks/>
          </p:cNvSpPr>
          <p:nvPr/>
        </p:nvSpPr>
        <p:spPr>
          <a:xfrm>
            <a:off x="3634154" y="5339862"/>
            <a:ext cx="4844828" cy="114300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kumimoji="1" sz="4300" kern="120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ＭＳ ゴシック" charset="-128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kumimoji="1" sz="4300">
                <a:solidFill>
                  <a:srgbClr val="572314"/>
                </a:solidFill>
                <a:latin typeface="Gill Sans MT" charset="0"/>
                <a:ea typeface="ＭＳ ゴシック" charset="-128"/>
                <a:cs typeface="ＭＳ ゴシック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kumimoji="1" sz="4300">
                <a:solidFill>
                  <a:srgbClr val="572314"/>
                </a:solidFill>
                <a:latin typeface="Gill Sans MT" charset="0"/>
                <a:ea typeface="ＭＳ ゴシック" charset="-128"/>
                <a:cs typeface="ＭＳ ゴシック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kumimoji="1" sz="4300">
                <a:solidFill>
                  <a:srgbClr val="572314"/>
                </a:solidFill>
                <a:latin typeface="Gill Sans MT" charset="0"/>
                <a:ea typeface="ＭＳ ゴシック" charset="-128"/>
                <a:cs typeface="ＭＳ ゴシック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kumimoji="1" sz="4300">
                <a:solidFill>
                  <a:srgbClr val="572314"/>
                </a:solidFill>
                <a:latin typeface="Gill Sans MT" charset="0"/>
                <a:ea typeface="ＭＳ ゴシック" charset="-128"/>
                <a:cs typeface="ＭＳ 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4300">
                <a:solidFill>
                  <a:srgbClr val="572314"/>
                </a:solidFill>
                <a:latin typeface="Gill Sans MT" charset="0"/>
                <a:ea typeface="ＭＳ ゴシック" charset="-128"/>
                <a:cs typeface="ＭＳ ゴシック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4300">
                <a:solidFill>
                  <a:srgbClr val="572314"/>
                </a:solidFill>
                <a:latin typeface="Gill Sans MT" charset="0"/>
                <a:ea typeface="ＭＳ ゴシック" charset="-128"/>
                <a:cs typeface="ＭＳ ゴシック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4300">
                <a:solidFill>
                  <a:srgbClr val="572314"/>
                </a:solidFill>
                <a:latin typeface="Gill Sans MT" charset="0"/>
                <a:ea typeface="ＭＳ ゴシック" charset="-128"/>
                <a:cs typeface="ＭＳ ゴシック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4300">
                <a:solidFill>
                  <a:srgbClr val="572314"/>
                </a:solidFill>
                <a:latin typeface="Gill Sans MT" charset="0"/>
                <a:ea typeface="ＭＳ ゴシック" charset="-128"/>
                <a:cs typeface="ＭＳ ゴシック" charset="-128"/>
              </a:defRPr>
            </a:lvl9pPr>
          </a:lstStyle>
          <a:p>
            <a:pPr defTabSz="914400">
              <a:defRPr/>
            </a:pPr>
            <a:r>
              <a:rPr lang="ja-JP" altLang="en-US" sz="2800">
                <a:solidFill>
                  <a:srgbClr val="002060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大気開放ユニット</a:t>
            </a:r>
            <a:endParaRPr lang="en-US" altLang="ja-JP" sz="2800" dirty="0">
              <a:solidFill>
                <a:srgbClr val="002060"/>
              </a:solidFill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  <a:p>
            <a:pPr defTabSz="914400">
              <a:defRPr/>
            </a:pPr>
            <a:r>
              <a:rPr lang="en-US" altLang="ja-JP" sz="2800" dirty="0">
                <a:solidFill>
                  <a:srgbClr val="002060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IXC~EYC,PR2,PR3</a:t>
            </a:r>
            <a:r>
              <a:rPr lang="ja-JP" altLang="en-US" sz="2800">
                <a:solidFill>
                  <a:srgbClr val="002060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に設置</a:t>
            </a:r>
            <a:endParaRPr lang="en-US" altLang="ja-JP" sz="2800" dirty="0">
              <a:solidFill>
                <a:srgbClr val="002060"/>
              </a:solidFill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054558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A7792E8-642C-5F43-AC5D-19F340D24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33203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altLang="ja-JP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Appendix</a:t>
            </a:r>
            <a:endParaRPr lang="ja-JP" altLang="en-US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4818" name="スライド番号プレースホルダ 2">
            <a:extLst>
              <a:ext uri="{FF2B5EF4-FFF2-40B4-BE49-F238E27FC236}">
                <a16:creationId xmlns:a16="http://schemas.microsoft.com/office/drawing/2014/main" id="{1C9D5A89-047D-5A41-8768-DA4DE4F60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11F436B-275A-E347-AD1B-08028A98315D}" type="slidenum">
              <a:rPr kumimoji="0" lang="ja-JP" altLang="en-US" sz="1200">
                <a:solidFill>
                  <a:srgbClr val="B5A788"/>
                </a:solidFill>
                <a:latin typeface="Gill Sans MT" panose="020B0502020104020203" pitchFamily="34" charset="0"/>
                <a:ea typeface="ＭＳ ゴシック" panose="020B0609070205080204" pitchFamily="49" charset="-128"/>
              </a:rPr>
              <a:pPr/>
              <a:t>12</a:t>
            </a:fld>
            <a:endParaRPr kumimoji="0" lang="ja-JP" altLang="en-US" sz="1200">
              <a:solidFill>
                <a:srgbClr val="B5A788"/>
              </a:solidFill>
              <a:latin typeface="Gill Sans MT" panose="020B0502020104020203" pitchFamily="34" charset="0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981524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24BC3A8-BF33-3846-BF92-3D68155947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2500" y="519113"/>
            <a:ext cx="3048000" cy="124301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altLang="ja-JP" sz="1400" dirty="0">
                <a:latin typeface="+mn-ea"/>
                <a:ea typeface="+mn-ea"/>
              </a:rPr>
              <a:t>2018.03.17_</a:t>
            </a:r>
            <a:r>
              <a:rPr lang="ja-JP" altLang="en-US" sz="1400" dirty="0">
                <a:latin typeface="+mn-ea"/>
                <a:ea typeface="+mn-ea"/>
              </a:rPr>
              <a:t>中央ダクト</a:t>
            </a:r>
            <a:r>
              <a:rPr lang="en-US" altLang="ja-JP" sz="1400" dirty="0">
                <a:latin typeface="+mn-ea"/>
                <a:ea typeface="+mn-ea"/>
              </a:rPr>
              <a:t>He</a:t>
            </a:r>
            <a:r>
              <a:rPr lang="ja-JP" altLang="en-US" sz="1400" dirty="0">
                <a:latin typeface="+mn-ea"/>
                <a:ea typeface="+mn-ea"/>
              </a:rPr>
              <a:t>試験結果</a:t>
            </a:r>
            <a:br>
              <a:rPr lang="en-US" altLang="ja-JP" sz="1400" dirty="0">
                <a:latin typeface="+mn-ea"/>
                <a:ea typeface="+mn-ea"/>
              </a:rPr>
            </a:br>
            <a:r>
              <a:rPr lang="ja-JP" altLang="en-US" sz="1400" dirty="0">
                <a:latin typeface="+mn-ea"/>
                <a:ea typeface="+mn-ea"/>
              </a:rPr>
              <a:t>東大：内山先生、</a:t>
            </a:r>
            <a:r>
              <a:rPr lang="en-US" altLang="ja-JP" sz="1400" dirty="0">
                <a:latin typeface="+mn-ea"/>
                <a:ea typeface="+mn-ea"/>
              </a:rPr>
              <a:t>MPC</a:t>
            </a:r>
            <a:r>
              <a:rPr lang="ja-JP" altLang="en-US" sz="1400" dirty="0">
                <a:latin typeface="+mn-ea"/>
                <a:ea typeface="+mn-ea"/>
              </a:rPr>
              <a:t>：中村、山田、由井</a:t>
            </a:r>
            <a:br>
              <a:rPr lang="en-US" altLang="ja-JP" sz="1400" dirty="0">
                <a:latin typeface="+mn-ea"/>
                <a:ea typeface="+mn-ea"/>
              </a:rPr>
            </a:br>
            <a:r>
              <a:rPr lang="ja-JP" altLang="en-US" sz="1400" dirty="0">
                <a:latin typeface="+mn-ea"/>
                <a:ea typeface="+mn-ea"/>
              </a:rPr>
              <a:t>単位：</a:t>
            </a:r>
            <a:r>
              <a:rPr lang="en-US" altLang="ja-JP" sz="1400" dirty="0">
                <a:latin typeface="+mn-ea"/>
                <a:ea typeface="+mn-ea"/>
              </a:rPr>
              <a:t>Pa</a:t>
            </a:r>
            <a:r>
              <a:rPr lang="ja-JP" altLang="en-US" sz="1400" dirty="0">
                <a:latin typeface="+mn-ea"/>
                <a:ea typeface="+mn-ea"/>
              </a:rPr>
              <a:t>・</a:t>
            </a:r>
            <a:r>
              <a:rPr lang="en-US" altLang="ja-JP" sz="1400" dirty="0">
                <a:latin typeface="+mn-ea"/>
                <a:ea typeface="+mn-ea"/>
              </a:rPr>
              <a:t>m^3/s </a:t>
            </a:r>
            <a:r>
              <a:rPr lang="ja-JP" altLang="en-US" sz="1400" dirty="0">
                <a:latin typeface="+mn-ea"/>
                <a:ea typeface="+mn-ea"/>
              </a:rPr>
              <a:t>機種：ライボルト</a:t>
            </a:r>
            <a:br>
              <a:rPr lang="en-US" altLang="ja-JP" sz="1400" dirty="0">
                <a:latin typeface="+mn-ea"/>
                <a:ea typeface="+mn-ea"/>
              </a:rPr>
            </a:br>
            <a:r>
              <a:rPr lang="ja-JP" altLang="en-US" sz="1400" dirty="0">
                <a:latin typeface="+mn-ea"/>
                <a:ea typeface="+mn-ea"/>
              </a:rPr>
              <a:t>文字色：締結部</a:t>
            </a:r>
            <a:r>
              <a:rPr lang="en-US" altLang="ja-JP" sz="1400" dirty="0">
                <a:latin typeface="+mn-ea"/>
                <a:ea typeface="+mn-ea"/>
              </a:rPr>
              <a:t>/</a:t>
            </a:r>
            <a:r>
              <a:rPr lang="ja-JP" altLang="en-US" sz="1400" dirty="0">
                <a:latin typeface="+mn-ea"/>
                <a:ea typeface="+mn-ea"/>
              </a:rPr>
              <a:t>黒、締結部</a:t>
            </a:r>
            <a:r>
              <a:rPr lang="en-US" altLang="ja-JP" sz="1400" dirty="0">
                <a:latin typeface="+mn-ea"/>
                <a:ea typeface="+mn-ea"/>
              </a:rPr>
              <a:t>-08/</a:t>
            </a:r>
            <a:r>
              <a:rPr lang="ja-JP" altLang="en-US" sz="1400" dirty="0">
                <a:solidFill>
                  <a:srgbClr val="FF0000"/>
                </a:solidFill>
                <a:latin typeface="+mn-ea"/>
                <a:ea typeface="+mn-ea"/>
              </a:rPr>
              <a:t>赤</a:t>
            </a:r>
            <a:br>
              <a:rPr lang="en-US" altLang="ja-JP" sz="1400" dirty="0">
                <a:latin typeface="+mn-ea"/>
                <a:ea typeface="+mn-ea"/>
              </a:rPr>
            </a:br>
            <a:r>
              <a:rPr lang="ja-JP" altLang="en-US" sz="1400" dirty="0">
                <a:latin typeface="+mn-ea"/>
                <a:ea typeface="+mn-ea"/>
              </a:rPr>
              <a:t>排気系：</a:t>
            </a:r>
            <a:r>
              <a:rPr lang="ja-JP" altLang="en-US" sz="1400" dirty="0">
                <a:solidFill>
                  <a:srgbClr val="00B050"/>
                </a:solidFill>
                <a:latin typeface="+mn-ea"/>
                <a:ea typeface="+mn-ea"/>
              </a:rPr>
              <a:t>緑</a:t>
            </a:r>
            <a:br>
              <a:rPr lang="en-US" altLang="ja-JP" sz="1400" dirty="0">
                <a:latin typeface="+mn-ea"/>
                <a:ea typeface="+mn-ea"/>
              </a:rPr>
            </a:br>
            <a:r>
              <a:rPr lang="ja-JP" altLang="en-US" sz="1400" dirty="0">
                <a:latin typeface="+mn-ea"/>
                <a:ea typeface="+mn-ea"/>
              </a:rPr>
              <a:t>容器のフランジ類：</a:t>
            </a:r>
            <a:r>
              <a:rPr lang="ja-JP" altLang="en-US" sz="1400" dirty="0">
                <a:solidFill>
                  <a:srgbClr val="FFC000"/>
                </a:solidFill>
                <a:latin typeface="+mn-ea"/>
                <a:ea typeface="+mn-ea"/>
              </a:rPr>
              <a:t>橙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F70D0997-DD2B-9144-8274-EC7920AE57B9}"/>
              </a:ext>
            </a:extLst>
          </p:cNvPr>
          <p:cNvSpPr txBox="1"/>
          <p:nvPr/>
        </p:nvSpPr>
        <p:spPr>
          <a:xfrm>
            <a:off x="7918450" y="2500313"/>
            <a:ext cx="812800" cy="3079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ja-JP" sz="1400" dirty="0">
                <a:solidFill>
                  <a:srgbClr val="00B050"/>
                </a:solidFill>
                <a:latin typeface="+mn-ea"/>
                <a:ea typeface="ＭＳ Ｐゴシック" charset="0"/>
                <a:cs typeface="ＭＳ Ｐゴシック" charset="0"/>
              </a:rPr>
              <a:t>3.1E-09</a:t>
            </a: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BBF33DFE-0E95-AC4D-9279-0A6450911958}"/>
              </a:ext>
            </a:extLst>
          </p:cNvPr>
          <p:cNvSpPr txBox="1"/>
          <p:nvPr/>
        </p:nvSpPr>
        <p:spPr>
          <a:xfrm>
            <a:off x="5005388" y="5702300"/>
            <a:ext cx="812800" cy="306388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ja-JP" sz="1400" dirty="0">
                <a:latin typeface="+mn-ea"/>
                <a:ea typeface="ＭＳ Ｐゴシック" charset="0"/>
                <a:cs typeface="ＭＳ Ｐゴシック" charset="0"/>
              </a:rPr>
              <a:t>6.1E-09</a:t>
            </a:r>
            <a:endParaRPr lang="ja-JP" altLang="en-US" sz="1400" dirty="0">
              <a:latin typeface="+mn-ea"/>
              <a:ea typeface="ＭＳ Ｐゴシック" charset="0"/>
              <a:cs typeface="ＭＳ Ｐゴシック" charset="0"/>
            </a:endParaRP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32B00B84-70D2-0640-AD6A-7AE0AD4F4BD7}"/>
              </a:ext>
            </a:extLst>
          </p:cNvPr>
          <p:cNvSpPr txBox="1"/>
          <p:nvPr/>
        </p:nvSpPr>
        <p:spPr>
          <a:xfrm>
            <a:off x="1517650" y="1608138"/>
            <a:ext cx="300038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>
                <a:solidFill>
                  <a:srgbClr val="FF0000"/>
                </a:solidFill>
                <a:latin typeface="+mn-ea"/>
                <a:ea typeface="ＭＳ Ｐゴシック" charset="0"/>
                <a:cs typeface="ＭＳ Ｐゴシック" charset="0"/>
              </a:rPr>
              <a:t>Y</a:t>
            </a:r>
            <a:endParaRPr lang="ja-JP" altLang="en-US" dirty="0">
              <a:solidFill>
                <a:srgbClr val="FF0000"/>
              </a:solidFill>
              <a:latin typeface="+mn-ea"/>
              <a:ea typeface="ＭＳ Ｐゴシック" charset="0"/>
              <a:cs typeface="ＭＳ Ｐゴシック" charset="0"/>
            </a:endParaRP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CBCBD389-FD28-D64D-801D-FC1C542D9A92}"/>
              </a:ext>
            </a:extLst>
          </p:cNvPr>
          <p:cNvSpPr txBox="1"/>
          <p:nvPr/>
        </p:nvSpPr>
        <p:spPr>
          <a:xfrm>
            <a:off x="2116138" y="2438400"/>
            <a:ext cx="300037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>
                <a:solidFill>
                  <a:srgbClr val="FF0000"/>
                </a:solidFill>
                <a:latin typeface="+mn-ea"/>
                <a:ea typeface="ＭＳ Ｐゴシック" charset="0"/>
                <a:cs typeface="ＭＳ Ｐゴシック" charset="0"/>
              </a:rPr>
              <a:t>X</a:t>
            </a:r>
            <a:endParaRPr lang="ja-JP" altLang="en-US" dirty="0">
              <a:solidFill>
                <a:srgbClr val="FF0000"/>
              </a:solidFill>
              <a:latin typeface="+mn-ea"/>
              <a:ea typeface="ＭＳ Ｐゴシック" charset="0"/>
              <a:cs typeface="ＭＳ Ｐゴシック" charset="0"/>
            </a:endParaRP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649B9AFC-44CC-FA42-B71E-29410D4CF32E}"/>
              </a:ext>
            </a:extLst>
          </p:cNvPr>
          <p:cNvSpPr txBox="1"/>
          <p:nvPr/>
        </p:nvSpPr>
        <p:spPr>
          <a:xfrm>
            <a:off x="96838" y="3341688"/>
            <a:ext cx="814387" cy="3079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ja-JP" sz="1400" dirty="0">
                <a:solidFill>
                  <a:srgbClr val="FF0000"/>
                </a:solidFill>
                <a:latin typeface="+mn-ea"/>
                <a:ea typeface="ＭＳ Ｐゴシック" charset="0"/>
                <a:cs typeface="ＭＳ Ｐゴシック" charset="0"/>
              </a:rPr>
              <a:t>1.5E-08</a:t>
            </a: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8792E15F-15ED-634F-B1B2-F983C26AAB5D}"/>
              </a:ext>
            </a:extLst>
          </p:cNvPr>
          <p:cNvSpPr txBox="1"/>
          <p:nvPr/>
        </p:nvSpPr>
        <p:spPr>
          <a:xfrm>
            <a:off x="3138488" y="3101975"/>
            <a:ext cx="814387" cy="30797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ja-JP" sz="1400" dirty="0">
                <a:latin typeface="+mn-ea"/>
                <a:ea typeface="ＭＳ Ｐゴシック" charset="0"/>
                <a:cs typeface="ＭＳ Ｐゴシック" charset="0"/>
              </a:rPr>
              <a:t>5.1E-09</a:t>
            </a:r>
          </a:p>
        </p:txBody>
      </p: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B8B61582-9238-7D4A-B9FD-C32D2573EA37}"/>
              </a:ext>
            </a:extLst>
          </p:cNvPr>
          <p:cNvSpPr txBox="1"/>
          <p:nvPr/>
        </p:nvSpPr>
        <p:spPr>
          <a:xfrm>
            <a:off x="917575" y="3082925"/>
            <a:ext cx="812800" cy="30797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ja-JP" sz="1400" dirty="0">
                <a:latin typeface="+mn-ea"/>
                <a:ea typeface="ＭＳ Ｐゴシック" charset="0"/>
                <a:cs typeface="ＭＳ Ｐゴシック" charset="0"/>
              </a:rPr>
              <a:t>6.0E-09</a:t>
            </a:r>
            <a:endParaRPr lang="ja-JP" altLang="en-US" sz="1400" dirty="0">
              <a:latin typeface="+mn-ea"/>
              <a:ea typeface="ＭＳ Ｐゴシック" charset="0"/>
              <a:cs typeface="ＭＳ Ｐゴシック" charset="0"/>
            </a:endParaRPr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B56792FE-876F-3447-917E-2F0B42FC45DE}"/>
              </a:ext>
            </a:extLst>
          </p:cNvPr>
          <p:cNvSpPr txBox="1"/>
          <p:nvPr/>
        </p:nvSpPr>
        <p:spPr>
          <a:xfrm>
            <a:off x="1795463" y="3094038"/>
            <a:ext cx="723900" cy="30797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ja-JP" sz="1400" dirty="0">
                <a:latin typeface="+mn-ea"/>
                <a:ea typeface="ＭＳ Ｐゴシック" charset="0"/>
                <a:cs typeface="ＭＳ Ｐゴシック" charset="0"/>
              </a:rPr>
              <a:t>5.9-09</a:t>
            </a:r>
            <a:endParaRPr lang="ja-JP" altLang="en-US" sz="1400" dirty="0">
              <a:latin typeface="+mn-ea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35850" name="図形グループ 9">
            <a:extLst>
              <a:ext uri="{FF2B5EF4-FFF2-40B4-BE49-F238E27FC236}">
                <a16:creationId xmlns:a16="http://schemas.microsoft.com/office/drawing/2014/main" id="{AD9FC321-FF18-2F46-A791-2DC4E24D465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580438" y="4725988"/>
            <a:ext cx="242887" cy="300037"/>
            <a:chOff x="1452808" y="2658617"/>
            <a:chExt cx="740664" cy="685800"/>
          </a:xfrm>
        </p:grpSpPr>
        <p:sp>
          <p:nvSpPr>
            <p:cNvPr id="6" name="正方形/長方形 5">
              <a:extLst>
                <a:ext uri="{FF2B5EF4-FFF2-40B4-BE49-F238E27FC236}">
                  <a16:creationId xmlns:a16="http://schemas.microsoft.com/office/drawing/2014/main" id="{A8DBB680-BA13-3B49-A11C-F8819531F8EA}"/>
                </a:ext>
              </a:extLst>
            </p:cNvPr>
            <p:cNvSpPr/>
            <p:nvPr/>
          </p:nvSpPr>
          <p:spPr>
            <a:xfrm rot="10800000">
              <a:off x="1452808" y="2658617"/>
              <a:ext cx="740664" cy="6858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grpSp>
          <p:nvGrpSpPr>
            <p:cNvPr id="36040" name="図形グループ 18">
              <a:extLst>
                <a:ext uri="{FF2B5EF4-FFF2-40B4-BE49-F238E27FC236}">
                  <a16:creationId xmlns:a16="http://schemas.microsoft.com/office/drawing/2014/main" id="{AAE570CC-0ACC-7A4E-BA66-88560F3C76F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91043" y="2659517"/>
              <a:ext cx="468000" cy="684000"/>
              <a:chOff x="6186311" y="869244"/>
              <a:chExt cx="464191" cy="485423"/>
            </a:xfrm>
          </p:grpSpPr>
          <p:cxnSp>
            <p:nvCxnSpPr>
              <p:cNvPr id="13" name="直線コネクタ 12">
                <a:extLst>
                  <a:ext uri="{FF2B5EF4-FFF2-40B4-BE49-F238E27FC236}">
                    <a16:creationId xmlns:a16="http://schemas.microsoft.com/office/drawing/2014/main" id="{FD901BD7-ABF1-5547-9AA1-6ABF7C3F35B3}"/>
                  </a:ext>
                </a:extLst>
              </p:cNvPr>
              <p:cNvCxnSpPr/>
              <p:nvPr/>
            </p:nvCxnSpPr>
            <p:spPr>
              <a:xfrm>
                <a:off x="6188443" y="868605"/>
                <a:ext cx="0" cy="48670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線コネクタ 13">
                <a:extLst>
                  <a:ext uri="{FF2B5EF4-FFF2-40B4-BE49-F238E27FC236}">
                    <a16:creationId xmlns:a16="http://schemas.microsoft.com/office/drawing/2014/main" id="{3BEEB79C-9538-5942-BDB4-3B2291162745}"/>
                  </a:ext>
                </a:extLst>
              </p:cNvPr>
              <p:cNvCxnSpPr/>
              <p:nvPr/>
            </p:nvCxnSpPr>
            <p:spPr>
              <a:xfrm>
                <a:off x="6279674" y="868605"/>
                <a:ext cx="0" cy="48670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線コネクタ 14">
                <a:extLst>
                  <a:ext uri="{FF2B5EF4-FFF2-40B4-BE49-F238E27FC236}">
                    <a16:creationId xmlns:a16="http://schemas.microsoft.com/office/drawing/2014/main" id="{76579E0E-296F-EA42-8C23-ACA1ECCD2E97}"/>
                  </a:ext>
                </a:extLst>
              </p:cNvPr>
              <p:cNvCxnSpPr/>
              <p:nvPr/>
            </p:nvCxnSpPr>
            <p:spPr>
              <a:xfrm>
                <a:off x="6375705" y="868605"/>
                <a:ext cx="0" cy="48670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線コネクタ 15">
                <a:extLst>
                  <a:ext uri="{FF2B5EF4-FFF2-40B4-BE49-F238E27FC236}">
                    <a16:creationId xmlns:a16="http://schemas.microsoft.com/office/drawing/2014/main" id="{12BB50E6-1D0F-6E4D-8DA2-594A3681E072}"/>
                  </a:ext>
                </a:extLst>
              </p:cNvPr>
              <p:cNvCxnSpPr/>
              <p:nvPr/>
            </p:nvCxnSpPr>
            <p:spPr>
              <a:xfrm>
                <a:off x="6466933" y="868605"/>
                <a:ext cx="0" cy="48670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線コネクタ 16">
                <a:extLst>
                  <a:ext uri="{FF2B5EF4-FFF2-40B4-BE49-F238E27FC236}">
                    <a16:creationId xmlns:a16="http://schemas.microsoft.com/office/drawing/2014/main" id="{EE118D4C-9274-E447-94E8-2EE951816064}"/>
                  </a:ext>
                </a:extLst>
              </p:cNvPr>
              <p:cNvCxnSpPr/>
              <p:nvPr/>
            </p:nvCxnSpPr>
            <p:spPr>
              <a:xfrm>
                <a:off x="6558164" y="868605"/>
                <a:ext cx="0" cy="48670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線コネクタ 17">
                <a:extLst>
                  <a:ext uri="{FF2B5EF4-FFF2-40B4-BE49-F238E27FC236}">
                    <a16:creationId xmlns:a16="http://schemas.microsoft.com/office/drawing/2014/main" id="{7AE5A7C0-EACE-414E-9B06-980DC442A947}"/>
                  </a:ext>
                </a:extLst>
              </p:cNvPr>
              <p:cNvCxnSpPr/>
              <p:nvPr/>
            </p:nvCxnSpPr>
            <p:spPr>
              <a:xfrm>
                <a:off x="6649392" y="868605"/>
                <a:ext cx="0" cy="48670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5" name="正方形/長方形 84">
            <a:extLst>
              <a:ext uri="{FF2B5EF4-FFF2-40B4-BE49-F238E27FC236}">
                <a16:creationId xmlns:a16="http://schemas.microsoft.com/office/drawing/2014/main" id="{5B326CBF-2F0C-AF42-B569-D21B10FC84CF}"/>
              </a:ext>
            </a:extLst>
          </p:cNvPr>
          <p:cNvSpPr/>
          <p:nvPr/>
        </p:nvSpPr>
        <p:spPr>
          <a:xfrm>
            <a:off x="7015163" y="2603500"/>
            <a:ext cx="823912" cy="17938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87" name="正方形/長方形 86">
            <a:extLst>
              <a:ext uri="{FF2B5EF4-FFF2-40B4-BE49-F238E27FC236}">
                <a16:creationId xmlns:a16="http://schemas.microsoft.com/office/drawing/2014/main" id="{7D673B91-1721-7A42-91FE-F860155846D0}"/>
              </a:ext>
            </a:extLst>
          </p:cNvPr>
          <p:cNvSpPr/>
          <p:nvPr/>
        </p:nvSpPr>
        <p:spPr>
          <a:xfrm rot="16200000">
            <a:off x="-253206" y="4842669"/>
            <a:ext cx="1100138" cy="13335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88" name="正方形/長方形 87">
            <a:extLst>
              <a:ext uri="{FF2B5EF4-FFF2-40B4-BE49-F238E27FC236}">
                <a16:creationId xmlns:a16="http://schemas.microsoft.com/office/drawing/2014/main" id="{3A0D5591-F005-D04D-8C0A-E7C605409992}"/>
              </a:ext>
            </a:extLst>
          </p:cNvPr>
          <p:cNvSpPr/>
          <p:nvPr/>
        </p:nvSpPr>
        <p:spPr>
          <a:xfrm rot="16200000">
            <a:off x="8385175" y="4821238"/>
            <a:ext cx="1100137" cy="13493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grpSp>
        <p:nvGrpSpPr>
          <p:cNvPr id="35854" name="図形グループ 111">
            <a:extLst>
              <a:ext uri="{FF2B5EF4-FFF2-40B4-BE49-F238E27FC236}">
                <a16:creationId xmlns:a16="http://schemas.microsoft.com/office/drawing/2014/main" id="{0CB07724-EFB3-A846-81F7-F10E2AC32F2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726363" y="4724400"/>
            <a:ext cx="242887" cy="300038"/>
            <a:chOff x="1452808" y="2658617"/>
            <a:chExt cx="740664" cy="685800"/>
          </a:xfrm>
        </p:grpSpPr>
        <p:sp>
          <p:nvSpPr>
            <p:cNvPr id="113" name="正方形/長方形 112">
              <a:extLst>
                <a:ext uri="{FF2B5EF4-FFF2-40B4-BE49-F238E27FC236}">
                  <a16:creationId xmlns:a16="http://schemas.microsoft.com/office/drawing/2014/main" id="{33157C8C-1072-AC49-A70D-033159207293}"/>
                </a:ext>
              </a:extLst>
            </p:cNvPr>
            <p:cNvSpPr/>
            <p:nvPr/>
          </p:nvSpPr>
          <p:spPr>
            <a:xfrm rot="10800000">
              <a:off x="1452808" y="2658617"/>
              <a:ext cx="740664" cy="6858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grpSp>
          <p:nvGrpSpPr>
            <p:cNvPr id="36032" name="図形グループ 113">
              <a:extLst>
                <a:ext uri="{FF2B5EF4-FFF2-40B4-BE49-F238E27FC236}">
                  <a16:creationId xmlns:a16="http://schemas.microsoft.com/office/drawing/2014/main" id="{A3425439-708F-D84C-855A-FEE602A28E9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91043" y="2659517"/>
              <a:ext cx="468000" cy="684000"/>
              <a:chOff x="6186311" y="869244"/>
              <a:chExt cx="464191" cy="485423"/>
            </a:xfrm>
          </p:grpSpPr>
          <p:cxnSp>
            <p:nvCxnSpPr>
              <p:cNvPr id="115" name="直線コネクタ 114">
                <a:extLst>
                  <a:ext uri="{FF2B5EF4-FFF2-40B4-BE49-F238E27FC236}">
                    <a16:creationId xmlns:a16="http://schemas.microsoft.com/office/drawing/2014/main" id="{FE01448C-D135-7240-8428-012AD3996ED3}"/>
                  </a:ext>
                </a:extLst>
              </p:cNvPr>
              <p:cNvCxnSpPr/>
              <p:nvPr/>
            </p:nvCxnSpPr>
            <p:spPr>
              <a:xfrm>
                <a:off x="6188443" y="868605"/>
                <a:ext cx="0" cy="486701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直線コネクタ 115">
                <a:extLst>
                  <a:ext uri="{FF2B5EF4-FFF2-40B4-BE49-F238E27FC236}">
                    <a16:creationId xmlns:a16="http://schemas.microsoft.com/office/drawing/2014/main" id="{8EF9CA51-364F-DD4D-A838-3D0631BAB369}"/>
                  </a:ext>
                </a:extLst>
              </p:cNvPr>
              <p:cNvCxnSpPr/>
              <p:nvPr/>
            </p:nvCxnSpPr>
            <p:spPr>
              <a:xfrm>
                <a:off x="6279674" y="868605"/>
                <a:ext cx="0" cy="486701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直線コネクタ 116">
                <a:extLst>
                  <a:ext uri="{FF2B5EF4-FFF2-40B4-BE49-F238E27FC236}">
                    <a16:creationId xmlns:a16="http://schemas.microsoft.com/office/drawing/2014/main" id="{B801A487-0B00-354E-9AB3-6427E4FA2CE9}"/>
                  </a:ext>
                </a:extLst>
              </p:cNvPr>
              <p:cNvCxnSpPr/>
              <p:nvPr/>
            </p:nvCxnSpPr>
            <p:spPr>
              <a:xfrm>
                <a:off x="6375705" y="868605"/>
                <a:ext cx="0" cy="486701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直線コネクタ 117">
                <a:extLst>
                  <a:ext uri="{FF2B5EF4-FFF2-40B4-BE49-F238E27FC236}">
                    <a16:creationId xmlns:a16="http://schemas.microsoft.com/office/drawing/2014/main" id="{66865DAD-5C5F-954B-9AE6-167ED4B62F38}"/>
                  </a:ext>
                </a:extLst>
              </p:cNvPr>
              <p:cNvCxnSpPr/>
              <p:nvPr/>
            </p:nvCxnSpPr>
            <p:spPr>
              <a:xfrm>
                <a:off x="6466933" y="868605"/>
                <a:ext cx="0" cy="486701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直線コネクタ 118">
                <a:extLst>
                  <a:ext uri="{FF2B5EF4-FFF2-40B4-BE49-F238E27FC236}">
                    <a16:creationId xmlns:a16="http://schemas.microsoft.com/office/drawing/2014/main" id="{FDA76226-04D8-BF47-BB19-D64413F5F5DC}"/>
                  </a:ext>
                </a:extLst>
              </p:cNvPr>
              <p:cNvCxnSpPr/>
              <p:nvPr/>
            </p:nvCxnSpPr>
            <p:spPr>
              <a:xfrm>
                <a:off x="6558164" y="868605"/>
                <a:ext cx="0" cy="486701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直線コネクタ 119">
                <a:extLst>
                  <a:ext uri="{FF2B5EF4-FFF2-40B4-BE49-F238E27FC236}">
                    <a16:creationId xmlns:a16="http://schemas.microsoft.com/office/drawing/2014/main" id="{D74A352C-4DB0-4D47-B63F-7E8305B7F107}"/>
                  </a:ext>
                </a:extLst>
              </p:cNvPr>
              <p:cNvCxnSpPr/>
              <p:nvPr/>
            </p:nvCxnSpPr>
            <p:spPr>
              <a:xfrm>
                <a:off x="6649392" y="868605"/>
                <a:ext cx="0" cy="486701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5855" name="図形グループ 138">
            <a:extLst>
              <a:ext uri="{FF2B5EF4-FFF2-40B4-BE49-F238E27FC236}">
                <a16:creationId xmlns:a16="http://schemas.microsoft.com/office/drawing/2014/main" id="{3AD5F5DD-CCC0-D543-9720-D66F21EEE0D0}"/>
              </a:ext>
            </a:extLst>
          </p:cNvPr>
          <p:cNvGrpSpPr>
            <a:grpSpLocks noChangeAspect="1"/>
          </p:cNvGrpSpPr>
          <p:nvPr/>
        </p:nvGrpSpPr>
        <p:grpSpPr bwMode="auto">
          <a:xfrm rot="-420000">
            <a:off x="5508625" y="4700588"/>
            <a:ext cx="242888" cy="300037"/>
            <a:chOff x="1452808" y="2658617"/>
            <a:chExt cx="740664" cy="685800"/>
          </a:xfrm>
        </p:grpSpPr>
        <p:sp>
          <p:nvSpPr>
            <p:cNvPr id="140" name="正方形/長方形 139">
              <a:extLst>
                <a:ext uri="{FF2B5EF4-FFF2-40B4-BE49-F238E27FC236}">
                  <a16:creationId xmlns:a16="http://schemas.microsoft.com/office/drawing/2014/main" id="{ABEA7DF2-9D2F-4244-8EA5-47D0E0C08F1C}"/>
                </a:ext>
              </a:extLst>
            </p:cNvPr>
            <p:cNvSpPr/>
            <p:nvPr/>
          </p:nvSpPr>
          <p:spPr>
            <a:xfrm rot="10800000">
              <a:off x="1452808" y="2658617"/>
              <a:ext cx="740664" cy="6858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grpSp>
          <p:nvGrpSpPr>
            <p:cNvPr id="36024" name="図形グループ 140">
              <a:extLst>
                <a:ext uri="{FF2B5EF4-FFF2-40B4-BE49-F238E27FC236}">
                  <a16:creationId xmlns:a16="http://schemas.microsoft.com/office/drawing/2014/main" id="{0DA11072-07B3-BA4A-83B5-BB9431B773E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91043" y="2659517"/>
              <a:ext cx="468000" cy="684000"/>
              <a:chOff x="6186311" y="869244"/>
              <a:chExt cx="464191" cy="485423"/>
            </a:xfrm>
          </p:grpSpPr>
          <p:cxnSp>
            <p:nvCxnSpPr>
              <p:cNvPr id="142" name="直線コネクタ 141">
                <a:extLst>
                  <a:ext uri="{FF2B5EF4-FFF2-40B4-BE49-F238E27FC236}">
                    <a16:creationId xmlns:a16="http://schemas.microsoft.com/office/drawing/2014/main" id="{9AB95FE4-1A70-EC43-8B09-6ED139FFA204}"/>
                  </a:ext>
                </a:extLst>
              </p:cNvPr>
              <p:cNvCxnSpPr/>
              <p:nvPr/>
            </p:nvCxnSpPr>
            <p:spPr>
              <a:xfrm>
                <a:off x="6187807" y="863922"/>
                <a:ext cx="0" cy="48670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直線コネクタ 142">
                <a:extLst>
                  <a:ext uri="{FF2B5EF4-FFF2-40B4-BE49-F238E27FC236}">
                    <a16:creationId xmlns:a16="http://schemas.microsoft.com/office/drawing/2014/main" id="{96B4CCC9-E4EE-8D47-BFF8-87B17D3DD141}"/>
                  </a:ext>
                </a:extLst>
              </p:cNvPr>
              <p:cNvCxnSpPr/>
              <p:nvPr/>
            </p:nvCxnSpPr>
            <p:spPr>
              <a:xfrm>
                <a:off x="6279232" y="864763"/>
                <a:ext cx="0" cy="489276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直線コネクタ 143">
                <a:extLst>
                  <a:ext uri="{FF2B5EF4-FFF2-40B4-BE49-F238E27FC236}">
                    <a16:creationId xmlns:a16="http://schemas.microsoft.com/office/drawing/2014/main" id="{7B34C7B0-DACC-AF4F-9004-940E309A2D14}"/>
                  </a:ext>
                </a:extLst>
              </p:cNvPr>
              <p:cNvCxnSpPr/>
              <p:nvPr/>
            </p:nvCxnSpPr>
            <p:spPr>
              <a:xfrm>
                <a:off x="6375424" y="868492"/>
                <a:ext cx="0" cy="486701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直線コネクタ 144">
                <a:extLst>
                  <a:ext uri="{FF2B5EF4-FFF2-40B4-BE49-F238E27FC236}">
                    <a16:creationId xmlns:a16="http://schemas.microsoft.com/office/drawing/2014/main" id="{E7A5A8EF-BEDF-CA46-B3F1-061396BB48A6}"/>
                  </a:ext>
                </a:extLst>
              </p:cNvPr>
              <p:cNvCxnSpPr/>
              <p:nvPr/>
            </p:nvCxnSpPr>
            <p:spPr>
              <a:xfrm>
                <a:off x="6458784" y="863604"/>
                <a:ext cx="0" cy="486701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直線コネクタ 145">
                <a:extLst>
                  <a:ext uri="{FF2B5EF4-FFF2-40B4-BE49-F238E27FC236}">
                    <a16:creationId xmlns:a16="http://schemas.microsoft.com/office/drawing/2014/main" id="{7A8B3223-07AC-6145-AE3A-58F772806409}"/>
                  </a:ext>
                </a:extLst>
              </p:cNvPr>
              <p:cNvCxnSpPr/>
              <p:nvPr/>
            </p:nvCxnSpPr>
            <p:spPr>
              <a:xfrm>
                <a:off x="6550209" y="864445"/>
                <a:ext cx="0" cy="489276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直線コネクタ 146">
                <a:extLst>
                  <a:ext uri="{FF2B5EF4-FFF2-40B4-BE49-F238E27FC236}">
                    <a16:creationId xmlns:a16="http://schemas.microsoft.com/office/drawing/2014/main" id="{4B196F61-D50F-6C4B-9AAE-80149D06551D}"/>
                  </a:ext>
                </a:extLst>
              </p:cNvPr>
              <p:cNvCxnSpPr/>
              <p:nvPr/>
            </p:nvCxnSpPr>
            <p:spPr>
              <a:xfrm>
                <a:off x="6641637" y="867862"/>
                <a:ext cx="0" cy="48670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5856" name="図形グループ 147">
            <a:extLst>
              <a:ext uri="{FF2B5EF4-FFF2-40B4-BE49-F238E27FC236}">
                <a16:creationId xmlns:a16="http://schemas.microsoft.com/office/drawing/2014/main" id="{E5D794A1-829D-2B41-95D1-7A0099C2B5C3}"/>
              </a:ext>
            </a:extLst>
          </p:cNvPr>
          <p:cNvGrpSpPr>
            <a:grpSpLocks noChangeAspect="1"/>
          </p:cNvGrpSpPr>
          <p:nvPr/>
        </p:nvGrpSpPr>
        <p:grpSpPr bwMode="auto">
          <a:xfrm rot="-1320000">
            <a:off x="2106613" y="5016500"/>
            <a:ext cx="134937" cy="166688"/>
            <a:chOff x="1452808" y="2658617"/>
            <a:chExt cx="740664" cy="685800"/>
          </a:xfrm>
        </p:grpSpPr>
        <p:sp>
          <p:nvSpPr>
            <p:cNvPr id="149" name="正方形/長方形 148">
              <a:extLst>
                <a:ext uri="{FF2B5EF4-FFF2-40B4-BE49-F238E27FC236}">
                  <a16:creationId xmlns:a16="http://schemas.microsoft.com/office/drawing/2014/main" id="{3BDD238B-095B-D946-B7A1-2F31DF17CAFB}"/>
                </a:ext>
              </a:extLst>
            </p:cNvPr>
            <p:cNvSpPr/>
            <p:nvPr/>
          </p:nvSpPr>
          <p:spPr>
            <a:xfrm rot="10800000">
              <a:off x="1452808" y="2658617"/>
              <a:ext cx="740664" cy="6858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grpSp>
          <p:nvGrpSpPr>
            <p:cNvPr id="36016" name="図形グループ 149">
              <a:extLst>
                <a:ext uri="{FF2B5EF4-FFF2-40B4-BE49-F238E27FC236}">
                  <a16:creationId xmlns:a16="http://schemas.microsoft.com/office/drawing/2014/main" id="{94CCB3ED-4E81-5846-BEEB-F39B1B12A77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91043" y="2659517"/>
              <a:ext cx="468000" cy="684000"/>
              <a:chOff x="6186311" y="869244"/>
              <a:chExt cx="464191" cy="485423"/>
            </a:xfrm>
          </p:grpSpPr>
          <p:cxnSp>
            <p:nvCxnSpPr>
              <p:cNvPr id="151" name="直線コネクタ 150">
                <a:extLst>
                  <a:ext uri="{FF2B5EF4-FFF2-40B4-BE49-F238E27FC236}">
                    <a16:creationId xmlns:a16="http://schemas.microsoft.com/office/drawing/2014/main" id="{AFB5A7FD-63D6-3E43-ADFF-3927403D8508}"/>
                  </a:ext>
                </a:extLst>
              </p:cNvPr>
              <p:cNvCxnSpPr/>
              <p:nvPr/>
            </p:nvCxnSpPr>
            <p:spPr>
              <a:xfrm>
                <a:off x="6179797" y="867304"/>
                <a:ext cx="0" cy="486702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直線コネクタ 151">
                <a:extLst>
                  <a:ext uri="{FF2B5EF4-FFF2-40B4-BE49-F238E27FC236}">
                    <a16:creationId xmlns:a16="http://schemas.microsoft.com/office/drawing/2014/main" id="{A4DBBD1F-4EFA-1643-828E-1AC48C4BA4A9}"/>
                  </a:ext>
                </a:extLst>
              </p:cNvPr>
              <p:cNvCxnSpPr/>
              <p:nvPr/>
            </p:nvCxnSpPr>
            <p:spPr>
              <a:xfrm>
                <a:off x="6276120" y="863181"/>
                <a:ext cx="0" cy="486699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直線コネクタ 152">
                <a:extLst>
                  <a:ext uri="{FF2B5EF4-FFF2-40B4-BE49-F238E27FC236}">
                    <a16:creationId xmlns:a16="http://schemas.microsoft.com/office/drawing/2014/main" id="{F1486BF7-267C-134F-BDD6-94E6462045A9}"/>
                  </a:ext>
                </a:extLst>
              </p:cNvPr>
              <p:cNvCxnSpPr/>
              <p:nvPr/>
            </p:nvCxnSpPr>
            <p:spPr>
              <a:xfrm>
                <a:off x="6372443" y="859054"/>
                <a:ext cx="0" cy="486702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直線コネクタ 153">
                <a:extLst>
                  <a:ext uri="{FF2B5EF4-FFF2-40B4-BE49-F238E27FC236}">
                    <a16:creationId xmlns:a16="http://schemas.microsoft.com/office/drawing/2014/main" id="{4C0F8B01-612E-EF44-A62D-FBC73D85012B}"/>
                  </a:ext>
                </a:extLst>
              </p:cNvPr>
              <p:cNvCxnSpPr/>
              <p:nvPr/>
            </p:nvCxnSpPr>
            <p:spPr>
              <a:xfrm>
                <a:off x="6473544" y="860964"/>
                <a:ext cx="0" cy="486702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直線コネクタ 154">
                <a:extLst>
                  <a:ext uri="{FF2B5EF4-FFF2-40B4-BE49-F238E27FC236}">
                    <a16:creationId xmlns:a16="http://schemas.microsoft.com/office/drawing/2014/main" id="{C18D3DD1-9310-CD4F-A263-AE71117A0E36}"/>
                  </a:ext>
                </a:extLst>
              </p:cNvPr>
              <p:cNvCxnSpPr/>
              <p:nvPr/>
            </p:nvCxnSpPr>
            <p:spPr>
              <a:xfrm>
                <a:off x="6552139" y="867996"/>
                <a:ext cx="0" cy="486702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直線コネクタ 155">
                <a:extLst>
                  <a:ext uri="{FF2B5EF4-FFF2-40B4-BE49-F238E27FC236}">
                    <a16:creationId xmlns:a16="http://schemas.microsoft.com/office/drawing/2014/main" id="{B1C2D877-0916-A041-A61C-9C01EAC2F1F4}"/>
                  </a:ext>
                </a:extLst>
              </p:cNvPr>
              <p:cNvCxnSpPr/>
              <p:nvPr/>
            </p:nvCxnSpPr>
            <p:spPr>
              <a:xfrm>
                <a:off x="6659715" y="861310"/>
                <a:ext cx="0" cy="486702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5857" name="図形グループ 156">
            <a:extLst>
              <a:ext uri="{FF2B5EF4-FFF2-40B4-BE49-F238E27FC236}">
                <a16:creationId xmlns:a16="http://schemas.microsoft.com/office/drawing/2014/main" id="{1F84F455-D0D9-7742-A653-74A4AEB436A8}"/>
              </a:ext>
            </a:extLst>
          </p:cNvPr>
          <p:cNvGrpSpPr>
            <a:grpSpLocks noChangeAspect="1"/>
          </p:cNvGrpSpPr>
          <p:nvPr/>
        </p:nvGrpSpPr>
        <p:grpSpPr bwMode="auto">
          <a:xfrm rot="-420000">
            <a:off x="4351338" y="4913313"/>
            <a:ext cx="242887" cy="300037"/>
            <a:chOff x="1452808" y="2658617"/>
            <a:chExt cx="740664" cy="685800"/>
          </a:xfrm>
        </p:grpSpPr>
        <p:sp>
          <p:nvSpPr>
            <p:cNvPr id="158" name="正方形/長方形 157">
              <a:extLst>
                <a:ext uri="{FF2B5EF4-FFF2-40B4-BE49-F238E27FC236}">
                  <a16:creationId xmlns:a16="http://schemas.microsoft.com/office/drawing/2014/main" id="{98276996-8570-2A4C-947D-14668DC6B0EA}"/>
                </a:ext>
              </a:extLst>
            </p:cNvPr>
            <p:cNvSpPr/>
            <p:nvPr/>
          </p:nvSpPr>
          <p:spPr>
            <a:xfrm rot="10800000">
              <a:off x="1452808" y="2658617"/>
              <a:ext cx="740664" cy="6858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grpSp>
          <p:nvGrpSpPr>
            <p:cNvPr id="36008" name="図形グループ 158">
              <a:extLst>
                <a:ext uri="{FF2B5EF4-FFF2-40B4-BE49-F238E27FC236}">
                  <a16:creationId xmlns:a16="http://schemas.microsoft.com/office/drawing/2014/main" id="{6EC1D4CE-F00E-2E40-B099-AC4C9FE0AEA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91043" y="2659517"/>
              <a:ext cx="468000" cy="684000"/>
              <a:chOff x="6186311" y="869244"/>
              <a:chExt cx="464191" cy="485423"/>
            </a:xfrm>
          </p:grpSpPr>
          <p:cxnSp>
            <p:nvCxnSpPr>
              <p:cNvPr id="160" name="直線コネクタ 159">
                <a:extLst>
                  <a:ext uri="{FF2B5EF4-FFF2-40B4-BE49-F238E27FC236}">
                    <a16:creationId xmlns:a16="http://schemas.microsoft.com/office/drawing/2014/main" id="{5AF4D2A1-0750-454D-B4F3-1FCA4BA9D263}"/>
                  </a:ext>
                </a:extLst>
              </p:cNvPr>
              <p:cNvCxnSpPr/>
              <p:nvPr/>
            </p:nvCxnSpPr>
            <p:spPr>
              <a:xfrm>
                <a:off x="6187804" y="863922"/>
                <a:ext cx="0" cy="48670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直線コネクタ 160">
                <a:extLst>
                  <a:ext uri="{FF2B5EF4-FFF2-40B4-BE49-F238E27FC236}">
                    <a16:creationId xmlns:a16="http://schemas.microsoft.com/office/drawing/2014/main" id="{E78F9AD2-1193-124B-AAFA-3384934AF5D1}"/>
                  </a:ext>
                </a:extLst>
              </p:cNvPr>
              <p:cNvCxnSpPr/>
              <p:nvPr/>
            </p:nvCxnSpPr>
            <p:spPr>
              <a:xfrm>
                <a:off x="6279233" y="864763"/>
                <a:ext cx="0" cy="489276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直線コネクタ 161">
                <a:extLst>
                  <a:ext uri="{FF2B5EF4-FFF2-40B4-BE49-F238E27FC236}">
                    <a16:creationId xmlns:a16="http://schemas.microsoft.com/office/drawing/2014/main" id="{AACD389F-E71F-C244-80C0-CE197391A6EE}"/>
                  </a:ext>
                </a:extLst>
              </p:cNvPr>
              <p:cNvCxnSpPr/>
              <p:nvPr/>
            </p:nvCxnSpPr>
            <p:spPr>
              <a:xfrm>
                <a:off x="6375426" y="868492"/>
                <a:ext cx="0" cy="486701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直線コネクタ 162">
                <a:extLst>
                  <a:ext uri="{FF2B5EF4-FFF2-40B4-BE49-F238E27FC236}">
                    <a16:creationId xmlns:a16="http://schemas.microsoft.com/office/drawing/2014/main" id="{7FECECED-004F-D241-A285-B2B0CE171195}"/>
                  </a:ext>
                </a:extLst>
              </p:cNvPr>
              <p:cNvCxnSpPr/>
              <p:nvPr/>
            </p:nvCxnSpPr>
            <p:spPr>
              <a:xfrm>
                <a:off x="6458783" y="863604"/>
                <a:ext cx="0" cy="486701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直線コネクタ 163">
                <a:extLst>
                  <a:ext uri="{FF2B5EF4-FFF2-40B4-BE49-F238E27FC236}">
                    <a16:creationId xmlns:a16="http://schemas.microsoft.com/office/drawing/2014/main" id="{7E3EFB83-1FB3-7749-AEB3-E6D38E003AF7}"/>
                  </a:ext>
                </a:extLst>
              </p:cNvPr>
              <p:cNvCxnSpPr/>
              <p:nvPr/>
            </p:nvCxnSpPr>
            <p:spPr>
              <a:xfrm>
                <a:off x="6550211" y="864445"/>
                <a:ext cx="0" cy="489276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直線コネクタ 164">
                <a:extLst>
                  <a:ext uri="{FF2B5EF4-FFF2-40B4-BE49-F238E27FC236}">
                    <a16:creationId xmlns:a16="http://schemas.microsoft.com/office/drawing/2014/main" id="{2EEF72D5-62AD-6D4B-BB1F-FF233EB03950}"/>
                  </a:ext>
                </a:extLst>
              </p:cNvPr>
              <p:cNvCxnSpPr/>
              <p:nvPr/>
            </p:nvCxnSpPr>
            <p:spPr>
              <a:xfrm>
                <a:off x="6641637" y="867862"/>
                <a:ext cx="0" cy="48670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5858" name="図形グループ 239">
            <a:extLst>
              <a:ext uri="{FF2B5EF4-FFF2-40B4-BE49-F238E27FC236}">
                <a16:creationId xmlns:a16="http://schemas.microsoft.com/office/drawing/2014/main" id="{637368A1-FF9E-794A-922E-C3ED0F250785}"/>
              </a:ext>
            </a:extLst>
          </p:cNvPr>
          <p:cNvGrpSpPr>
            <a:grpSpLocks/>
          </p:cNvGrpSpPr>
          <p:nvPr/>
        </p:nvGrpSpPr>
        <p:grpSpPr bwMode="auto">
          <a:xfrm>
            <a:off x="3736975" y="4745038"/>
            <a:ext cx="593725" cy="792162"/>
            <a:chOff x="4934902" y="3246521"/>
            <a:chExt cx="791999" cy="792000"/>
          </a:xfrm>
        </p:grpSpPr>
        <p:sp>
          <p:nvSpPr>
            <p:cNvPr id="81" name="円/楕円 80">
              <a:extLst>
                <a:ext uri="{FF2B5EF4-FFF2-40B4-BE49-F238E27FC236}">
                  <a16:creationId xmlns:a16="http://schemas.microsoft.com/office/drawing/2014/main" id="{5CA8D7A3-5BB8-124B-B6F2-3ECF768AAD6A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4934902" y="3246521"/>
              <a:ext cx="791999" cy="792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28" name="正方形/長方形 27">
              <a:extLst>
                <a:ext uri="{FF2B5EF4-FFF2-40B4-BE49-F238E27FC236}">
                  <a16:creationId xmlns:a16="http://schemas.microsoft.com/office/drawing/2014/main" id="{6ADDE52D-DC71-4A48-AB7E-2FC51A2F7F45}"/>
                </a:ext>
              </a:extLst>
            </p:cNvPr>
            <p:cNvSpPr/>
            <p:nvPr/>
          </p:nvSpPr>
          <p:spPr>
            <a:xfrm>
              <a:off x="4951843" y="3414762"/>
              <a:ext cx="707293" cy="36981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ja-JP">
                  <a:latin typeface="+mn-ea"/>
                  <a:ea typeface="ＭＳ Ｐゴシック" charset="0"/>
                  <a:cs typeface="ＭＳ Ｐゴシック" charset="0"/>
                </a:rPr>
                <a:t>PR3</a:t>
              </a:r>
              <a:endParaRPr lang="en-US" altLang="ja-JP" dirty="0">
                <a:latin typeface="+mn-ea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35859" name="図形グループ 243">
            <a:extLst>
              <a:ext uri="{FF2B5EF4-FFF2-40B4-BE49-F238E27FC236}">
                <a16:creationId xmlns:a16="http://schemas.microsoft.com/office/drawing/2014/main" id="{69B64356-077F-AE4C-B38B-EBC0085BA81A}"/>
              </a:ext>
            </a:extLst>
          </p:cNvPr>
          <p:cNvGrpSpPr>
            <a:grpSpLocks/>
          </p:cNvGrpSpPr>
          <p:nvPr/>
        </p:nvGrpSpPr>
        <p:grpSpPr bwMode="auto">
          <a:xfrm>
            <a:off x="5756275" y="4422775"/>
            <a:ext cx="546100" cy="720725"/>
            <a:chOff x="7743983" y="3074852"/>
            <a:chExt cx="727824" cy="720000"/>
          </a:xfrm>
        </p:grpSpPr>
        <p:sp>
          <p:nvSpPr>
            <p:cNvPr id="82" name="円/楕円 81">
              <a:extLst>
                <a:ext uri="{FF2B5EF4-FFF2-40B4-BE49-F238E27FC236}">
                  <a16:creationId xmlns:a16="http://schemas.microsoft.com/office/drawing/2014/main" id="{BE311F11-3A3E-5545-B926-70A227EFD5FB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7752446" y="3074852"/>
              <a:ext cx="719361" cy="720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66" name="正方形/長方形 165">
              <a:extLst>
                <a:ext uri="{FF2B5EF4-FFF2-40B4-BE49-F238E27FC236}">
                  <a16:creationId xmlns:a16="http://schemas.microsoft.com/office/drawing/2014/main" id="{06FBB607-C6CA-504A-90FC-0683B6FAC3E9}"/>
                </a:ext>
              </a:extLst>
            </p:cNvPr>
            <p:cNvSpPr/>
            <p:nvPr/>
          </p:nvSpPr>
          <p:spPr>
            <a:xfrm>
              <a:off x="7743983" y="3222341"/>
              <a:ext cx="708783" cy="36951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ja-JP" dirty="0">
                  <a:latin typeface="+mn-ea"/>
                  <a:ea typeface="ＭＳ Ｐゴシック" charset="0"/>
                  <a:cs typeface="ＭＳ Ｐゴシック" charset="0"/>
                </a:rPr>
                <a:t>PR2</a:t>
              </a:r>
            </a:p>
          </p:txBody>
        </p:sp>
      </p:grpSp>
      <p:grpSp>
        <p:nvGrpSpPr>
          <p:cNvPr id="35860" name="図形グループ 272">
            <a:extLst>
              <a:ext uri="{FF2B5EF4-FFF2-40B4-BE49-F238E27FC236}">
                <a16:creationId xmlns:a16="http://schemas.microsoft.com/office/drawing/2014/main" id="{7164557B-3141-144D-A026-059C593972B6}"/>
              </a:ext>
            </a:extLst>
          </p:cNvPr>
          <p:cNvGrpSpPr>
            <a:grpSpLocks/>
          </p:cNvGrpSpPr>
          <p:nvPr/>
        </p:nvGrpSpPr>
        <p:grpSpPr bwMode="auto">
          <a:xfrm>
            <a:off x="7153275" y="4518025"/>
            <a:ext cx="539750" cy="719138"/>
            <a:chOff x="9482826" y="3226040"/>
            <a:chExt cx="719999" cy="720000"/>
          </a:xfrm>
        </p:grpSpPr>
        <p:sp>
          <p:nvSpPr>
            <p:cNvPr id="83" name="円/楕円 82">
              <a:extLst>
                <a:ext uri="{FF2B5EF4-FFF2-40B4-BE49-F238E27FC236}">
                  <a16:creationId xmlns:a16="http://schemas.microsoft.com/office/drawing/2014/main" id="{31339D4E-CF6A-0D42-B1E9-1CA70C804CB6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9482826" y="3226040"/>
              <a:ext cx="719999" cy="720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67" name="正方形/長方形 166">
              <a:extLst>
                <a:ext uri="{FF2B5EF4-FFF2-40B4-BE49-F238E27FC236}">
                  <a16:creationId xmlns:a16="http://schemas.microsoft.com/office/drawing/2014/main" id="{26AA9FE7-76CB-0F47-AD12-5E4574A3706F}"/>
                </a:ext>
              </a:extLst>
            </p:cNvPr>
            <p:cNvSpPr/>
            <p:nvPr/>
          </p:nvSpPr>
          <p:spPr>
            <a:xfrm>
              <a:off x="9573885" y="3375444"/>
              <a:ext cx="554823" cy="3687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ja-JP" dirty="0">
                  <a:latin typeface="+mn-ea"/>
                  <a:ea typeface="ＭＳ Ｐゴシック" charset="0"/>
                  <a:cs typeface="ＭＳ Ｐゴシック" charset="0"/>
                </a:rPr>
                <a:t>BS</a:t>
              </a:r>
            </a:p>
          </p:txBody>
        </p:sp>
      </p:grpSp>
      <p:grpSp>
        <p:nvGrpSpPr>
          <p:cNvPr id="35861" name="図形グループ 236">
            <a:extLst>
              <a:ext uri="{FF2B5EF4-FFF2-40B4-BE49-F238E27FC236}">
                <a16:creationId xmlns:a16="http://schemas.microsoft.com/office/drawing/2014/main" id="{6F610050-D6AB-8949-AC0E-B1B02F771D02}"/>
              </a:ext>
            </a:extLst>
          </p:cNvPr>
          <p:cNvGrpSpPr>
            <a:grpSpLocks/>
          </p:cNvGrpSpPr>
          <p:nvPr/>
        </p:nvGrpSpPr>
        <p:grpSpPr bwMode="auto">
          <a:xfrm>
            <a:off x="2233613" y="4576763"/>
            <a:ext cx="561975" cy="719137"/>
            <a:chOff x="3174776" y="3098444"/>
            <a:chExt cx="748350" cy="720000"/>
          </a:xfrm>
        </p:grpSpPr>
        <p:sp>
          <p:nvSpPr>
            <p:cNvPr id="49" name="円/楕円 48">
              <a:extLst>
                <a:ext uri="{FF2B5EF4-FFF2-40B4-BE49-F238E27FC236}">
                  <a16:creationId xmlns:a16="http://schemas.microsoft.com/office/drawing/2014/main" id="{1D32CBB9-DD99-C343-BDEE-373923B2979F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3202257" y="3098444"/>
              <a:ext cx="720869" cy="720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68" name="正方形/長方形 167">
              <a:extLst>
                <a:ext uri="{FF2B5EF4-FFF2-40B4-BE49-F238E27FC236}">
                  <a16:creationId xmlns:a16="http://schemas.microsoft.com/office/drawing/2014/main" id="{7560F48E-5324-8246-B462-FBAC54A60BD5}"/>
                </a:ext>
              </a:extLst>
            </p:cNvPr>
            <p:cNvSpPr/>
            <p:nvPr/>
          </p:nvSpPr>
          <p:spPr>
            <a:xfrm>
              <a:off x="3174776" y="3247848"/>
              <a:ext cx="708184" cy="370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ja-JP" dirty="0">
                  <a:latin typeface="+mn-ea"/>
                  <a:ea typeface="ＭＳ Ｐゴシック" charset="0"/>
                  <a:cs typeface="ＭＳ Ｐゴシック" charset="0"/>
                </a:rPr>
                <a:t>PRM</a:t>
              </a:r>
            </a:p>
          </p:txBody>
        </p:sp>
      </p:grpSp>
      <p:grpSp>
        <p:nvGrpSpPr>
          <p:cNvPr id="35862" name="図形グループ 235">
            <a:extLst>
              <a:ext uri="{FF2B5EF4-FFF2-40B4-BE49-F238E27FC236}">
                <a16:creationId xmlns:a16="http://schemas.microsoft.com/office/drawing/2014/main" id="{D8FC2C4F-4311-6341-AD12-6B67C1F365E8}"/>
              </a:ext>
            </a:extLst>
          </p:cNvPr>
          <p:cNvGrpSpPr>
            <a:grpSpLocks/>
          </p:cNvGrpSpPr>
          <p:nvPr/>
        </p:nvGrpSpPr>
        <p:grpSpPr bwMode="auto">
          <a:xfrm>
            <a:off x="1585913" y="4899025"/>
            <a:ext cx="530225" cy="576263"/>
            <a:chOff x="2285796" y="3609875"/>
            <a:chExt cx="707886" cy="576000"/>
          </a:xfrm>
        </p:grpSpPr>
        <p:sp>
          <p:nvSpPr>
            <p:cNvPr id="4" name="円/楕円 3">
              <a:extLst>
                <a:ext uri="{FF2B5EF4-FFF2-40B4-BE49-F238E27FC236}">
                  <a16:creationId xmlns:a16="http://schemas.microsoft.com/office/drawing/2014/main" id="{86C587A8-EAA9-FB4A-949C-540558E644FF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2355736" y="3609875"/>
              <a:ext cx="574363" cy="576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69" name="正方形/長方形 168">
              <a:extLst>
                <a:ext uri="{FF2B5EF4-FFF2-40B4-BE49-F238E27FC236}">
                  <a16:creationId xmlns:a16="http://schemas.microsoft.com/office/drawing/2014/main" id="{58C2F8C4-B143-804E-848D-BF2EE97B225F}"/>
                </a:ext>
              </a:extLst>
            </p:cNvPr>
            <p:cNvSpPr/>
            <p:nvPr/>
          </p:nvSpPr>
          <p:spPr>
            <a:xfrm>
              <a:off x="2285796" y="3665413"/>
              <a:ext cx="707886" cy="3697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ja-JP" dirty="0">
                  <a:latin typeface="+mn-ea"/>
                  <a:ea typeface="ＭＳ Ｐゴシック" charset="0"/>
                  <a:cs typeface="ＭＳ Ｐゴシック" charset="0"/>
                </a:rPr>
                <a:t>IMM</a:t>
              </a:r>
            </a:p>
          </p:txBody>
        </p:sp>
      </p:grpSp>
      <p:grpSp>
        <p:nvGrpSpPr>
          <p:cNvPr id="35863" name="図形グループ 233">
            <a:extLst>
              <a:ext uri="{FF2B5EF4-FFF2-40B4-BE49-F238E27FC236}">
                <a16:creationId xmlns:a16="http://schemas.microsoft.com/office/drawing/2014/main" id="{81F0A632-EF4D-AD47-BEEA-4FD5DA1A93D2}"/>
              </a:ext>
            </a:extLst>
          </p:cNvPr>
          <p:cNvGrpSpPr>
            <a:grpSpLocks/>
          </p:cNvGrpSpPr>
          <p:nvPr/>
        </p:nvGrpSpPr>
        <p:grpSpPr bwMode="auto">
          <a:xfrm>
            <a:off x="698500" y="4638675"/>
            <a:ext cx="531813" cy="576263"/>
            <a:chOff x="901356" y="3267466"/>
            <a:chExt cx="707887" cy="576000"/>
          </a:xfrm>
        </p:grpSpPr>
        <p:sp>
          <p:nvSpPr>
            <p:cNvPr id="80" name="円/楕円 79">
              <a:extLst>
                <a:ext uri="{FF2B5EF4-FFF2-40B4-BE49-F238E27FC236}">
                  <a16:creationId xmlns:a16="http://schemas.microsoft.com/office/drawing/2014/main" id="{F607CA5A-2890-F84A-AB79-4FEBDACC78AC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981654" y="3267466"/>
              <a:ext cx="576875" cy="576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70" name="正方形/長方形 169">
              <a:extLst>
                <a:ext uri="{FF2B5EF4-FFF2-40B4-BE49-F238E27FC236}">
                  <a16:creationId xmlns:a16="http://schemas.microsoft.com/office/drawing/2014/main" id="{CC4F91B4-F6B7-374C-BD12-B49C06F68D52}"/>
                </a:ext>
              </a:extLst>
            </p:cNvPr>
            <p:cNvSpPr/>
            <p:nvPr/>
          </p:nvSpPr>
          <p:spPr>
            <a:xfrm>
              <a:off x="901356" y="3343631"/>
              <a:ext cx="707887" cy="3681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ja-JP" dirty="0">
                  <a:latin typeface="+mn-ea"/>
                  <a:ea typeface="ＭＳ Ｐゴシック" charset="0"/>
                  <a:cs typeface="ＭＳ Ｐゴシック" charset="0"/>
                </a:rPr>
                <a:t>IFI</a:t>
              </a:r>
            </a:p>
          </p:txBody>
        </p:sp>
      </p:grpSp>
      <p:sp>
        <p:nvSpPr>
          <p:cNvPr id="171" name="テキスト ボックス 170">
            <a:extLst>
              <a:ext uri="{FF2B5EF4-FFF2-40B4-BE49-F238E27FC236}">
                <a16:creationId xmlns:a16="http://schemas.microsoft.com/office/drawing/2014/main" id="{20B4639B-7221-0644-A564-607CF683956C}"/>
              </a:ext>
            </a:extLst>
          </p:cNvPr>
          <p:cNvSpPr txBox="1"/>
          <p:nvPr/>
        </p:nvSpPr>
        <p:spPr>
          <a:xfrm>
            <a:off x="7929563" y="3413125"/>
            <a:ext cx="812800" cy="3079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ja-JP" sz="1400" dirty="0">
                <a:latin typeface="+mn-ea"/>
                <a:ea typeface="ＭＳ Ｐゴシック" charset="0"/>
                <a:cs typeface="ＭＳ Ｐゴシック" charset="0"/>
              </a:rPr>
              <a:t>3.0E-09</a:t>
            </a:r>
          </a:p>
        </p:txBody>
      </p:sp>
      <p:grpSp>
        <p:nvGrpSpPr>
          <p:cNvPr id="35865" name="図形グループ 286">
            <a:extLst>
              <a:ext uri="{FF2B5EF4-FFF2-40B4-BE49-F238E27FC236}">
                <a16:creationId xmlns:a16="http://schemas.microsoft.com/office/drawing/2014/main" id="{80237150-C243-3349-A233-A7CD649ABF4F}"/>
              </a:ext>
            </a:extLst>
          </p:cNvPr>
          <p:cNvGrpSpPr>
            <a:grpSpLocks/>
          </p:cNvGrpSpPr>
          <p:nvPr/>
        </p:nvGrpSpPr>
        <p:grpSpPr bwMode="auto">
          <a:xfrm>
            <a:off x="8002588" y="4732338"/>
            <a:ext cx="539750" cy="287337"/>
            <a:chOff x="10757028" y="4254803"/>
            <a:chExt cx="720000" cy="288000"/>
          </a:xfrm>
        </p:grpSpPr>
        <p:sp>
          <p:nvSpPr>
            <p:cNvPr id="111" name="正方形/長方形 110">
              <a:extLst>
                <a:ext uri="{FF2B5EF4-FFF2-40B4-BE49-F238E27FC236}">
                  <a16:creationId xmlns:a16="http://schemas.microsoft.com/office/drawing/2014/main" id="{BF5D490D-99EA-3343-B89D-827D14CA7CCB}"/>
                </a:ext>
              </a:extLst>
            </p:cNvPr>
            <p:cNvSpPr/>
            <p:nvPr/>
          </p:nvSpPr>
          <p:spPr>
            <a:xfrm>
              <a:off x="10757028" y="4254803"/>
              <a:ext cx="720000" cy="28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80" name="円/楕円 179">
              <a:extLst>
                <a:ext uri="{FF2B5EF4-FFF2-40B4-BE49-F238E27FC236}">
                  <a16:creationId xmlns:a16="http://schemas.microsoft.com/office/drawing/2014/main" id="{88134231-79D1-7549-9C7C-DE3A878B46D2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11186910" y="4285035"/>
              <a:ext cx="216000" cy="21639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ja-JP" dirty="0"/>
                <a:t>3</a:t>
              </a:r>
              <a:endParaRPr lang="ja-JP" altLang="en-US" dirty="0"/>
            </a:p>
          </p:txBody>
        </p:sp>
      </p:grpSp>
      <p:grpSp>
        <p:nvGrpSpPr>
          <p:cNvPr id="35866" name="図形グループ 271">
            <a:extLst>
              <a:ext uri="{FF2B5EF4-FFF2-40B4-BE49-F238E27FC236}">
                <a16:creationId xmlns:a16="http://schemas.microsoft.com/office/drawing/2014/main" id="{20F20FF2-B192-A64D-906C-596D1E44E52A}"/>
              </a:ext>
            </a:extLst>
          </p:cNvPr>
          <p:cNvGrpSpPr>
            <a:grpSpLocks/>
          </p:cNvGrpSpPr>
          <p:nvPr/>
        </p:nvGrpSpPr>
        <p:grpSpPr bwMode="auto">
          <a:xfrm>
            <a:off x="6591300" y="4667250"/>
            <a:ext cx="269875" cy="288925"/>
            <a:chOff x="8619241" y="3240481"/>
            <a:chExt cx="360000" cy="288000"/>
          </a:xfrm>
        </p:grpSpPr>
        <p:sp>
          <p:nvSpPr>
            <p:cNvPr id="92" name="正方形/長方形 91">
              <a:extLst>
                <a:ext uri="{FF2B5EF4-FFF2-40B4-BE49-F238E27FC236}">
                  <a16:creationId xmlns:a16="http://schemas.microsoft.com/office/drawing/2014/main" id="{C93DA33C-3E07-B24F-A00D-B2FC30F3738F}"/>
                </a:ext>
              </a:extLst>
            </p:cNvPr>
            <p:cNvSpPr/>
            <p:nvPr/>
          </p:nvSpPr>
          <p:spPr>
            <a:xfrm rot="360000">
              <a:off x="8619241" y="3240481"/>
              <a:ext cx="360000" cy="28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81" name="円/楕円 180">
              <a:extLst>
                <a:ext uri="{FF2B5EF4-FFF2-40B4-BE49-F238E27FC236}">
                  <a16:creationId xmlns:a16="http://schemas.microsoft.com/office/drawing/2014/main" id="{A639560F-C268-E045-BE5F-CC85C5F1EAD3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8735712" y="3289536"/>
              <a:ext cx="216000" cy="21520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ja-JP" sz="800" dirty="0"/>
                <a:t>11</a:t>
              </a:r>
              <a:endParaRPr lang="ja-JP" altLang="en-US" sz="800" dirty="0"/>
            </a:p>
          </p:txBody>
        </p:sp>
      </p:grpSp>
      <p:grpSp>
        <p:nvGrpSpPr>
          <p:cNvPr id="35867" name="図形グループ 240">
            <a:extLst>
              <a:ext uri="{FF2B5EF4-FFF2-40B4-BE49-F238E27FC236}">
                <a16:creationId xmlns:a16="http://schemas.microsoft.com/office/drawing/2014/main" id="{CF1D36AA-D3E9-3748-9664-A99BA60B2D51}"/>
              </a:ext>
            </a:extLst>
          </p:cNvPr>
          <p:cNvGrpSpPr>
            <a:grpSpLocks/>
          </p:cNvGrpSpPr>
          <p:nvPr/>
        </p:nvGrpSpPr>
        <p:grpSpPr bwMode="auto">
          <a:xfrm rot="-180000">
            <a:off x="4606925" y="4802188"/>
            <a:ext cx="890588" cy="287337"/>
            <a:chOff x="6087792" y="3281192"/>
            <a:chExt cx="1188000" cy="288000"/>
          </a:xfrm>
        </p:grpSpPr>
        <p:sp>
          <p:nvSpPr>
            <p:cNvPr id="5" name="正方形/長方形 4">
              <a:extLst>
                <a:ext uri="{FF2B5EF4-FFF2-40B4-BE49-F238E27FC236}">
                  <a16:creationId xmlns:a16="http://schemas.microsoft.com/office/drawing/2014/main" id="{F6A17618-0596-1B48-8F42-D4DC0C36F22F}"/>
                </a:ext>
              </a:extLst>
            </p:cNvPr>
            <p:cNvSpPr/>
            <p:nvPr/>
          </p:nvSpPr>
          <p:spPr>
            <a:xfrm rot="21301141">
              <a:off x="6087792" y="3281192"/>
              <a:ext cx="1188000" cy="28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82" name="円/楕円 181">
              <a:extLst>
                <a:ext uri="{FF2B5EF4-FFF2-40B4-BE49-F238E27FC236}">
                  <a16:creationId xmlns:a16="http://schemas.microsoft.com/office/drawing/2014/main" id="{BA88C44D-FD82-504C-8573-F7D7C82700AA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6918704" y="3281978"/>
              <a:ext cx="216000" cy="21639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ja-JP" dirty="0"/>
                <a:t>2</a:t>
              </a:r>
              <a:endParaRPr lang="ja-JP" altLang="en-US" dirty="0"/>
            </a:p>
          </p:txBody>
        </p:sp>
      </p:grpSp>
      <p:sp>
        <p:nvSpPr>
          <p:cNvPr id="183" name="テキスト ボックス 182">
            <a:extLst>
              <a:ext uri="{FF2B5EF4-FFF2-40B4-BE49-F238E27FC236}">
                <a16:creationId xmlns:a16="http://schemas.microsoft.com/office/drawing/2014/main" id="{D70D799C-3EB9-5B46-8C56-4530C1203395}"/>
              </a:ext>
            </a:extLst>
          </p:cNvPr>
          <p:cNvSpPr txBox="1"/>
          <p:nvPr/>
        </p:nvSpPr>
        <p:spPr>
          <a:xfrm>
            <a:off x="357188" y="5767388"/>
            <a:ext cx="814387" cy="30797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ja-JP" sz="1400" dirty="0">
                <a:latin typeface="+mn-ea"/>
                <a:ea typeface="ＭＳ Ｐゴシック" charset="0"/>
                <a:cs typeface="ＭＳ Ｐゴシック" charset="0"/>
              </a:rPr>
              <a:t>5.6E-09</a:t>
            </a:r>
            <a:endParaRPr lang="ja-JP" altLang="en-US" sz="1400" dirty="0">
              <a:latin typeface="+mn-ea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35869" name="図形グループ 38">
            <a:extLst>
              <a:ext uri="{FF2B5EF4-FFF2-40B4-BE49-F238E27FC236}">
                <a16:creationId xmlns:a16="http://schemas.microsoft.com/office/drawing/2014/main" id="{23AF0FB8-F8D3-9A46-81D8-446F7F0E9407}"/>
              </a:ext>
            </a:extLst>
          </p:cNvPr>
          <p:cNvGrpSpPr>
            <a:grpSpLocks/>
          </p:cNvGrpSpPr>
          <p:nvPr/>
        </p:nvGrpSpPr>
        <p:grpSpPr bwMode="auto">
          <a:xfrm>
            <a:off x="-66675" y="4481513"/>
            <a:ext cx="790575" cy="863600"/>
            <a:chOff x="-249915" y="3110332"/>
            <a:chExt cx="1055582" cy="864000"/>
          </a:xfrm>
        </p:grpSpPr>
        <p:grpSp>
          <p:nvGrpSpPr>
            <p:cNvPr id="35985" name="図形グループ 35">
              <a:extLst>
                <a:ext uri="{FF2B5EF4-FFF2-40B4-BE49-F238E27FC236}">
                  <a16:creationId xmlns:a16="http://schemas.microsoft.com/office/drawing/2014/main" id="{F89D19F3-CFA7-7D45-8EEC-BA2402D2EB7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7269" y="3448035"/>
              <a:ext cx="258398" cy="236070"/>
              <a:chOff x="2498160" y="2214189"/>
              <a:chExt cx="258398" cy="236070"/>
            </a:xfrm>
          </p:grpSpPr>
          <p:sp>
            <p:nvSpPr>
              <p:cNvPr id="91" name="正方形/長方形 90">
                <a:extLst>
                  <a:ext uri="{FF2B5EF4-FFF2-40B4-BE49-F238E27FC236}">
                    <a16:creationId xmlns:a16="http://schemas.microsoft.com/office/drawing/2014/main" id="{92C91CC0-6D95-7048-9ACE-D90AB9039B58}"/>
                  </a:ext>
                </a:extLst>
              </p:cNvPr>
              <p:cNvSpPr/>
              <p:nvPr/>
            </p:nvSpPr>
            <p:spPr>
              <a:xfrm>
                <a:off x="2497961" y="2214779"/>
                <a:ext cx="258597" cy="23505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  <p:sp>
            <p:nvSpPr>
              <p:cNvPr id="176" name="正方形/長方形 175">
                <a:extLst>
                  <a:ext uri="{FF2B5EF4-FFF2-40B4-BE49-F238E27FC236}">
                    <a16:creationId xmlns:a16="http://schemas.microsoft.com/office/drawing/2014/main" id="{4AB19614-AEA4-4640-96BF-1E3E3B49C50E}"/>
                  </a:ext>
                </a:extLst>
              </p:cNvPr>
              <p:cNvSpPr/>
              <p:nvPr/>
            </p:nvSpPr>
            <p:spPr>
              <a:xfrm>
                <a:off x="2642097" y="2224309"/>
                <a:ext cx="108103" cy="21600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</p:grpSp>
        <p:sp>
          <p:nvSpPr>
            <p:cNvPr id="33" name="弦 32">
              <a:extLst>
                <a:ext uri="{FF2B5EF4-FFF2-40B4-BE49-F238E27FC236}">
                  <a16:creationId xmlns:a16="http://schemas.microsoft.com/office/drawing/2014/main" id="{E00CDB95-94AE-974B-BA5B-6FF542B5423F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-249915" y="3110332"/>
              <a:ext cx="864814" cy="864000"/>
            </a:xfrm>
            <a:prstGeom prst="chord">
              <a:avLst>
                <a:gd name="adj1" fmla="val 7163816"/>
                <a:gd name="adj2" fmla="val 1444136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</p:grpSp>
      <p:grpSp>
        <p:nvGrpSpPr>
          <p:cNvPr id="35870" name="図形グループ 234">
            <a:extLst>
              <a:ext uri="{FF2B5EF4-FFF2-40B4-BE49-F238E27FC236}">
                <a16:creationId xmlns:a16="http://schemas.microsoft.com/office/drawing/2014/main" id="{84065DB6-9EB4-974D-89BE-F2E89D78AF5E}"/>
              </a:ext>
            </a:extLst>
          </p:cNvPr>
          <p:cNvGrpSpPr>
            <a:grpSpLocks/>
          </p:cNvGrpSpPr>
          <p:nvPr/>
        </p:nvGrpSpPr>
        <p:grpSpPr bwMode="auto">
          <a:xfrm>
            <a:off x="1203325" y="4878388"/>
            <a:ext cx="404813" cy="341312"/>
            <a:chOff x="1646484" y="3572041"/>
            <a:chExt cx="540000" cy="342207"/>
          </a:xfrm>
        </p:grpSpPr>
        <p:grpSp>
          <p:nvGrpSpPr>
            <p:cNvPr id="35980" name="図形グループ 184">
              <a:extLst>
                <a:ext uri="{FF2B5EF4-FFF2-40B4-BE49-F238E27FC236}">
                  <a16:creationId xmlns:a16="http://schemas.microsoft.com/office/drawing/2014/main" id="{536016B7-665C-A346-B4F4-93C56873CD8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46484" y="3572041"/>
              <a:ext cx="540000" cy="342207"/>
              <a:chOff x="8509845" y="3191605"/>
              <a:chExt cx="720000" cy="498275"/>
            </a:xfrm>
          </p:grpSpPr>
          <p:sp>
            <p:nvSpPr>
              <p:cNvPr id="186" name="正方形/長方形 185">
                <a:extLst>
                  <a:ext uri="{FF2B5EF4-FFF2-40B4-BE49-F238E27FC236}">
                    <a16:creationId xmlns:a16="http://schemas.microsoft.com/office/drawing/2014/main" id="{22CA1DBC-A6AC-634F-9205-BA9F7376C6F3}"/>
                  </a:ext>
                </a:extLst>
              </p:cNvPr>
              <p:cNvSpPr/>
              <p:nvPr/>
            </p:nvSpPr>
            <p:spPr>
              <a:xfrm rot="813608">
                <a:off x="8509845" y="3254178"/>
                <a:ext cx="720000" cy="36617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  <p:sp>
            <p:nvSpPr>
              <p:cNvPr id="187" name="正方形/長方形 186">
                <a:extLst>
                  <a:ext uri="{FF2B5EF4-FFF2-40B4-BE49-F238E27FC236}">
                    <a16:creationId xmlns:a16="http://schemas.microsoft.com/office/drawing/2014/main" id="{FD04443F-26BC-0448-9A45-8169397BE949}"/>
                  </a:ext>
                </a:extLst>
              </p:cNvPr>
              <p:cNvSpPr/>
              <p:nvPr/>
            </p:nvSpPr>
            <p:spPr>
              <a:xfrm rot="813608">
                <a:off x="8518316" y="3191605"/>
                <a:ext cx="180706" cy="366175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  <p:sp>
            <p:nvSpPr>
              <p:cNvPr id="188" name="正方形/長方形 187">
                <a:extLst>
                  <a:ext uri="{FF2B5EF4-FFF2-40B4-BE49-F238E27FC236}">
                    <a16:creationId xmlns:a16="http://schemas.microsoft.com/office/drawing/2014/main" id="{A2EB1781-8E7E-5443-A6F7-F6728FD38983}"/>
                  </a:ext>
                </a:extLst>
              </p:cNvPr>
              <p:cNvSpPr/>
              <p:nvPr/>
            </p:nvSpPr>
            <p:spPr>
              <a:xfrm rot="813608">
                <a:off x="9043492" y="3323705"/>
                <a:ext cx="177881" cy="366175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</p:grpSp>
        <p:sp>
          <p:nvSpPr>
            <p:cNvPr id="189" name="円/楕円 188">
              <a:extLst>
                <a:ext uri="{FF2B5EF4-FFF2-40B4-BE49-F238E27FC236}">
                  <a16:creationId xmlns:a16="http://schemas.microsoft.com/office/drawing/2014/main" id="{40D9ED16-01DB-D74B-9DEE-6F0886D657AE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1813779" y="3638891"/>
              <a:ext cx="216000" cy="21487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ja-JP" dirty="0"/>
                <a:t>6</a:t>
              </a:r>
            </a:p>
          </p:txBody>
        </p:sp>
      </p:grpSp>
      <p:cxnSp>
        <p:nvCxnSpPr>
          <p:cNvPr id="190" name="直線矢印コネクタ 189">
            <a:extLst>
              <a:ext uri="{FF2B5EF4-FFF2-40B4-BE49-F238E27FC236}">
                <a16:creationId xmlns:a16="http://schemas.microsoft.com/office/drawing/2014/main" id="{CE4A2844-1ADE-464A-BF85-37023D8B1837}"/>
              </a:ext>
            </a:extLst>
          </p:cNvPr>
          <p:cNvCxnSpPr>
            <a:stCxn id="183" idx="0"/>
          </p:cNvCxnSpPr>
          <p:nvPr/>
        </p:nvCxnSpPr>
        <p:spPr>
          <a:xfrm flipH="1" flipV="1">
            <a:off x="723900" y="5083175"/>
            <a:ext cx="41275" cy="684213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直線矢印コネクタ 190">
            <a:extLst>
              <a:ext uri="{FF2B5EF4-FFF2-40B4-BE49-F238E27FC236}">
                <a16:creationId xmlns:a16="http://schemas.microsoft.com/office/drawing/2014/main" id="{B61FFEDB-366E-0B43-A65E-BE661F1BA052}"/>
              </a:ext>
            </a:extLst>
          </p:cNvPr>
          <p:cNvCxnSpPr>
            <a:stCxn id="64" idx="2"/>
          </p:cNvCxnSpPr>
          <p:nvPr/>
        </p:nvCxnSpPr>
        <p:spPr>
          <a:xfrm>
            <a:off x="1323975" y="3390900"/>
            <a:ext cx="314325" cy="1581150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直線矢印コネクタ 193">
            <a:extLst>
              <a:ext uri="{FF2B5EF4-FFF2-40B4-BE49-F238E27FC236}">
                <a16:creationId xmlns:a16="http://schemas.microsoft.com/office/drawing/2014/main" id="{A739C34C-EA4A-DA40-BE0B-E8A12618FDAB}"/>
              </a:ext>
            </a:extLst>
          </p:cNvPr>
          <p:cNvCxnSpPr>
            <a:stCxn id="65" idx="2"/>
          </p:cNvCxnSpPr>
          <p:nvPr/>
        </p:nvCxnSpPr>
        <p:spPr>
          <a:xfrm flipH="1">
            <a:off x="2081213" y="3402013"/>
            <a:ext cx="76200" cy="1619250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直線矢印コネクタ 198">
            <a:extLst>
              <a:ext uri="{FF2B5EF4-FFF2-40B4-BE49-F238E27FC236}">
                <a16:creationId xmlns:a16="http://schemas.microsoft.com/office/drawing/2014/main" id="{D371492E-C91F-A54D-9F05-4570961309A3}"/>
              </a:ext>
            </a:extLst>
          </p:cNvPr>
          <p:cNvCxnSpPr>
            <a:stCxn id="50" idx="2"/>
          </p:cNvCxnSpPr>
          <p:nvPr/>
        </p:nvCxnSpPr>
        <p:spPr>
          <a:xfrm flipH="1">
            <a:off x="374650" y="3649663"/>
            <a:ext cx="128588" cy="782637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" name="テキスト ボックス 203">
            <a:extLst>
              <a:ext uri="{FF2B5EF4-FFF2-40B4-BE49-F238E27FC236}">
                <a16:creationId xmlns:a16="http://schemas.microsoft.com/office/drawing/2014/main" id="{B25AF293-40DF-F543-8638-02393AF2E57B}"/>
              </a:ext>
            </a:extLst>
          </p:cNvPr>
          <p:cNvSpPr txBox="1"/>
          <p:nvPr/>
        </p:nvSpPr>
        <p:spPr>
          <a:xfrm>
            <a:off x="2278063" y="5738813"/>
            <a:ext cx="812800" cy="30797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ja-JP" sz="1400" dirty="0">
                <a:latin typeface="+mn-ea"/>
                <a:ea typeface="ＭＳ Ｐゴシック" charset="0"/>
                <a:cs typeface="ＭＳ Ｐゴシック" charset="0"/>
              </a:rPr>
              <a:t>5.0E-09</a:t>
            </a:r>
            <a:endParaRPr lang="ja-JP" altLang="en-US" sz="1400" dirty="0">
              <a:latin typeface="+mn-ea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35876" name="図形グループ 204">
            <a:extLst>
              <a:ext uri="{FF2B5EF4-FFF2-40B4-BE49-F238E27FC236}">
                <a16:creationId xmlns:a16="http://schemas.microsoft.com/office/drawing/2014/main" id="{0802F45E-ED84-5444-8885-6BCA20B01A10}"/>
              </a:ext>
            </a:extLst>
          </p:cNvPr>
          <p:cNvGrpSpPr>
            <a:grpSpLocks noChangeAspect="1"/>
          </p:cNvGrpSpPr>
          <p:nvPr/>
        </p:nvGrpSpPr>
        <p:grpSpPr bwMode="auto">
          <a:xfrm rot="540000">
            <a:off x="3454400" y="4953000"/>
            <a:ext cx="242888" cy="300038"/>
            <a:chOff x="1452808" y="2658617"/>
            <a:chExt cx="740664" cy="685800"/>
          </a:xfrm>
        </p:grpSpPr>
        <p:sp>
          <p:nvSpPr>
            <p:cNvPr id="206" name="正方形/長方形 205">
              <a:extLst>
                <a:ext uri="{FF2B5EF4-FFF2-40B4-BE49-F238E27FC236}">
                  <a16:creationId xmlns:a16="http://schemas.microsoft.com/office/drawing/2014/main" id="{1F09ACF2-1C62-444B-B0C8-3CCAEBB3638F}"/>
                </a:ext>
              </a:extLst>
            </p:cNvPr>
            <p:cNvSpPr/>
            <p:nvPr/>
          </p:nvSpPr>
          <p:spPr>
            <a:xfrm rot="10800000">
              <a:off x="1452808" y="2658617"/>
              <a:ext cx="740664" cy="6858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grpSp>
          <p:nvGrpSpPr>
            <p:cNvPr id="35973" name="図形グループ 206">
              <a:extLst>
                <a:ext uri="{FF2B5EF4-FFF2-40B4-BE49-F238E27FC236}">
                  <a16:creationId xmlns:a16="http://schemas.microsoft.com/office/drawing/2014/main" id="{23E172A5-48AF-7E4D-A2EC-BC4E5F0F6F5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91043" y="2659517"/>
              <a:ext cx="468000" cy="684000"/>
              <a:chOff x="6186311" y="869244"/>
              <a:chExt cx="464191" cy="485423"/>
            </a:xfrm>
          </p:grpSpPr>
          <p:cxnSp>
            <p:nvCxnSpPr>
              <p:cNvPr id="208" name="直線コネクタ 207">
                <a:extLst>
                  <a:ext uri="{FF2B5EF4-FFF2-40B4-BE49-F238E27FC236}">
                    <a16:creationId xmlns:a16="http://schemas.microsoft.com/office/drawing/2014/main" id="{6F3443B1-C9C9-A047-AF26-246828026B5E}"/>
                  </a:ext>
                </a:extLst>
              </p:cNvPr>
              <p:cNvCxnSpPr/>
              <p:nvPr/>
            </p:nvCxnSpPr>
            <p:spPr>
              <a:xfrm>
                <a:off x="6184871" y="864835"/>
                <a:ext cx="0" cy="489276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直線コネクタ 208">
                <a:extLst>
                  <a:ext uri="{FF2B5EF4-FFF2-40B4-BE49-F238E27FC236}">
                    <a16:creationId xmlns:a16="http://schemas.microsoft.com/office/drawing/2014/main" id="{4A335F18-DF7D-9C4B-8740-4FD32A5204BF}"/>
                  </a:ext>
                </a:extLst>
              </p:cNvPr>
              <p:cNvCxnSpPr/>
              <p:nvPr/>
            </p:nvCxnSpPr>
            <p:spPr>
              <a:xfrm>
                <a:off x="6277228" y="864810"/>
                <a:ext cx="0" cy="489276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直線コネクタ 209">
                <a:extLst>
                  <a:ext uri="{FF2B5EF4-FFF2-40B4-BE49-F238E27FC236}">
                    <a16:creationId xmlns:a16="http://schemas.microsoft.com/office/drawing/2014/main" id="{1F86305B-4C53-BB44-A5D0-28F23CA91022}"/>
                  </a:ext>
                </a:extLst>
              </p:cNvPr>
              <p:cNvCxnSpPr/>
              <p:nvPr/>
            </p:nvCxnSpPr>
            <p:spPr>
              <a:xfrm>
                <a:off x="6374330" y="864385"/>
                <a:ext cx="0" cy="489276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直線コネクタ 210">
                <a:extLst>
                  <a:ext uri="{FF2B5EF4-FFF2-40B4-BE49-F238E27FC236}">
                    <a16:creationId xmlns:a16="http://schemas.microsoft.com/office/drawing/2014/main" id="{650A8B20-8702-C640-A51E-51EC5A7069DE}"/>
                  </a:ext>
                </a:extLst>
              </p:cNvPr>
              <p:cNvCxnSpPr/>
              <p:nvPr/>
            </p:nvCxnSpPr>
            <p:spPr>
              <a:xfrm>
                <a:off x="6461946" y="864763"/>
                <a:ext cx="0" cy="489276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直線コネクタ 211">
                <a:extLst>
                  <a:ext uri="{FF2B5EF4-FFF2-40B4-BE49-F238E27FC236}">
                    <a16:creationId xmlns:a16="http://schemas.microsoft.com/office/drawing/2014/main" id="{FB9EDDD5-A4D7-5243-A5C2-F56D60B27867}"/>
                  </a:ext>
                </a:extLst>
              </p:cNvPr>
              <p:cNvCxnSpPr/>
              <p:nvPr/>
            </p:nvCxnSpPr>
            <p:spPr>
              <a:xfrm>
                <a:off x="6549563" y="865143"/>
                <a:ext cx="0" cy="489276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直線コネクタ 212">
                <a:extLst>
                  <a:ext uri="{FF2B5EF4-FFF2-40B4-BE49-F238E27FC236}">
                    <a16:creationId xmlns:a16="http://schemas.microsoft.com/office/drawing/2014/main" id="{F1A429B8-8DB3-C547-BDAA-7D2FEB6991BC}"/>
                  </a:ext>
                </a:extLst>
              </p:cNvPr>
              <p:cNvCxnSpPr/>
              <p:nvPr/>
            </p:nvCxnSpPr>
            <p:spPr>
              <a:xfrm>
                <a:off x="6641924" y="865119"/>
                <a:ext cx="0" cy="489276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5877" name="図形グループ 213">
            <a:extLst>
              <a:ext uri="{FF2B5EF4-FFF2-40B4-BE49-F238E27FC236}">
                <a16:creationId xmlns:a16="http://schemas.microsoft.com/office/drawing/2014/main" id="{0A543B08-E6C3-9A49-BE0D-165C73285F9E}"/>
              </a:ext>
            </a:extLst>
          </p:cNvPr>
          <p:cNvGrpSpPr>
            <a:grpSpLocks noChangeAspect="1"/>
          </p:cNvGrpSpPr>
          <p:nvPr/>
        </p:nvGrpSpPr>
        <p:grpSpPr bwMode="auto">
          <a:xfrm rot="480000">
            <a:off x="2822575" y="4819650"/>
            <a:ext cx="242888" cy="300038"/>
            <a:chOff x="1452808" y="2658617"/>
            <a:chExt cx="740664" cy="685800"/>
          </a:xfrm>
        </p:grpSpPr>
        <p:sp>
          <p:nvSpPr>
            <p:cNvPr id="215" name="正方形/長方形 214">
              <a:extLst>
                <a:ext uri="{FF2B5EF4-FFF2-40B4-BE49-F238E27FC236}">
                  <a16:creationId xmlns:a16="http://schemas.microsoft.com/office/drawing/2014/main" id="{E6317BCA-41CB-974A-B5EF-5FEFE10FEBB6}"/>
                </a:ext>
              </a:extLst>
            </p:cNvPr>
            <p:cNvSpPr/>
            <p:nvPr/>
          </p:nvSpPr>
          <p:spPr>
            <a:xfrm rot="10800000">
              <a:off x="1452808" y="2658617"/>
              <a:ext cx="740664" cy="6858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grpSp>
          <p:nvGrpSpPr>
            <p:cNvPr id="35965" name="図形グループ 215">
              <a:extLst>
                <a:ext uri="{FF2B5EF4-FFF2-40B4-BE49-F238E27FC236}">
                  <a16:creationId xmlns:a16="http://schemas.microsoft.com/office/drawing/2014/main" id="{26477351-7075-0B41-87A2-BFA973CA845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91043" y="2659517"/>
              <a:ext cx="468000" cy="684000"/>
              <a:chOff x="6186311" y="869244"/>
              <a:chExt cx="464191" cy="485423"/>
            </a:xfrm>
          </p:grpSpPr>
          <p:cxnSp>
            <p:nvCxnSpPr>
              <p:cNvPr id="217" name="直線コネクタ 216">
                <a:extLst>
                  <a:ext uri="{FF2B5EF4-FFF2-40B4-BE49-F238E27FC236}">
                    <a16:creationId xmlns:a16="http://schemas.microsoft.com/office/drawing/2014/main" id="{6BD9B3A3-E5A1-EE43-AE51-C505DB87773E}"/>
                  </a:ext>
                </a:extLst>
              </p:cNvPr>
              <p:cNvCxnSpPr/>
              <p:nvPr/>
            </p:nvCxnSpPr>
            <p:spPr>
              <a:xfrm>
                <a:off x="6185654" y="865215"/>
                <a:ext cx="0" cy="489276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直線コネクタ 217">
                <a:extLst>
                  <a:ext uri="{FF2B5EF4-FFF2-40B4-BE49-F238E27FC236}">
                    <a16:creationId xmlns:a16="http://schemas.microsoft.com/office/drawing/2014/main" id="{0053073A-6A18-F646-9E5C-E6B981BD8AD7}"/>
                  </a:ext>
                </a:extLst>
              </p:cNvPr>
              <p:cNvCxnSpPr/>
              <p:nvPr/>
            </p:nvCxnSpPr>
            <p:spPr>
              <a:xfrm>
                <a:off x="6276996" y="863518"/>
                <a:ext cx="0" cy="486701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直線コネクタ 218">
                <a:extLst>
                  <a:ext uri="{FF2B5EF4-FFF2-40B4-BE49-F238E27FC236}">
                    <a16:creationId xmlns:a16="http://schemas.microsoft.com/office/drawing/2014/main" id="{2576C7E7-CA62-F649-A699-CA50A6002250}"/>
                  </a:ext>
                </a:extLst>
              </p:cNvPr>
              <p:cNvCxnSpPr/>
              <p:nvPr/>
            </p:nvCxnSpPr>
            <p:spPr>
              <a:xfrm>
                <a:off x="6374096" y="864002"/>
                <a:ext cx="0" cy="48670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直線コネクタ 219">
                <a:extLst>
                  <a:ext uri="{FF2B5EF4-FFF2-40B4-BE49-F238E27FC236}">
                    <a16:creationId xmlns:a16="http://schemas.microsoft.com/office/drawing/2014/main" id="{B30CD31A-843C-474B-8A8E-A823CFC11D97}"/>
                  </a:ext>
                </a:extLst>
              </p:cNvPr>
              <p:cNvCxnSpPr/>
              <p:nvPr/>
            </p:nvCxnSpPr>
            <p:spPr>
              <a:xfrm>
                <a:off x="6462021" y="865188"/>
                <a:ext cx="0" cy="489276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直線コネクタ 220">
                <a:extLst>
                  <a:ext uri="{FF2B5EF4-FFF2-40B4-BE49-F238E27FC236}">
                    <a16:creationId xmlns:a16="http://schemas.microsoft.com/office/drawing/2014/main" id="{C6E55E49-AD43-3C48-B9A9-C499B381D471}"/>
                  </a:ext>
                </a:extLst>
              </p:cNvPr>
              <p:cNvCxnSpPr/>
              <p:nvPr/>
            </p:nvCxnSpPr>
            <p:spPr>
              <a:xfrm>
                <a:off x="6549278" y="866400"/>
                <a:ext cx="0" cy="48670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直線コネクタ 221">
                <a:extLst>
                  <a:ext uri="{FF2B5EF4-FFF2-40B4-BE49-F238E27FC236}">
                    <a16:creationId xmlns:a16="http://schemas.microsoft.com/office/drawing/2014/main" id="{40E1F7A2-7328-9044-98BF-40F0B7B19214}"/>
                  </a:ext>
                </a:extLst>
              </p:cNvPr>
              <p:cNvCxnSpPr/>
              <p:nvPr/>
            </p:nvCxnSpPr>
            <p:spPr>
              <a:xfrm>
                <a:off x="6641291" y="864678"/>
                <a:ext cx="0" cy="489276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223" name="直線矢印コネクタ 222">
            <a:extLst>
              <a:ext uri="{FF2B5EF4-FFF2-40B4-BE49-F238E27FC236}">
                <a16:creationId xmlns:a16="http://schemas.microsoft.com/office/drawing/2014/main" id="{C012B005-67BE-844E-8E2E-C5D8BF1343D6}"/>
              </a:ext>
            </a:extLst>
          </p:cNvPr>
          <p:cNvCxnSpPr>
            <a:stCxn id="204" idx="0"/>
          </p:cNvCxnSpPr>
          <p:nvPr/>
        </p:nvCxnSpPr>
        <p:spPr>
          <a:xfrm flipV="1">
            <a:off x="2684463" y="5103813"/>
            <a:ext cx="111125" cy="635000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直線矢印コネクタ 223">
            <a:extLst>
              <a:ext uri="{FF2B5EF4-FFF2-40B4-BE49-F238E27FC236}">
                <a16:creationId xmlns:a16="http://schemas.microsoft.com/office/drawing/2014/main" id="{554FCD9A-F446-B748-8AA0-B7DB1F798D78}"/>
              </a:ext>
            </a:extLst>
          </p:cNvPr>
          <p:cNvCxnSpPr>
            <a:stCxn id="204" idx="0"/>
          </p:cNvCxnSpPr>
          <p:nvPr/>
        </p:nvCxnSpPr>
        <p:spPr>
          <a:xfrm flipV="1">
            <a:off x="2684463" y="5295900"/>
            <a:ext cx="1052512" cy="442913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直線矢印コネクタ 230">
            <a:extLst>
              <a:ext uri="{FF2B5EF4-FFF2-40B4-BE49-F238E27FC236}">
                <a16:creationId xmlns:a16="http://schemas.microsoft.com/office/drawing/2014/main" id="{F5EC81B6-6A22-3C4C-B345-E3283CB64C16}"/>
              </a:ext>
            </a:extLst>
          </p:cNvPr>
          <p:cNvCxnSpPr>
            <a:stCxn id="63" idx="2"/>
          </p:cNvCxnSpPr>
          <p:nvPr/>
        </p:nvCxnSpPr>
        <p:spPr>
          <a:xfrm flipH="1">
            <a:off x="3079750" y="3409950"/>
            <a:ext cx="466725" cy="1420813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881" name="図形グループ 242">
            <a:extLst>
              <a:ext uri="{FF2B5EF4-FFF2-40B4-BE49-F238E27FC236}">
                <a16:creationId xmlns:a16="http://schemas.microsoft.com/office/drawing/2014/main" id="{5C96861C-CA54-7048-A2D8-41532318F6F5}"/>
              </a:ext>
            </a:extLst>
          </p:cNvPr>
          <p:cNvGrpSpPr>
            <a:grpSpLocks/>
          </p:cNvGrpSpPr>
          <p:nvPr/>
        </p:nvGrpSpPr>
        <p:grpSpPr bwMode="auto">
          <a:xfrm>
            <a:off x="3090863" y="4884738"/>
            <a:ext cx="323850" cy="287337"/>
            <a:chOff x="3961415" y="3513568"/>
            <a:chExt cx="432000" cy="288000"/>
          </a:xfrm>
        </p:grpSpPr>
        <p:sp>
          <p:nvSpPr>
            <p:cNvPr id="174" name="正方形/長方形 173">
              <a:extLst>
                <a:ext uri="{FF2B5EF4-FFF2-40B4-BE49-F238E27FC236}">
                  <a16:creationId xmlns:a16="http://schemas.microsoft.com/office/drawing/2014/main" id="{368ECDB2-7A21-4B4F-A8E6-9233C4B33A11}"/>
                </a:ext>
              </a:extLst>
            </p:cNvPr>
            <p:cNvSpPr/>
            <p:nvPr/>
          </p:nvSpPr>
          <p:spPr>
            <a:xfrm rot="600000">
              <a:off x="3961415" y="3513568"/>
              <a:ext cx="432000" cy="28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242" name="円/楕円 241">
              <a:extLst>
                <a:ext uri="{FF2B5EF4-FFF2-40B4-BE49-F238E27FC236}">
                  <a16:creationId xmlns:a16="http://schemas.microsoft.com/office/drawing/2014/main" id="{CEF57A6B-2BE6-D74A-A588-D867859A61BA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4065179" y="3546982"/>
              <a:ext cx="216000" cy="21480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ja-JP" sz="800" dirty="0"/>
                <a:t>10</a:t>
              </a:r>
              <a:endParaRPr lang="ja-JP" altLang="en-US" sz="800" dirty="0"/>
            </a:p>
          </p:txBody>
        </p:sp>
      </p:grpSp>
      <p:sp>
        <p:nvSpPr>
          <p:cNvPr id="245" name="テキスト ボックス 244">
            <a:extLst>
              <a:ext uri="{FF2B5EF4-FFF2-40B4-BE49-F238E27FC236}">
                <a16:creationId xmlns:a16="http://schemas.microsoft.com/office/drawing/2014/main" id="{303DC790-49F4-2A4E-9FF0-81D667579689}"/>
              </a:ext>
            </a:extLst>
          </p:cNvPr>
          <p:cNvSpPr txBox="1"/>
          <p:nvPr/>
        </p:nvSpPr>
        <p:spPr>
          <a:xfrm>
            <a:off x="4329113" y="5713413"/>
            <a:ext cx="812800" cy="30797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ja-JP" sz="1400" dirty="0">
                <a:latin typeface="+mn-ea"/>
                <a:ea typeface="ＭＳ Ｐゴシック" charset="0"/>
                <a:cs typeface="ＭＳ Ｐゴシック" charset="0"/>
              </a:rPr>
              <a:t>6.0E-09</a:t>
            </a:r>
            <a:endParaRPr lang="ja-JP" altLang="en-US" sz="1400" dirty="0">
              <a:latin typeface="+mn-ea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246" name="直線矢印コネクタ 245">
            <a:extLst>
              <a:ext uri="{FF2B5EF4-FFF2-40B4-BE49-F238E27FC236}">
                <a16:creationId xmlns:a16="http://schemas.microsoft.com/office/drawing/2014/main" id="{E3F9B4CC-C6CD-3445-866D-50FD8DA10DA3}"/>
              </a:ext>
            </a:extLst>
          </p:cNvPr>
          <p:cNvCxnSpPr>
            <a:stCxn id="245" idx="0"/>
          </p:cNvCxnSpPr>
          <p:nvPr/>
        </p:nvCxnSpPr>
        <p:spPr>
          <a:xfrm flipH="1" flipV="1">
            <a:off x="4384675" y="5254625"/>
            <a:ext cx="350838" cy="458788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" name="直線矢印コネクタ 246">
            <a:extLst>
              <a:ext uri="{FF2B5EF4-FFF2-40B4-BE49-F238E27FC236}">
                <a16:creationId xmlns:a16="http://schemas.microsoft.com/office/drawing/2014/main" id="{EF834C75-78FB-8E43-BE5C-A310FED1AB01}"/>
              </a:ext>
            </a:extLst>
          </p:cNvPr>
          <p:cNvCxnSpPr>
            <a:stCxn id="245" idx="0"/>
          </p:cNvCxnSpPr>
          <p:nvPr/>
        </p:nvCxnSpPr>
        <p:spPr>
          <a:xfrm flipV="1">
            <a:off x="4735513" y="5054600"/>
            <a:ext cx="1065212" cy="658813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0" name="テキスト ボックス 249">
            <a:extLst>
              <a:ext uri="{FF2B5EF4-FFF2-40B4-BE49-F238E27FC236}">
                <a16:creationId xmlns:a16="http://schemas.microsoft.com/office/drawing/2014/main" id="{A68C6D16-9B1E-0F46-92B8-E675ABB55FCB}"/>
              </a:ext>
            </a:extLst>
          </p:cNvPr>
          <p:cNvSpPr txBox="1"/>
          <p:nvPr/>
        </p:nvSpPr>
        <p:spPr>
          <a:xfrm>
            <a:off x="4160838" y="3113088"/>
            <a:ext cx="723900" cy="30797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ja-JP" sz="1400" dirty="0">
                <a:latin typeface="+mn-ea"/>
                <a:ea typeface="ＭＳ Ｐゴシック" charset="0"/>
                <a:cs typeface="ＭＳ Ｐゴシック" charset="0"/>
              </a:rPr>
              <a:t>5.7-09</a:t>
            </a:r>
          </a:p>
        </p:txBody>
      </p:sp>
      <p:cxnSp>
        <p:nvCxnSpPr>
          <p:cNvPr id="251" name="直線矢印コネクタ 250">
            <a:extLst>
              <a:ext uri="{FF2B5EF4-FFF2-40B4-BE49-F238E27FC236}">
                <a16:creationId xmlns:a16="http://schemas.microsoft.com/office/drawing/2014/main" id="{1B43A5F0-DA35-674B-8915-9C15CD9C0D20}"/>
              </a:ext>
            </a:extLst>
          </p:cNvPr>
          <p:cNvCxnSpPr>
            <a:stCxn id="250" idx="2"/>
          </p:cNvCxnSpPr>
          <p:nvPr/>
        </p:nvCxnSpPr>
        <p:spPr>
          <a:xfrm>
            <a:off x="4522788" y="3421063"/>
            <a:ext cx="985837" cy="1289050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887" name="図形グループ 253">
            <a:extLst>
              <a:ext uri="{FF2B5EF4-FFF2-40B4-BE49-F238E27FC236}">
                <a16:creationId xmlns:a16="http://schemas.microsoft.com/office/drawing/2014/main" id="{B7E1EE95-5215-0645-A1C2-5F40A8D37BA3}"/>
              </a:ext>
            </a:extLst>
          </p:cNvPr>
          <p:cNvGrpSpPr>
            <a:grpSpLocks noChangeAspect="1"/>
          </p:cNvGrpSpPr>
          <p:nvPr/>
        </p:nvGrpSpPr>
        <p:grpSpPr bwMode="auto">
          <a:xfrm rot="240000">
            <a:off x="6878638" y="4706938"/>
            <a:ext cx="244475" cy="300037"/>
            <a:chOff x="1452808" y="2658617"/>
            <a:chExt cx="740664" cy="685800"/>
          </a:xfrm>
        </p:grpSpPr>
        <p:sp>
          <p:nvSpPr>
            <p:cNvPr id="255" name="正方形/長方形 254">
              <a:extLst>
                <a:ext uri="{FF2B5EF4-FFF2-40B4-BE49-F238E27FC236}">
                  <a16:creationId xmlns:a16="http://schemas.microsoft.com/office/drawing/2014/main" id="{960F00CB-B899-0548-B131-225B90FB874C}"/>
                </a:ext>
              </a:extLst>
            </p:cNvPr>
            <p:cNvSpPr/>
            <p:nvPr/>
          </p:nvSpPr>
          <p:spPr>
            <a:xfrm rot="10800000">
              <a:off x="1452808" y="2658617"/>
              <a:ext cx="740664" cy="6858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grpSp>
          <p:nvGrpSpPr>
            <p:cNvPr id="35955" name="図形グループ 255">
              <a:extLst>
                <a:ext uri="{FF2B5EF4-FFF2-40B4-BE49-F238E27FC236}">
                  <a16:creationId xmlns:a16="http://schemas.microsoft.com/office/drawing/2014/main" id="{F40406C4-9D94-BE44-9722-DB83E541FA4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91043" y="2659517"/>
              <a:ext cx="468000" cy="684000"/>
              <a:chOff x="6186311" y="869244"/>
              <a:chExt cx="464191" cy="485423"/>
            </a:xfrm>
          </p:grpSpPr>
          <p:cxnSp>
            <p:nvCxnSpPr>
              <p:cNvPr id="257" name="直線コネクタ 256">
                <a:extLst>
                  <a:ext uri="{FF2B5EF4-FFF2-40B4-BE49-F238E27FC236}">
                    <a16:creationId xmlns:a16="http://schemas.microsoft.com/office/drawing/2014/main" id="{63389B5D-84C6-AA4D-A98B-498A9AC85011}"/>
                  </a:ext>
                </a:extLst>
              </p:cNvPr>
              <p:cNvCxnSpPr/>
              <p:nvPr/>
            </p:nvCxnSpPr>
            <p:spPr>
              <a:xfrm>
                <a:off x="6177084" y="864738"/>
                <a:ext cx="0" cy="489276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直線コネクタ 257">
                <a:extLst>
                  <a:ext uri="{FF2B5EF4-FFF2-40B4-BE49-F238E27FC236}">
                    <a16:creationId xmlns:a16="http://schemas.microsoft.com/office/drawing/2014/main" id="{132B7C3D-733A-504F-B57A-7BAE553E23C7}"/>
                  </a:ext>
                </a:extLst>
              </p:cNvPr>
              <p:cNvCxnSpPr/>
              <p:nvPr/>
            </p:nvCxnSpPr>
            <p:spPr>
              <a:xfrm>
                <a:off x="6272426" y="863718"/>
                <a:ext cx="0" cy="48670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9" name="直線コネクタ 258">
                <a:extLst>
                  <a:ext uri="{FF2B5EF4-FFF2-40B4-BE49-F238E27FC236}">
                    <a16:creationId xmlns:a16="http://schemas.microsoft.com/office/drawing/2014/main" id="{C842C2B6-86BD-744A-92EF-6C08EB8CCAB6}"/>
                  </a:ext>
                </a:extLst>
              </p:cNvPr>
              <p:cNvCxnSpPr/>
              <p:nvPr/>
            </p:nvCxnSpPr>
            <p:spPr>
              <a:xfrm>
                <a:off x="6363675" y="865440"/>
                <a:ext cx="0" cy="489276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0" name="直線コネクタ 259">
                <a:extLst>
                  <a:ext uri="{FF2B5EF4-FFF2-40B4-BE49-F238E27FC236}">
                    <a16:creationId xmlns:a16="http://schemas.microsoft.com/office/drawing/2014/main" id="{58E8DC7F-F66E-5849-810A-C1E505C967B4}"/>
                  </a:ext>
                </a:extLst>
              </p:cNvPr>
              <p:cNvCxnSpPr/>
              <p:nvPr/>
            </p:nvCxnSpPr>
            <p:spPr>
              <a:xfrm>
                <a:off x="6454423" y="864595"/>
                <a:ext cx="0" cy="489276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1" name="直線コネクタ 260">
                <a:extLst>
                  <a:ext uri="{FF2B5EF4-FFF2-40B4-BE49-F238E27FC236}">
                    <a16:creationId xmlns:a16="http://schemas.microsoft.com/office/drawing/2014/main" id="{2E3B83A8-92FC-A349-BE69-49672F9C1D97}"/>
                  </a:ext>
                </a:extLst>
              </p:cNvPr>
              <p:cNvCxnSpPr/>
              <p:nvPr/>
            </p:nvCxnSpPr>
            <p:spPr>
              <a:xfrm>
                <a:off x="6540247" y="863934"/>
                <a:ext cx="0" cy="48670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2" name="直線コネクタ 261">
                <a:extLst>
                  <a:ext uri="{FF2B5EF4-FFF2-40B4-BE49-F238E27FC236}">
                    <a16:creationId xmlns:a16="http://schemas.microsoft.com/office/drawing/2014/main" id="{9D521CB3-9788-554D-B42E-702B6A6C57E6}"/>
                  </a:ext>
                </a:extLst>
              </p:cNvPr>
              <p:cNvCxnSpPr/>
              <p:nvPr/>
            </p:nvCxnSpPr>
            <p:spPr>
              <a:xfrm>
                <a:off x="6631496" y="865656"/>
                <a:ext cx="0" cy="489276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5888" name="図形グループ 262">
            <a:extLst>
              <a:ext uri="{FF2B5EF4-FFF2-40B4-BE49-F238E27FC236}">
                <a16:creationId xmlns:a16="http://schemas.microsoft.com/office/drawing/2014/main" id="{12E360FE-2C8A-054A-A860-34B6EAE96D8F}"/>
              </a:ext>
            </a:extLst>
          </p:cNvPr>
          <p:cNvGrpSpPr>
            <a:grpSpLocks noChangeAspect="1"/>
          </p:cNvGrpSpPr>
          <p:nvPr/>
        </p:nvGrpSpPr>
        <p:grpSpPr bwMode="auto">
          <a:xfrm rot="240000">
            <a:off x="6323013" y="4630738"/>
            <a:ext cx="242887" cy="300037"/>
            <a:chOff x="1452808" y="2658617"/>
            <a:chExt cx="740664" cy="685800"/>
          </a:xfrm>
        </p:grpSpPr>
        <p:sp>
          <p:nvSpPr>
            <p:cNvPr id="264" name="正方形/長方形 263">
              <a:extLst>
                <a:ext uri="{FF2B5EF4-FFF2-40B4-BE49-F238E27FC236}">
                  <a16:creationId xmlns:a16="http://schemas.microsoft.com/office/drawing/2014/main" id="{323F532D-08FF-9844-9E75-F400A5233CC9}"/>
                </a:ext>
              </a:extLst>
            </p:cNvPr>
            <p:cNvSpPr/>
            <p:nvPr/>
          </p:nvSpPr>
          <p:spPr>
            <a:xfrm rot="10800000">
              <a:off x="1452808" y="2658617"/>
              <a:ext cx="740664" cy="6858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grpSp>
          <p:nvGrpSpPr>
            <p:cNvPr id="35947" name="図形グループ 264">
              <a:extLst>
                <a:ext uri="{FF2B5EF4-FFF2-40B4-BE49-F238E27FC236}">
                  <a16:creationId xmlns:a16="http://schemas.microsoft.com/office/drawing/2014/main" id="{120E0F56-FDE4-2146-AB6D-A280F19AC84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91043" y="2659517"/>
              <a:ext cx="468000" cy="684000"/>
              <a:chOff x="6186311" y="869244"/>
              <a:chExt cx="464191" cy="485423"/>
            </a:xfrm>
          </p:grpSpPr>
          <p:cxnSp>
            <p:nvCxnSpPr>
              <p:cNvPr id="266" name="直線コネクタ 265">
                <a:extLst>
                  <a:ext uri="{FF2B5EF4-FFF2-40B4-BE49-F238E27FC236}">
                    <a16:creationId xmlns:a16="http://schemas.microsoft.com/office/drawing/2014/main" id="{871BAFD3-673A-6A42-81BD-AADD1B712EEA}"/>
                  </a:ext>
                </a:extLst>
              </p:cNvPr>
              <p:cNvCxnSpPr/>
              <p:nvPr/>
            </p:nvCxnSpPr>
            <p:spPr>
              <a:xfrm>
                <a:off x="6187493" y="864290"/>
                <a:ext cx="0" cy="489276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7" name="直線コネクタ 266">
                <a:extLst>
                  <a:ext uri="{FF2B5EF4-FFF2-40B4-BE49-F238E27FC236}">
                    <a16:creationId xmlns:a16="http://schemas.microsoft.com/office/drawing/2014/main" id="{D7713527-2B62-5346-A9A0-5124FF8E238C}"/>
                  </a:ext>
                </a:extLst>
              </p:cNvPr>
              <p:cNvCxnSpPr/>
              <p:nvPr/>
            </p:nvCxnSpPr>
            <p:spPr>
              <a:xfrm>
                <a:off x="6278669" y="863450"/>
                <a:ext cx="0" cy="48670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8" name="直線コネクタ 267">
                <a:extLst>
                  <a:ext uri="{FF2B5EF4-FFF2-40B4-BE49-F238E27FC236}">
                    <a16:creationId xmlns:a16="http://schemas.microsoft.com/office/drawing/2014/main" id="{664BD1F1-E398-654B-88DA-EF8CEA784A9F}"/>
                  </a:ext>
                </a:extLst>
              </p:cNvPr>
              <p:cNvCxnSpPr/>
              <p:nvPr/>
            </p:nvCxnSpPr>
            <p:spPr>
              <a:xfrm>
                <a:off x="6375304" y="864992"/>
                <a:ext cx="0" cy="489276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9" name="直線コネクタ 268">
                <a:extLst>
                  <a:ext uri="{FF2B5EF4-FFF2-40B4-BE49-F238E27FC236}">
                    <a16:creationId xmlns:a16="http://schemas.microsoft.com/office/drawing/2014/main" id="{6A68CF20-B78D-C641-A091-20D4B3FA3688}"/>
                  </a:ext>
                </a:extLst>
              </p:cNvPr>
              <p:cNvCxnSpPr/>
              <p:nvPr/>
            </p:nvCxnSpPr>
            <p:spPr>
              <a:xfrm>
                <a:off x="6461856" y="864326"/>
                <a:ext cx="0" cy="489276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0" name="直線コネクタ 269">
                <a:extLst>
                  <a:ext uri="{FF2B5EF4-FFF2-40B4-BE49-F238E27FC236}">
                    <a16:creationId xmlns:a16="http://schemas.microsoft.com/office/drawing/2014/main" id="{CCB487B8-86CA-0846-B0A9-CFC861841435}"/>
                  </a:ext>
                </a:extLst>
              </p:cNvPr>
              <p:cNvCxnSpPr/>
              <p:nvPr/>
            </p:nvCxnSpPr>
            <p:spPr>
              <a:xfrm>
                <a:off x="6548576" y="866234"/>
                <a:ext cx="0" cy="486701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1" name="直線コネクタ 270">
                <a:extLst>
                  <a:ext uri="{FF2B5EF4-FFF2-40B4-BE49-F238E27FC236}">
                    <a16:creationId xmlns:a16="http://schemas.microsoft.com/office/drawing/2014/main" id="{FAB15C9C-8534-9046-9B74-FD74FA3C0364}"/>
                  </a:ext>
                </a:extLst>
              </p:cNvPr>
              <p:cNvCxnSpPr/>
              <p:nvPr/>
            </p:nvCxnSpPr>
            <p:spPr>
              <a:xfrm>
                <a:off x="6640084" y="865387"/>
                <a:ext cx="0" cy="489276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274" name="直線矢印コネクタ 273">
            <a:extLst>
              <a:ext uri="{FF2B5EF4-FFF2-40B4-BE49-F238E27FC236}">
                <a16:creationId xmlns:a16="http://schemas.microsoft.com/office/drawing/2014/main" id="{445DDD7A-BCF8-2649-A047-CA01876C8332}"/>
              </a:ext>
            </a:extLst>
          </p:cNvPr>
          <p:cNvCxnSpPr/>
          <p:nvPr/>
        </p:nvCxnSpPr>
        <p:spPr>
          <a:xfrm flipV="1">
            <a:off x="5289550" y="4929188"/>
            <a:ext cx="1023938" cy="771525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直線矢印コネクタ 274">
            <a:extLst>
              <a:ext uri="{FF2B5EF4-FFF2-40B4-BE49-F238E27FC236}">
                <a16:creationId xmlns:a16="http://schemas.microsoft.com/office/drawing/2014/main" id="{3CA97E5A-EB5B-F447-9536-E049A240C6D0}"/>
              </a:ext>
            </a:extLst>
          </p:cNvPr>
          <p:cNvCxnSpPr/>
          <p:nvPr/>
        </p:nvCxnSpPr>
        <p:spPr>
          <a:xfrm flipV="1">
            <a:off x="6127750" y="5054600"/>
            <a:ext cx="1025525" cy="655638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0" name="テキスト ボックス 279">
            <a:extLst>
              <a:ext uri="{FF2B5EF4-FFF2-40B4-BE49-F238E27FC236}">
                <a16:creationId xmlns:a16="http://schemas.microsoft.com/office/drawing/2014/main" id="{1A462791-6F0A-924B-B177-5F90444937D6}"/>
              </a:ext>
            </a:extLst>
          </p:cNvPr>
          <p:cNvSpPr txBox="1"/>
          <p:nvPr/>
        </p:nvSpPr>
        <p:spPr>
          <a:xfrm>
            <a:off x="5287963" y="3113088"/>
            <a:ext cx="722312" cy="30797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ja-JP" sz="1400" dirty="0">
                <a:solidFill>
                  <a:srgbClr val="00B050"/>
                </a:solidFill>
                <a:latin typeface="+mn-ea"/>
                <a:ea typeface="ＭＳ Ｐゴシック" charset="0"/>
                <a:cs typeface="ＭＳ Ｐゴシック" charset="0"/>
              </a:rPr>
              <a:t>7.5-09</a:t>
            </a:r>
          </a:p>
        </p:txBody>
      </p:sp>
      <p:cxnSp>
        <p:nvCxnSpPr>
          <p:cNvPr id="281" name="直線矢印コネクタ 280">
            <a:extLst>
              <a:ext uri="{FF2B5EF4-FFF2-40B4-BE49-F238E27FC236}">
                <a16:creationId xmlns:a16="http://schemas.microsoft.com/office/drawing/2014/main" id="{EAD89B01-A962-214C-BEFA-DA15F8171CC9}"/>
              </a:ext>
            </a:extLst>
          </p:cNvPr>
          <p:cNvCxnSpPr>
            <a:stCxn id="280" idx="2"/>
            <a:endCxn id="92" idx="0"/>
          </p:cNvCxnSpPr>
          <p:nvPr/>
        </p:nvCxnSpPr>
        <p:spPr>
          <a:xfrm>
            <a:off x="5649913" y="3421063"/>
            <a:ext cx="1090612" cy="1247775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4" name="テキスト ボックス 283">
            <a:extLst>
              <a:ext uri="{FF2B5EF4-FFF2-40B4-BE49-F238E27FC236}">
                <a16:creationId xmlns:a16="http://schemas.microsoft.com/office/drawing/2014/main" id="{58779501-BCB1-ED44-8BA6-A4E1BCEF9A73}"/>
              </a:ext>
            </a:extLst>
          </p:cNvPr>
          <p:cNvSpPr txBox="1"/>
          <p:nvPr/>
        </p:nvSpPr>
        <p:spPr>
          <a:xfrm>
            <a:off x="6761163" y="5711825"/>
            <a:ext cx="812800" cy="30797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ja-JP" sz="1400" dirty="0">
                <a:solidFill>
                  <a:srgbClr val="FF0000"/>
                </a:solidFill>
                <a:latin typeface="+mn-ea"/>
                <a:ea typeface="ＭＳ Ｐゴシック" charset="0"/>
                <a:cs typeface="ＭＳ Ｐゴシック" charset="0"/>
              </a:rPr>
              <a:t>1.0E-08</a:t>
            </a:r>
            <a:endParaRPr lang="ja-JP" altLang="en-US" sz="1400" dirty="0">
              <a:solidFill>
                <a:srgbClr val="FF0000"/>
              </a:solidFill>
              <a:latin typeface="+mn-ea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285" name="直線矢印コネクタ 284">
            <a:extLst>
              <a:ext uri="{FF2B5EF4-FFF2-40B4-BE49-F238E27FC236}">
                <a16:creationId xmlns:a16="http://schemas.microsoft.com/office/drawing/2014/main" id="{CD811A9C-BE22-B44E-BFD3-989A1E769AFA}"/>
              </a:ext>
            </a:extLst>
          </p:cNvPr>
          <p:cNvCxnSpPr>
            <a:stCxn id="284" idx="0"/>
          </p:cNvCxnSpPr>
          <p:nvPr/>
        </p:nvCxnSpPr>
        <p:spPr>
          <a:xfrm flipV="1">
            <a:off x="7167563" y="5054600"/>
            <a:ext cx="525462" cy="657225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8" name="テキスト ボックス 287">
            <a:extLst>
              <a:ext uri="{FF2B5EF4-FFF2-40B4-BE49-F238E27FC236}">
                <a16:creationId xmlns:a16="http://schemas.microsoft.com/office/drawing/2014/main" id="{7C31126B-FC64-154C-95EE-062AA3E85732}"/>
              </a:ext>
            </a:extLst>
          </p:cNvPr>
          <p:cNvSpPr txBox="1"/>
          <p:nvPr/>
        </p:nvSpPr>
        <p:spPr>
          <a:xfrm>
            <a:off x="7499350" y="5729288"/>
            <a:ext cx="812800" cy="30797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ja-JP" sz="1400" dirty="0">
                <a:latin typeface="+mn-ea"/>
                <a:ea typeface="ＭＳ Ｐゴシック" charset="0"/>
                <a:cs typeface="ＭＳ Ｐゴシック" charset="0"/>
              </a:rPr>
              <a:t>7.7E-09</a:t>
            </a:r>
          </a:p>
        </p:txBody>
      </p:sp>
      <p:cxnSp>
        <p:nvCxnSpPr>
          <p:cNvPr id="290" name="直線矢印コネクタ 289">
            <a:extLst>
              <a:ext uri="{FF2B5EF4-FFF2-40B4-BE49-F238E27FC236}">
                <a16:creationId xmlns:a16="http://schemas.microsoft.com/office/drawing/2014/main" id="{99CB37AD-7B94-4E49-A1B2-C4C4A6DBACFF}"/>
              </a:ext>
            </a:extLst>
          </p:cNvPr>
          <p:cNvCxnSpPr>
            <a:stCxn id="288" idx="0"/>
          </p:cNvCxnSpPr>
          <p:nvPr/>
        </p:nvCxnSpPr>
        <p:spPr>
          <a:xfrm flipV="1">
            <a:off x="7905750" y="5013325"/>
            <a:ext cx="96838" cy="715963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5" name="テキスト ボックス 294">
            <a:extLst>
              <a:ext uri="{FF2B5EF4-FFF2-40B4-BE49-F238E27FC236}">
                <a16:creationId xmlns:a16="http://schemas.microsoft.com/office/drawing/2014/main" id="{50546096-C771-9342-A043-6395B8557179}"/>
              </a:ext>
            </a:extLst>
          </p:cNvPr>
          <p:cNvSpPr txBox="1"/>
          <p:nvPr/>
        </p:nvSpPr>
        <p:spPr>
          <a:xfrm>
            <a:off x="8259763" y="5734050"/>
            <a:ext cx="814387" cy="30797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ja-JP" sz="1400" dirty="0">
                <a:latin typeface="+mn-ea"/>
                <a:ea typeface="ＭＳ Ｐゴシック" charset="0"/>
                <a:cs typeface="ＭＳ Ｐゴシック" charset="0"/>
              </a:rPr>
              <a:t>7.6E-09</a:t>
            </a:r>
            <a:endParaRPr lang="ja-JP" altLang="en-US" sz="1400" dirty="0">
              <a:latin typeface="+mn-ea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296" name="直線矢印コネクタ 295">
            <a:extLst>
              <a:ext uri="{FF2B5EF4-FFF2-40B4-BE49-F238E27FC236}">
                <a16:creationId xmlns:a16="http://schemas.microsoft.com/office/drawing/2014/main" id="{0E1CEB2F-5074-0F44-A78E-CD36C965ADD2}"/>
              </a:ext>
            </a:extLst>
          </p:cNvPr>
          <p:cNvCxnSpPr>
            <a:stCxn id="295" idx="0"/>
          </p:cNvCxnSpPr>
          <p:nvPr/>
        </p:nvCxnSpPr>
        <p:spPr>
          <a:xfrm flipV="1">
            <a:off x="8666163" y="5054600"/>
            <a:ext cx="157162" cy="679450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0" name="テキスト ボックス 299">
            <a:extLst>
              <a:ext uri="{FF2B5EF4-FFF2-40B4-BE49-F238E27FC236}">
                <a16:creationId xmlns:a16="http://schemas.microsoft.com/office/drawing/2014/main" id="{4912F7B2-A638-EF4C-A558-0F3510E3BCC5}"/>
              </a:ext>
            </a:extLst>
          </p:cNvPr>
          <p:cNvSpPr txBox="1"/>
          <p:nvPr/>
        </p:nvSpPr>
        <p:spPr>
          <a:xfrm>
            <a:off x="5970588" y="2500313"/>
            <a:ext cx="812800" cy="30797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ja-JP" sz="1400" dirty="0">
                <a:latin typeface="+mn-ea"/>
                <a:ea typeface="ＭＳ Ｐゴシック" charset="0"/>
                <a:cs typeface="ＭＳ Ｐゴシック" charset="0"/>
              </a:rPr>
              <a:t>3.0E-09</a:t>
            </a:r>
          </a:p>
        </p:txBody>
      </p:sp>
      <p:cxnSp>
        <p:nvCxnSpPr>
          <p:cNvPr id="301" name="直線矢印コネクタ 300">
            <a:extLst>
              <a:ext uri="{FF2B5EF4-FFF2-40B4-BE49-F238E27FC236}">
                <a16:creationId xmlns:a16="http://schemas.microsoft.com/office/drawing/2014/main" id="{4AF0B912-9043-A14E-BB99-3CDDC5706861}"/>
              </a:ext>
            </a:extLst>
          </p:cNvPr>
          <p:cNvCxnSpPr>
            <a:stCxn id="300" idx="3"/>
          </p:cNvCxnSpPr>
          <p:nvPr/>
        </p:nvCxnSpPr>
        <p:spPr>
          <a:xfrm>
            <a:off x="6783388" y="2654300"/>
            <a:ext cx="511175" cy="995363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901" name="図形グループ 304">
            <a:extLst>
              <a:ext uri="{FF2B5EF4-FFF2-40B4-BE49-F238E27FC236}">
                <a16:creationId xmlns:a16="http://schemas.microsoft.com/office/drawing/2014/main" id="{0DEA5455-FDB3-C645-9ACE-6CD9AE21C37D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292975" y="2930525"/>
            <a:ext cx="219075" cy="650875"/>
            <a:chOff x="9722797" y="2164592"/>
            <a:chExt cx="290484" cy="650819"/>
          </a:xfrm>
        </p:grpSpPr>
        <p:grpSp>
          <p:nvGrpSpPr>
            <p:cNvPr id="35942" name="図形グループ 298">
              <a:extLst>
                <a:ext uri="{FF2B5EF4-FFF2-40B4-BE49-F238E27FC236}">
                  <a16:creationId xmlns:a16="http://schemas.microsoft.com/office/drawing/2014/main" id="{E1517F3D-BFE6-AD46-B14B-981761650F8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722797" y="2164592"/>
              <a:ext cx="288000" cy="648000"/>
              <a:chOff x="9730818" y="2028235"/>
              <a:chExt cx="288000" cy="648000"/>
            </a:xfrm>
          </p:grpSpPr>
          <p:sp>
            <p:nvSpPr>
              <p:cNvPr id="178" name="正方形/長方形 177">
                <a:extLst>
                  <a:ext uri="{FF2B5EF4-FFF2-40B4-BE49-F238E27FC236}">
                    <a16:creationId xmlns:a16="http://schemas.microsoft.com/office/drawing/2014/main" id="{43704C45-EE29-C340-A056-8DCAFAFF9051}"/>
                  </a:ext>
                </a:extLst>
              </p:cNvPr>
              <p:cNvSpPr/>
              <p:nvPr/>
            </p:nvSpPr>
            <p:spPr>
              <a:xfrm rot="5400000">
                <a:off x="9557500" y="2209454"/>
                <a:ext cx="647644" cy="28837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  <p:sp>
            <p:nvSpPr>
              <p:cNvPr id="179" name="円/楕円 178">
                <a:extLst>
                  <a:ext uri="{FF2B5EF4-FFF2-40B4-BE49-F238E27FC236}">
                    <a16:creationId xmlns:a16="http://schemas.microsoft.com/office/drawing/2014/main" id="{EAF3F3E0-6412-EF47-9713-D9D3CAF55E06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9779231" y="2158399"/>
                <a:ext cx="216811" cy="215881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altLang="ja-JP" sz="1100" dirty="0"/>
                  <a:t>13</a:t>
                </a:r>
                <a:endParaRPr lang="ja-JP" altLang="en-US" sz="1100" dirty="0"/>
              </a:p>
            </p:txBody>
          </p:sp>
        </p:grpSp>
        <p:sp>
          <p:nvSpPr>
            <p:cNvPr id="304" name="正方形/長方形 303">
              <a:extLst>
                <a:ext uri="{FF2B5EF4-FFF2-40B4-BE49-F238E27FC236}">
                  <a16:creationId xmlns:a16="http://schemas.microsoft.com/office/drawing/2014/main" id="{C3C29F3B-71BF-B54C-97CA-B58738D8BBDD}"/>
                </a:ext>
              </a:extLst>
            </p:cNvPr>
            <p:cNvSpPr/>
            <p:nvPr/>
          </p:nvSpPr>
          <p:spPr>
            <a:xfrm rot="16200000">
              <a:off x="9785720" y="2586298"/>
              <a:ext cx="179372" cy="28837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</p:grpSp>
      <p:grpSp>
        <p:nvGrpSpPr>
          <p:cNvPr id="35902" name="図形グループ 308">
            <a:extLst>
              <a:ext uri="{FF2B5EF4-FFF2-40B4-BE49-F238E27FC236}">
                <a16:creationId xmlns:a16="http://schemas.microsoft.com/office/drawing/2014/main" id="{83A5C80A-3FC7-2145-BE8D-7267AB1EC2AD}"/>
              </a:ext>
            </a:extLst>
          </p:cNvPr>
          <p:cNvGrpSpPr>
            <a:grpSpLocks/>
          </p:cNvGrpSpPr>
          <p:nvPr/>
        </p:nvGrpSpPr>
        <p:grpSpPr bwMode="auto">
          <a:xfrm>
            <a:off x="7304088" y="3711575"/>
            <a:ext cx="220662" cy="720725"/>
            <a:chOff x="9752983" y="3306674"/>
            <a:chExt cx="293975" cy="720000"/>
          </a:xfrm>
        </p:grpSpPr>
        <p:grpSp>
          <p:nvGrpSpPr>
            <p:cNvPr id="35938" name="図形グループ 28">
              <a:extLst>
                <a:ext uri="{FF2B5EF4-FFF2-40B4-BE49-F238E27FC236}">
                  <a16:creationId xmlns:a16="http://schemas.microsoft.com/office/drawing/2014/main" id="{394D4314-9545-DB4C-B7BC-01AF4C32D37A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9754234" y="3306674"/>
              <a:ext cx="292724" cy="720000"/>
              <a:chOff x="9548304" y="1876600"/>
              <a:chExt cx="292724" cy="720000"/>
            </a:xfrm>
          </p:grpSpPr>
          <p:sp>
            <p:nvSpPr>
              <p:cNvPr id="175" name="正方形/長方形 174">
                <a:extLst>
                  <a:ext uri="{FF2B5EF4-FFF2-40B4-BE49-F238E27FC236}">
                    <a16:creationId xmlns:a16="http://schemas.microsoft.com/office/drawing/2014/main" id="{78A6B097-D325-C34B-936F-231B44719D3C}"/>
                  </a:ext>
                </a:extLst>
              </p:cNvPr>
              <p:cNvSpPr/>
              <p:nvPr/>
            </p:nvSpPr>
            <p:spPr>
              <a:xfrm rot="5400000">
                <a:off x="9338464" y="2094369"/>
                <a:ext cx="720000" cy="287631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  <p:sp>
            <p:nvSpPr>
              <p:cNvPr id="177" name="正方形/長方形 176">
                <a:extLst>
                  <a:ext uri="{FF2B5EF4-FFF2-40B4-BE49-F238E27FC236}">
                    <a16:creationId xmlns:a16="http://schemas.microsoft.com/office/drawing/2014/main" id="{0127BDE4-C066-1A46-AEE5-930503810822}"/>
                  </a:ext>
                </a:extLst>
              </p:cNvPr>
              <p:cNvSpPr/>
              <p:nvPr/>
            </p:nvSpPr>
            <p:spPr>
              <a:xfrm rot="5400000">
                <a:off x="9603838" y="1824766"/>
                <a:ext cx="180793" cy="287631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</p:grpSp>
        <p:sp>
          <p:nvSpPr>
            <p:cNvPr id="308" name="正方形/長方形 307">
              <a:extLst>
                <a:ext uri="{FF2B5EF4-FFF2-40B4-BE49-F238E27FC236}">
                  <a16:creationId xmlns:a16="http://schemas.microsoft.com/office/drawing/2014/main" id="{E22B7C97-B17C-8849-B074-49DE9E0CEEDB}"/>
                </a:ext>
              </a:extLst>
            </p:cNvPr>
            <p:cNvSpPr/>
            <p:nvPr/>
          </p:nvSpPr>
          <p:spPr>
            <a:xfrm rot="16200000">
              <a:off x="9807194" y="3254049"/>
              <a:ext cx="179207" cy="287631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</p:grpSp>
      <p:sp>
        <p:nvSpPr>
          <p:cNvPr id="310" name="テキスト ボックス 309">
            <a:extLst>
              <a:ext uri="{FF2B5EF4-FFF2-40B4-BE49-F238E27FC236}">
                <a16:creationId xmlns:a16="http://schemas.microsoft.com/office/drawing/2014/main" id="{47D50281-4C45-EC4B-84F3-B879E0070705}"/>
              </a:ext>
            </a:extLst>
          </p:cNvPr>
          <p:cNvSpPr txBox="1"/>
          <p:nvPr/>
        </p:nvSpPr>
        <p:spPr>
          <a:xfrm>
            <a:off x="5954713" y="2017713"/>
            <a:ext cx="812800" cy="30797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ja-JP" sz="1400" dirty="0">
                <a:latin typeface="+mn-ea"/>
                <a:ea typeface="ＭＳ Ｐゴシック" charset="0"/>
                <a:cs typeface="ＭＳ Ｐゴシック" charset="0"/>
              </a:rPr>
              <a:t>3.1E-09</a:t>
            </a:r>
          </a:p>
        </p:txBody>
      </p:sp>
      <p:cxnSp>
        <p:nvCxnSpPr>
          <p:cNvPr id="311" name="直線矢印コネクタ 310">
            <a:extLst>
              <a:ext uri="{FF2B5EF4-FFF2-40B4-BE49-F238E27FC236}">
                <a16:creationId xmlns:a16="http://schemas.microsoft.com/office/drawing/2014/main" id="{594E2311-E069-1843-9624-1E88A4E3B54B}"/>
              </a:ext>
            </a:extLst>
          </p:cNvPr>
          <p:cNvCxnSpPr>
            <a:stCxn id="310" idx="3"/>
          </p:cNvCxnSpPr>
          <p:nvPr/>
        </p:nvCxnSpPr>
        <p:spPr>
          <a:xfrm>
            <a:off x="6767513" y="2171700"/>
            <a:ext cx="527050" cy="636588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4" name="正方形/長方形 313">
            <a:extLst>
              <a:ext uri="{FF2B5EF4-FFF2-40B4-BE49-F238E27FC236}">
                <a16:creationId xmlns:a16="http://schemas.microsoft.com/office/drawing/2014/main" id="{D90D0A3C-318F-6A41-B90F-B9284D3A5647}"/>
              </a:ext>
            </a:extLst>
          </p:cNvPr>
          <p:cNvSpPr/>
          <p:nvPr/>
        </p:nvSpPr>
        <p:spPr>
          <a:xfrm>
            <a:off x="7316788" y="5251450"/>
            <a:ext cx="217487" cy="444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315" name="テキスト ボックス 314">
            <a:extLst>
              <a:ext uri="{FF2B5EF4-FFF2-40B4-BE49-F238E27FC236}">
                <a16:creationId xmlns:a16="http://schemas.microsoft.com/office/drawing/2014/main" id="{03CF0F2F-3151-3E45-95D8-DC02FE90C57D}"/>
              </a:ext>
            </a:extLst>
          </p:cNvPr>
          <p:cNvSpPr txBox="1"/>
          <p:nvPr/>
        </p:nvSpPr>
        <p:spPr>
          <a:xfrm>
            <a:off x="6191250" y="5713413"/>
            <a:ext cx="814388" cy="30797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ja-JP" sz="1400" dirty="0">
                <a:latin typeface="+mn-ea"/>
                <a:ea typeface="ＭＳ Ｐゴシック" charset="0"/>
                <a:cs typeface="ＭＳ Ｐゴシック" charset="0"/>
              </a:rPr>
              <a:t>7.5E-09</a:t>
            </a:r>
          </a:p>
        </p:txBody>
      </p:sp>
      <p:cxnSp>
        <p:nvCxnSpPr>
          <p:cNvPr id="316" name="直線矢印コネクタ 315">
            <a:extLst>
              <a:ext uri="{FF2B5EF4-FFF2-40B4-BE49-F238E27FC236}">
                <a16:creationId xmlns:a16="http://schemas.microsoft.com/office/drawing/2014/main" id="{B7CB43AA-754D-E748-B3CB-7CB7EE5183A3}"/>
              </a:ext>
            </a:extLst>
          </p:cNvPr>
          <p:cNvCxnSpPr>
            <a:stCxn id="315" idx="0"/>
            <a:endCxn id="314" idx="1"/>
          </p:cNvCxnSpPr>
          <p:nvPr/>
        </p:nvCxnSpPr>
        <p:spPr>
          <a:xfrm flipV="1">
            <a:off x="6597650" y="5273675"/>
            <a:ext cx="719138" cy="439738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0" name="直線矢印コネクタ 319">
            <a:extLst>
              <a:ext uri="{FF2B5EF4-FFF2-40B4-BE49-F238E27FC236}">
                <a16:creationId xmlns:a16="http://schemas.microsoft.com/office/drawing/2014/main" id="{E473BC67-6EFC-B742-8B39-5B06AA32A5FD}"/>
              </a:ext>
            </a:extLst>
          </p:cNvPr>
          <p:cNvCxnSpPr>
            <a:stCxn id="34" idx="2"/>
          </p:cNvCxnSpPr>
          <p:nvPr/>
        </p:nvCxnSpPr>
        <p:spPr>
          <a:xfrm flipH="1">
            <a:off x="7508875" y="2808288"/>
            <a:ext cx="815975" cy="533400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3" name="直線矢印コネクタ 322">
            <a:extLst>
              <a:ext uri="{FF2B5EF4-FFF2-40B4-BE49-F238E27FC236}">
                <a16:creationId xmlns:a16="http://schemas.microsoft.com/office/drawing/2014/main" id="{B0F05881-DD91-F140-ADF1-F771BEB23542}"/>
              </a:ext>
            </a:extLst>
          </p:cNvPr>
          <p:cNvCxnSpPr>
            <a:stCxn id="171" idx="2"/>
          </p:cNvCxnSpPr>
          <p:nvPr/>
        </p:nvCxnSpPr>
        <p:spPr>
          <a:xfrm flipH="1">
            <a:off x="7534275" y="3721100"/>
            <a:ext cx="801688" cy="760413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0" name="直線矢印コネクタ 329">
            <a:extLst>
              <a:ext uri="{FF2B5EF4-FFF2-40B4-BE49-F238E27FC236}">
                <a16:creationId xmlns:a16="http://schemas.microsoft.com/office/drawing/2014/main" id="{E5067157-7D40-2240-BEA1-5D49BBDEEA4D}"/>
              </a:ext>
            </a:extLst>
          </p:cNvPr>
          <p:cNvCxnSpPr/>
          <p:nvPr/>
        </p:nvCxnSpPr>
        <p:spPr>
          <a:xfrm flipV="1">
            <a:off x="1851025" y="1387475"/>
            <a:ext cx="0" cy="102235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2" name="直線矢印コネクタ 331">
            <a:extLst>
              <a:ext uri="{FF2B5EF4-FFF2-40B4-BE49-F238E27FC236}">
                <a16:creationId xmlns:a16="http://schemas.microsoft.com/office/drawing/2014/main" id="{58A1F00B-ABD3-3849-8E88-E3844416836A}"/>
              </a:ext>
            </a:extLst>
          </p:cNvPr>
          <p:cNvCxnSpPr/>
          <p:nvPr/>
        </p:nvCxnSpPr>
        <p:spPr>
          <a:xfrm>
            <a:off x="1851025" y="2409825"/>
            <a:ext cx="1017588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6" name="テキスト ボックス 195">
            <a:extLst>
              <a:ext uri="{FF2B5EF4-FFF2-40B4-BE49-F238E27FC236}">
                <a16:creationId xmlns:a16="http://schemas.microsoft.com/office/drawing/2014/main" id="{A09DDA85-36CC-C446-9ECF-5466D8C3F429}"/>
              </a:ext>
            </a:extLst>
          </p:cNvPr>
          <p:cNvSpPr txBox="1"/>
          <p:nvPr/>
        </p:nvSpPr>
        <p:spPr>
          <a:xfrm>
            <a:off x="5637213" y="5710238"/>
            <a:ext cx="812800" cy="30797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ja-JP" sz="1400" dirty="0">
                <a:solidFill>
                  <a:srgbClr val="FF0000"/>
                </a:solidFill>
                <a:latin typeface="+mn-ea"/>
                <a:ea typeface="ＭＳ Ｐゴシック" charset="0"/>
                <a:cs typeface="ＭＳ Ｐゴシック" charset="0"/>
              </a:rPr>
              <a:t>1.0E-08</a:t>
            </a:r>
            <a:endParaRPr lang="ja-JP" altLang="en-US" sz="1400" dirty="0">
              <a:solidFill>
                <a:srgbClr val="FF0000"/>
              </a:solidFill>
              <a:latin typeface="+mn-ea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202" name="直線矢印コネクタ 201">
            <a:extLst>
              <a:ext uri="{FF2B5EF4-FFF2-40B4-BE49-F238E27FC236}">
                <a16:creationId xmlns:a16="http://schemas.microsoft.com/office/drawing/2014/main" id="{11A7CF69-4490-664C-9AFC-23989EDEF3CD}"/>
              </a:ext>
            </a:extLst>
          </p:cNvPr>
          <p:cNvCxnSpPr>
            <a:stCxn id="288" idx="0"/>
          </p:cNvCxnSpPr>
          <p:nvPr/>
        </p:nvCxnSpPr>
        <p:spPr>
          <a:xfrm flipV="1">
            <a:off x="7905750" y="5021263"/>
            <a:ext cx="674688" cy="708025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直線矢印コネクタ 227">
            <a:extLst>
              <a:ext uri="{FF2B5EF4-FFF2-40B4-BE49-F238E27FC236}">
                <a16:creationId xmlns:a16="http://schemas.microsoft.com/office/drawing/2014/main" id="{2D7D248E-1B4A-BC4E-B8E0-43D5EAF72F18}"/>
              </a:ext>
            </a:extLst>
          </p:cNvPr>
          <p:cNvCxnSpPr>
            <a:stCxn id="250" idx="2"/>
          </p:cNvCxnSpPr>
          <p:nvPr/>
        </p:nvCxnSpPr>
        <p:spPr>
          <a:xfrm>
            <a:off x="4522788" y="3421063"/>
            <a:ext cx="41275" cy="1465262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直線矢印コネクタ 238">
            <a:extLst>
              <a:ext uri="{FF2B5EF4-FFF2-40B4-BE49-F238E27FC236}">
                <a16:creationId xmlns:a16="http://schemas.microsoft.com/office/drawing/2014/main" id="{473197F7-2AD1-164D-8A10-3E210ED28FFE}"/>
              </a:ext>
            </a:extLst>
          </p:cNvPr>
          <p:cNvCxnSpPr>
            <a:stCxn id="65" idx="2"/>
          </p:cNvCxnSpPr>
          <p:nvPr/>
        </p:nvCxnSpPr>
        <p:spPr>
          <a:xfrm>
            <a:off x="2157413" y="3402013"/>
            <a:ext cx="49212" cy="1550987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直線矢印コネクタ 251">
            <a:extLst>
              <a:ext uri="{FF2B5EF4-FFF2-40B4-BE49-F238E27FC236}">
                <a16:creationId xmlns:a16="http://schemas.microsoft.com/office/drawing/2014/main" id="{8CEF0C9E-F349-DE4F-99EB-DE07A15C2F57}"/>
              </a:ext>
            </a:extLst>
          </p:cNvPr>
          <p:cNvCxnSpPr>
            <a:stCxn id="64" idx="2"/>
          </p:cNvCxnSpPr>
          <p:nvPr/>
        </p:nvCxnSpPr>
        <p:spPr>
          <a:xfrm flipH="1">
            <a:off x="1190625" y="3390900"/>
            <a:ext cx="133350" cy="1439863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4" name="直線矢印コネクタ 293">
            <a:extLst>
              <a:ext uri="{FF2B5EF4-FFF2-40B4-BE49-F238E27FC236}">
                <a16:creationId xmlns:a16="http://schemas.microsoft.com/office/drawing/2014/main" id="{DB3A753C-553F-B242-937C-69AF7CD77585}"/>
              </a:ext>
            </a:extLst>
          </p:cNvPr>
          <p:cNvCxnSpPr>
            <a:stCxn id="63" idx="2"/>
          </p:cNvCxnSpPr>
          <p:nvPr/>
        </p:nvCxnSpPr>
        <p:spPr>
          <a:xfrm flipH="1">
            <a:off x="3482975" y="3409950"/>
            <a:ext cx="63500" cy="1450975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3" name="テキスト ボックス 302">
            <a:extLst>
              <a:ext uri="{FF2B5EF4-FFF2-40B4-BE49-F238E27FC236}">
                <a16:creationId xmlns:a16="http://schemas.microsoft.com/office/drawing/2014/main" id="{2B702955-418C-E245-8EC9-F7D7010C86E3}"/>
              </a:ext>
            </a:extLst>
          </p:cNvPr>
          <p:cNvSpPr txBox="1"/>
          <p:nvPr/>
        </p:nvSpPr>
        <p:spPr>
          <a:xfrm>
            <a:off x="4727575" y="3101975"/>
            <a:ext cx="723900" cy="30797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ja-JP" sz="1400" dirty="0">
                <a:solidFill>
                  <a:srgbClr val="00B050"/>
                </a:solidFill>
                <a:latin typeface="+mn-ea"/>
                <a:ea typeface="ＭＳ Ｐゴシック" charset="0"/>
                <a:cs typeface="ＭＳ Ｐゴシック" charset="0"/>
              </a:rPr>
              <a:t>7.5-09</a:t>
            </a:r>
          </a:p>
        </p:txBody>
      </p:sp>
      <p:sp>
        <p:nvSpPr>
          <p:cNvPr id="307" name="テキスト ボックス 306">
            <a:extLst>
              <a:ext uri="{FF2B5EF4-FFF2-40B4-BE49-F238E27FC236}">
                <a16:creationId xmlns:a16="http://schemas.microsoft.com/office/drawing/2014/main" id="{773980DD-E011-804E-A0B4-8646E03D6C77}"/>
              </a:ext>
            </a:extLst>
          </p:cNvPr>
          <p:cNvSpPr txBox="1"/>
          <p:nvPr/>
        </p:nvSpPr>
        <p:spPr>
          <a:xfrm>
            <a:off x="2584450" y="3101975"/>
            <a:ext cx="722313" cy="30797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ja-JP" sz="1400" dirty="0">
                <a:solidFill>
                  <a:srgbClr val="00B050"/>
                </a:solidFill>
                <a:latin typeface="+mn-ea"/>
                <a:ea typeface="ＭＳ Ｐゴシック" charset="0"/>
                <a:cs typeface="ＭＳ Ｐゴシック" charset="0"/>
              </a:rPr>
              <a:t>7.5-09</a:t>
            </a:r>
          </a:p>
        </p:txBody>
      </p:sp>
      <p:sp>
        <p:nvSpPr>
          <p:cNvPr id="312" name="テキスト ボックス 311">
            <a:extLst>
              <a:ext uri="{FF2B5EF4-FFF2-40B4-BE49-F238E27FC236}">
                <a16:creationId xmlns:a16="http://schemas.microsoft.com/office/drawing/2014/main" id="{E821079E-63C0-2947-93F2-F9B17D6BFA32}"/>
              </a:ext>
            </a:extLst>
          </p:cNvPr>
          <p:cNvSpPr txBox="1"/>
          <p:nvPr/>
        </p:nvSpPr>
        <p:spPr>
          <a:xfrm>
            <a:off x="1406525" y="3427413"/>
            <a:ext cx="723900" cy="30797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ja-JP" sz="1400" dirty="0">
                <a:solidFill>
                  <a:srgbClr val="00B050"/>
                </a:solidFill>
                <a:latin typeface="+mn-ea"/>
                <a:ea typeface="ＭＳ Ｐゴシック" charset="0"/>
                <a:cs typeface="ＭＳ Ｐゴシック" charset="0"/>
              </a:rPr>
              <a:t>7.5-09</a:t>
            </a:r>
          </a:p>
        </p:txBody>
      </p:sp>
      <p:cxnSp>
        <p:nvCxnSpPr>
          <p:cNvPr id="317" name="直線矢印コネクタ 316">
            <a:extLst>
              <a:ext uri="{FF2B5EF4-FFF2-40B4-BE49-F238E27FC236}">
                <a16:creationId xmlns:a16="http://schemas.microsoft.com/office/drawing/2014/main" id="{0CFA3F28-BCDD-AC43-A32D-9DC148DE6D48}"/>
              </a:ext>
            </a:extLst>
          </p:cNvPr>
          <p:cNvCxnSpPr>
            <a:stCxn id="307" idx="2"/>
          </p:cNvCxnSpPr>
          <p:nvPr/>
        </p:nvCxnSpPr>
        <p:spPr>
          <a:xfrm>
            <a:off x="2946400" y="3409950"/>
            <a:ext cx="309563" cy="1549400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8" name="直線矢印コネクタ 317">
            <a:extLst>
              <a:ext uri="{FF2B5EF4-FFF2-40B4-BE49-F238E27FC236}">
                <a16:creationId xmlns:a16="http://schemas.microsoft.com/office/drawing/2014/main" id="{5E78816B-33FF-454F-BAA4-16A7C56151DA}"/>
              </a:ext>
            </a:extLst>
          </p:cNvPr>
          <p:cNvCxnSpPr>
            <a:stCxn id="312" idx="2"/>
            <a:endCxn id="189" idx="3"/>
          </p:cNvCxnSpPr>
          <p:nvPr/>
        </p:nvCxnSpPr>
        <p:spPr>
          <a:xfrm flipH="1">
            <a:off x="1466850" y="3735388"/>
            <a:ext cx="301625" cy="1241425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4" name="直線矢印コネクタ 323">
            <a:extLst>
              <a:ext uri="{FF2B5EF4-FFF2-40B4-BE49-F238E27FC236}">
                <a16:creationId xmlns:a16="http://schemas.microsoft.com/office/drawing/2014/main" id="{6E7BD412-D054-134E-8AEA-370EBCC16C6D}"/>
              </a:ext>
            </a:extLst>
          </p:cNvPr>
          <p:cNvCxnSpPr>
            <a:endCxn id="182" idx="4"/>
          </p:cNvCxnSpPr>
          <p:nvPr/>
        </p:nvCxnSpPr>
        <p:spPr>
          <a:xfrm>
            <a:off x="5089525" y="3390900"/>
            <a:ext cx="219075" cy="1395413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7" name="直線矢印コネクタ 326">
            <a:extLst>
              <a:ext uri="{FF2B5EF4-FFF2-40B4-BE49-F238E27FC236}">
                <a16:creationId xmlns:a16="http://schemas.microsoft.com/office/drawing/2014/main" id="{566CBD14-F08E-F64E-B368-9EEC84B450AA}"/>
              </a:ext>
            </a:extLst>
          </p:cNvPr>
          <p:cNvCxnSpPr>
            <a:stCxn id="328" idx="2"/>
          </p:cNvCxnSpPr>
          <p:nvPr/>
        </p:nvCxnSpPr>
        <p:spPr>
          <a:xfrm>
            <a:off x="8335963" y="4337050"/>
            <a:ext cx="41275" cy="361950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8" name="テキスト ボックス 327">
            <a:extLst>
              <a:ext uri="{FF2B5EF4-FFF2-40B4-BE49-F238E27FC236}">
                <a16:creationId xmlns:a16="http://schemas.microsoft.com/office/drawing/2014/main" id="{7C954D00-1EFC-4242-A434-981B11F42471}"/>
              </a:ext>
            </a:extLst>
          </p:cNvPr>
          <p:cNvSpPr txBox="1"/>
          <p:nvPr/>
        </p:nvSpPr>
        <p:spPr>
          <a:xfrm>
            <a:off x="7974013" y="4029075"/>
            <a:ext cx="723900" cy="30797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ja-JP" sz="1400" dirty="0">
                <a:solidFill>
                  <a:srgbClr val="00B050"/>
                </a:solidFill>
                <a:latin typeface="+mn-ea"/>
                <a:ea typeface="ＭＳ Ｐゴシック" charset="0"/>
                <a:cs typeface="ＭＳ Ｐゴシック" charset="0"/>
              </a:rPr>
              <a:t>7.5-09</a:t>
            </a:r>
          </a:p>
        </p:txBody>
      </p:sp>
      <p:sp>
        <p:nvSpPr>
          <p:cNvPr id="336" name="テキスト ボックス 335">
            <a:extLst>
              <a:ext uri="{FF2B5EF4-FFF2-40B4-BE49-F238E27FC236}">
                <a16:creationId xmlns:a16="http://schemas.microsoft.com/office/drawing/2014/main" id="{682932F2-3C3D-B848-AAF4-138FA53A24F3}"/>
              </a:ext>
            </a:extLst>
          </p:cNvPr>
          <p:cNvSpPr txBox="1"/>
          <p:nvPr/>
        </p:nvSpPr>
        <p:spPr>
          <a:xfrm>
            <a:off x="2239963" y="3875088"/>
            <a:ext cx="722312" cy="30797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ja-JP" sz="1400" dirty="0">
                <a:solidFill>
                  <a:srgbClr val="FFC000"/>
                </a:solidFill>
                <a:latin typeface="+mn-ea"/>
                <a:ea typeface="ＭＳ Ｐゴシック" charset="0"/>
                <a:cs typeface="ＭＳ Ｐゴシック" charset="0"/>
              </a:rPr>
              <a:t>4.9-09</a:t>
            </a:r>
          </a:p>
        </p:txBody>
      </p:sp>
      <p:sp>
        <p:nvSpPr>
          <p:cNvPr id="337" name="テキスト ボックス 336">
            <a:extLst>
              <a:ext uri="{FF2B5EF4-FFF2-40B4-BE49-F238E27FC236}">
                <a16:creationId xmlns:a16="http://schemas.microsoft.com/office/drawing/2014/main" id="{6864AACB-2F6E-C44C-8A05-EC5D692DE582}"/>
              </a:ext>
            </a:extLst>
          </p:cNvPr>
          <p:cNvSpPr txBox="1"/>
          <p:nvPr/>
        </p:nvSpPr>
        <p:spPr>
          <a:xfrm>
            <a:off x="1544638" y="4097338"/>
            <a:ext cx="723900" cy="30797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ja-JP" sz="1400" dirty="0">
                <a:solidFill>
                  <a:srgbClr val="FFC000"/>
                </a:solidFill>
                <a:latin typeface="+mn-ea"/>
                <a:ea typeface="ＭＳ Ｐゴシック" charset="0"/>
                <a:cs typeface="ＭＳ Ｐゴシック" charset="0"/>
              </a:rPr>
              <a:t>5.8-09</a:t>
            </a:r>
          </a:p>
        </p:txBody>
      </p:sp>
      <p:sp>
        <p:nvSpPr>
          <p:cNvPr id="338" name="テキスト ボックス 337">
            <a:extLst>
              <a:ext uri="{FF2B5EF4-FFF2-40B4-BE49-F238E27FC236}">
                <a16:creationId xmlns:a16="http://schemas.microsoft.com/office/drawing/2014/main" id="{76A38A44-8ECC-B349-AA20-B4DDCD9DCEEF}"/>
              </a:ext>
            </a:extLst>
          </p:cNvPr>
          <p:cNvSpPr txBox="1"/>
          <p:nvPr/>
        </p:nvSpPr>
        <p:spPr>
          <a:xfrm>
            <a:off x="573088" y="3738563"/>
            <a:ext cx="723900" cy="30797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ja-JP" sz="1400" dirty="0">
                <a:solidFill>
                  <a:srgbClr val="FFC000"/>
                </a:solidFill>
                <a:latin typeface="+mn-ea"/>
                <a:ea typeface="ＭＳ Ｐゴシック" charset="0"/>
                <a:cs typeface="ＭＳ Ｐゴシック" charset="0"/>
              </a:rPr>
              <a:t>5.6-09</a:t>
            </a:r>
          </a:p>
        </p:txBody>
      </p:sp>
      <p:sp>
        <p:nvSpPr>
          <p:cNvPr id="339" name="テキスト ボックス 338">
            <a:extLst>
              <a:ext uri="{FF2B5EF4-FFF2-40B4-BE49-F238E27FC236}">
                <a16:creationId xmlns:a16="http://schemas.microsoft.com/office/drawing/2014/main" id="{7FEBA5C5-400A-F94A-9167-24697FE62724}"/>
              </a:ext>
            </a:extLst>
          </p:cNvPr>
          <p:cNvSpPr txBox="1"/>
          <p:nvPr/>
        </p:nvSpPr>
        <p:spPr>
          <a:xfrm>
            <a:off x="3657600" y="3873500"/>
            <a:ext cx="723900" cy="30797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ja-JP" sz="1400" dirty="0">
                <a:solidFill>
                  <a:srgbClr val="FFC000"/>
                </a:solidFill>
                <a:latin typeface="+mn-ea"/>
                <a:ea typeface="ＭＳ Ｐゴシック" charset="0"/>
                <a:cs typeface="ＭＳ Ｐゴシック" charset="0"/>
              </a:rPr>
              <a:t>5.0-09</a:t>
            </a:r>
          </a:p>
        </p:txBody>
      </p:sp>
      <p:sp>
        <p:nvSpPr>
          <p:cNvPr id="340" name="テキスト ボックス 339">
            <a:extLst>
              <a:ext uri="{FF2B5EF4-FFF2-40B4-BE49-F238E27FC236}">
                <a16:creationId xmlns:a16="http://schemas.microsoft.com/office/drawing/2014/main" id="{7AFCEDB1-268E-ED49-A44B-98847A7E7D04}"/>
              </a:ext>
            </a:extLst>
          </p:cNvPr>
          <p:cNvSpPr txBox="1"/>
          <p:nvPr/>
        </p:nvSpPr>
        <p:spPr>
          <a:xfrm>
            <a:off x="5332413" y="3789363"/>
            <a:ext cx="722312" cy="30797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ja-JP" sz="1400" dirty="0">
                <a:solidFill>
                  <a:srgbClr val="FFC000"/>
                </a:solidFill>
                <a:latin typeface="+mn-ea"/>
                <a:ea typeface="ＭＳ Ｐゴシック" charset="0"/>
                <a:cs typeface="ＭＳ Ｐゴシック" charset="0"/>
              </a:rPr>
              <a:t>6.1-09</a:t>
            </a:r>
          </a:p>
        </p:txBody>
      </p:sp>
      <p:sp>
        <p:nvSpPr>
          <p:cNvPr id="341" name="テキスト ボックス 340">
            <a:extLst>
              <a:ext uri="{FF2B5EF4-FFF2-40B4-BE49-F238E27FC236}">
                <a16:creationId xmlns:a16="http://schemas.microsoft.com/office/drawing/2014/main" id="{16448D6A-5AB2-5B43-8A32-47E8C6450701}"/>
              </a:ext>
            </a:extLst>
          </p:cNvPr>
          <p:cNvSpPr txBox="1"/>
          <p:nvPr/>
        </p:nvSpPr>
        <p:spPr>
          <a:xfrm>
            <a:off x="6567488" y="3789363"/>
            <a:ext cx="723900" cy="30797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ja-JP" sz="1400" dirty="0">
                <a:solidFill>
                  <a:srgbClr val="FFC000"/>
                </a:solidFill>
                <a:latin typeface="+mn-ea"/>
                <a:ea typeface="ＭＳ Ｐゴシック" charset="0"/>
                <a:cs typeface="ＭＳ Ｐゴシック" charset="0"/>
              </a:rPr>
              <a:t>6.6-09</a:t>
            </a:r>
          </a:p>
        </p:txBody>
      </p:sp>
      <p:cxnSp>
        <p:nvCxnSpPr>
          <p:cNvPr id="342" name="直線矢印コネクタ 341">
            <a:extLst>
              <a:ext uri="{FF2B5EF4-FFF2-40B4-BE49-F238E27FC236}">
                <a16:creationId xmlns:a16="http://schemas.microsoft.com/office/drawing/2014/main" id="{606E17B9-071E-3C4D-9FCB-19F61872D253}"/>
              </a:ext>
            </a:extLst>
          </p:cNvPr>
          <p:cNvCxnSpPr>
            <a:stCxn id="337" idx="2"/>
            <a:endCxn id="169" idx="0"/>
          </p:cNvCxnSpPr>
          <p:nvPr/>
        </p:nvCxnSpPr>
        <p:spPr>
          <a:xfrm flipH="1">
            <a:off x="1851025" y="4405313"/>
            <a:ext cx="55563" cy="549275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3" name="直線矢印コネクタ 342">
            <a:extLst>
              <a:ext uri="{FF2B5EF4-FFF2-40B4-BE49-F238E27FC236}">
                <a16:creationId xmlns:a16="http://schemas.microsoft.com/office/drawing/2014/main" id="{BB1820CB-E996-E746-BBA8-FCAB5EB924C8}"/>
              </a:ext>
            </a:extLst>
          </p:cNvPr>
          <p:cNvCxnSpPr>
            <a:stCxn id="338" idx="2"/>
            <a:endCxn id="80" idx="4"/>
          </p:cNvCxnSpPr>
          <p:nvPr/>
        </p:nvCxnSpPr>
        <p:spPr>
          <a:xfrm>
            <a:off x="935038" y="4046538"/>
            <a:ext cx="39687" cy="592137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0" name="直線矢印コネクタ 349">
            <a:extLst>
              <a:ext uri="{FF2B5EF4-FFF2-40B4-BE49-F238E27FC236}">
                <a16:creationId xmlns:a16="http://schemas.microsoft.com/office/drawing/2014/main" id="{AC230436-62F2-BD4E-896F-29D85841652D}"/>
              </a:ext>
            </a:extLst>
          </p:cNvPr>
          <p:cNvCxnSpPr>
            <a:stCxn id="340" idx="2"/>
            <a:endCxn id="82" idx="4"/>
          </p:cNvCxnSpPr>
          <p:nvPr/>
        </p:nvCxnSpPr>
        <p:spPr>
          <a:xfrm>
            <a:off x="5692775" y="4097338"/>
            <a:ext cx="339725" cy="325437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1" name="直線矢印コネクタ 350">
            <a:extLst>
              <a:ext uri="{FF2B5EF4-FFF2-40B4-BE49-F238E27FC236}">
                <a16:creationId xmlns:a16="http://schemas.microsoft.com/office/drawing/2014/main" id="{A517F29A-DF2F-BC44-B345-5FCB2B0E8765}"/>
              </a:ext>
            </a:extLst>
          </p:cNvPr>
          <p:cNvCxnSpPr>
            <a:stCxn id="336" idx="2"/>
            <a:endCxn id="49" idx="4"/>
          </p:cNvCxnSpPr>
          <p:nvPr/>
        </p:nvCxnSpPr>
        <p:spPr>
          <a:xfrm flipH="1">
            <a:off x="2525713" y="4183063"/>
            <a:ext cx="76200" cy="393700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2" name="直線矢印コネクタ 351">
            <a:extLst>
              <a:ext uri="{FF2B5EF4-FFF2-40B4-BE49-F238E27FC236}">
                <a16:creationId xmlns:a16="http://schemas.microsoft.com/office/drawing/2014/main" id="{CFE924CC-80D3-904E-BB7D-250111216B32}"/>
              </a:ext>
            </a:extLst>
          </p:cNvPr>
          <p:cNvCxnSpPr>
            <a:stCxn id="339" idx="2"/>
            <a:endCxn id="81" idx="4"/>
          </p:cNvCxnSpPr>
          <p:nvPr/>
        </p:nvCxnSpPr>
        <p:spPr>
          <a:xfrm>
            <a:off x="4019550" y="4181475"/>
            <a:ext cx="14288" cy="563563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9" name="直線矢印コネクタ 358">
            <a:extLst>
              <a:ext uri="{FF2B5EF4-FFF2-40B4-BE49-F238E27FC236}">
                <a16:creationId xmlns:a16="http://schemas.microsoft.com/office/drawing/2014/main" id="{20117C19-9CDA-0C4D-94A5-B406CD176E4D}"/>
              </a:ext>
            </a:extLst>
          </p:cNvPr>
          <p:cNvCxnSpPr>
            <a:stCxn id="341" idx="2"/>
            <a:endCxn id="83" idx="5"/>
          </p:cNvCxnSpPr>
          <p:nvPr/>
        </p:nvCxnSpPr>
        <p:spPr>
          <a:xfrm>
            <a:off x="6929438" y="4097338"/>
            <a:ext cx="303212" cy="525462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1183D45-6847-0F46-8DA2-37C0669DB5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We found the fog of the view port on the 4K shield.</a:t>
            </a:r>
            <a:endParaRPr kumimoji="1"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3CC034F1-ABC8-3B47-9710-E260338873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247" t="22922" r="21096" b="-1280"/>
          <a:stretch/>
        </p:blipFill>
        <p:spPr>
          <a:xfrm rot="10800000">
            <a:off x="2179527" y="2350551"/>
            <a:ext cx="4471793" cy="4064405"/>
          </a:xfrm>
          <a:prstGeom prst="rect">
            <a:avLst/>
          </a:prstGeom>
        </p:spPr>
      </p:pic>
      <p:sp>
        <p:nvSpPr>
          <p:cNvPr id="8" name="タイトル 1">
            <a:extLst>
              <a:ext uri="{FF2B5EF4-FFF2-40B4-BE49-F238E27FC236}">
                <a16:creationId xmlns:a16="http://schemas.microsoft.com/office/drawing/2014/main" id="{00DF5852-679C-324D-879A-3BED36F89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kumimoji="1" lang="en-US" altLang="ja-JP" dirty="0" err="1"/>
              <a:t>Oplev</a:t>
            </a:r>
            <a:r>
              <a:rPr kumimoji="1" lang="en-US" altLang="ja-JP" dirty="0"/>
              <a:t> check</a:t>
            </a:r>
            <a:endParaRPr kumimoji="1" lang="ja-JP" altLang="en-US"/>
          </a:p>
        </p:txBody>
      </p:sp>
      <p:sp>
        <p:nvSpPr>
          <p:cNvPr id="9" name="角丸四角形 8">
            <a:extLst>
              <a:ext uri="{FF2B5EF4-FFF2-40B4-BE49-F238E27FC236}">
                <a16:creationId xmlns:a16="http://schemas.microsoft.com/office/drawing/2014/main" id="{DDF797BA-F13D-584A-9EF1-1DDE8BD36580}"/>
              </a:ext>
            </a:extLst>
          </p:cNvPr>
          <p:cNvSpPr/>
          <p:nvPr/>
        </p:nvSpPr>
        <p:spPr>
          <a:xfrm>
            <a:off x="3920646" y="3901085"/>
            <a:ext cx="1603332" cy="1622890"/>
          </a:xfrm>
          <a:prstGeom prst="round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B9D9548C-F66F-DA44-B868-28330D0D82DB}"/>
              </a:ext>
            </a:extLst>
          </p:cNvPr>
          <p:cNvSpPr txBox="1"/>
          <p:nvPr/>
        </p:nvSpPr>
        <p:spPr>
          <a:xfrm>
            <a:off x="1552003" y="5583960"/>
            <a:ext cx="6756593" cy="830997"/>
          </a:xfrm>
          <a:prstGeom prst="rect">
            <a:avLst/>
          </a:prstGeom>
          <a:solidFill>
            <a:schemeClr val="bg1">
              <a:alpha val="64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View port of the radiation shield</a:t>
            </a:r>
          </a:p>
          <a:p>
            <a:r>
              <a:rPr kumimoji="1" lang="en-US" altLang="ja-JP" sz="2400" dirty="0"/>
              <a:t>We was not able to see the Test Mass due to the fog.</a:t>
            </a:r>
            <a:endParaRPr kumimoji="1" lang="ja-JP" altLang="en-US" sz="240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390FA373-B405-314D-A2F9-9624A63B83C0}"/>
              </a:ext>
            </a:extLst>
          </p:cNvPr>
          <p:cNvSpPr txBox="1"/>
          <p:nvPr/>
        </p:nvSpPr>
        <p:spPr>
          <a:xfrm>
            <a:off x="5631489" y="4761191"/>
            <a:ext cx="1019831" cy="584775"/>
          </a:xfrm>
          <a:prstGeom prst="rect">
            <a:avLst/>
          </a:prstGeom>
          <a:solidFill>
            <a:schemeClr val="bg1">
              <a:alpha val="79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ja-JP" sz="3200" dirty="0"/>
              <a:t>~11K</a:t>
            </a:r>
            <a:endParaRPr kumimoji="1" lang="ja-JP" altLang="en-US" sz="3200"/>
          </a:p>
        </p:txBody>
      </p:sp>
      <p:sp>
        <p:nvSpPr>
          <p:cNvPr id="12" name="スライド番号プレースホルダー 11">
            <a:extLst>
              <a:ext uri="{FF2B5EF4-FFF2-40B4-BE49-F238E27FC236}">
                <a16:creationId xmlns:a16="http://schemas.microsoft.com/office/drawing/2014/main" id="{3A7839C7-CD28-B744-A728-F223F4A21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7D464-B421-7447-ADDC-7B889B271F49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5274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スライド番号プレースホルダ 4">
            <a:extLst>
              <a:ext uri="{FF2B5EF4-FFF2-40B4-BE49-F238E27FC236}">
                <a16:creationId xmlns:a16="http://schemas.microsoft.com/office/drawing/2014/main" id="{43B0499F-F024-7943-8D67-4924B1FB9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686800" y="6381750"/>
            <a:ext cx="4572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D4A9AB9-30E5-EA47-82FE-6F5671A41CC7}" type="slidenum">
              <a:rPr kumimoji="0" lang="en-US" altLang="ja-JP" sz="1200">
                <a:solidFill>
                  <a:srgbClr val="B5A788"/>
                </a:solidFill>
              </a:rPr>
              <a:pPr/>
              <a:t>2</a:t>
            </a:fld>
            <a:endParaRPr kumimoji="0" lang="en-US" altLang="ja-JP" sz="1200">
              <a:solidFill>
                <a:srgbClr val="B5A788"/>
              </a:solidFill>
            </a:endParaRPr>
          </a:p>
        </p:txBody>
      </p:sp>
      <p:sp>
        <p:nvSpPr>
          <p:cNvPr id="17410" name="Rectangle 2" descr="Rectangle: Click to edit Master text styles&#13;&#10;Second level&#13;&#10;Third level&#13;&#10;Fourth level&#13;&#10;Fifth level">
            <a:extLst>
              <a:ext uri="{FF2B5EF4-FFF2-40B4-BE49-F238E27FC236}">
                <a16:creationId xmlns:a16="http://schemas.microsoft.com/office/drawing/2014/main" id="{4A78E04D-A8EB-5F41-9C90-57B0E303AB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7787" y="521898"/>
            <a:ext cx="7453313" cy="3451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388938" indent="-388938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846138" indent="-388938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40000"/>
              </a:lnSpc>
              <a:spcBef>
                <a:spcPct val="20000"/>
              </a:spcBef>
              <a:buClr>
                <a:schemeClr val="tx2"/>
              </a:buClr>
              <a:buSzPct val="90000"/>
            </a:pPr>
            <a:r>
              <a:rPr lang="ja-JP" altLang="en-US" sz="3000" i="1" u="sng">
                <a:solidFill>
                  <a:schemeClr val="tx2"/>
                </a:solidFill>
                <a:latin typeface="Comic Sans MS" panose="030F0902030302020204" pitchFamily="66" charset="0"/>
              </a:rPr>
              <a:t>目次</a:t>
            </a:r>
            <a:endParaRPr lang="en-GB" altLang="ja-JP" sz="3000" i="1" dirty="0">
              <a:solidFill>
                <a:schemeClr val="tx2"/>
              </a:solidFill>
              <a:latin typeface="Comic Sans MS" panose="030F0902030302020204" pitchFamily="66" charset="0"/>
            </a:endParaRPr>
          </a:p>
          <a:p>
            <a:pPr lvl="1">
              <a:lnSpc>
                <a:spcPct val="200000"/>
              </a:lnSpc>
              <a:spcBef>
                <a:spcPct val="20000"/>
              </a:spcBef>
              <a:buClr>
                <a:srgbClr val="262626"/>
              </a:buClr>
              <a:buSzPct val="90000"/>
              <a:buFont typeface="Wingdings" pitchFamily="2" charset="2"/>
              <a:buChar char="ü"/>
            </a:pPr>
            <a:r>
              <a:rPr lang="en-US" altLang="ja-JP" sz="2800" i="1" dirty="0">
                <a:solidFill>
                  <a:schemeClr val="tx2"/>
                </a:solidFill>
                <a:latin typeface="Comic Sans MS" panose="030F0902030302020204" pitchFamily="66" charset="0"/>
              </a:rPr>
              <a:t>EXC</a:t>
            </a:r>
            <a:r>
              <a:rPr lang="ja-JP" altLang="en-US" sz="2800" i="1">
                <a:solidFill>
                  <a:schemeClr val="tx2"/>
                </a:solidFill>
                <a:latin typeface="Comic Sans MS" panose="030F0902030302020204" pitchFamily="66" charset="0"/>
              </a:rPr>
              <a:t>の現状</a:t>
            </a:r>
            <a:endParaRPr lang="en-GB" altLang="ja-JP" sz="2800" i="1" dirty="0">
              <a:solidFill>
                <a:schemeClr val="tx2"/>
              </a:solidFill>
              <a:latin typeface="Comic Sans MS" panose="030F0902030302020204" pitchFamily="66" charset="0"/>
            </a:endParaRPr>
          </a:p>
          <a:p>
            <a:pPr lvl="1">
              <a:lnSpc>
                <a:spcPct val="200000"/>
              </a:lnSpc>
              <a:spcBef>
                <a:spcPct val="20000"/>
              </a:spcBef>
              <a:buClr>
                <a:srgbClr val="262626"/>
              </a:buClr>
              <a:buSzPct val="90000"/>
              <a:buFont typeface="Wingdings" pitchFamily="2" charset="2"/>
              <a:buChar char="ü"/>
            </a:pPr>
            <a:r>
              <a:rPr lang="en-US" altLang="ja-JP" sz="2800" i="1" dirty="0">
                <a:solidFill>
                  <a:schemeClr val="tx2"/>
                </a:solidFill>
                <a:latin typeface="Comic Sans MS" panose="030F0902030302020204" pitchFamily="66" charset="0"/>
              </a:rPr>
              <a:t>IXC</a:t>
            </a:r>
            <a:r>
              <a:rPr lang="ja-JP" altLang="en-US" sz="2800" i="1">
                <a:solidFill>
                  <a:schemeClr val="tx2"/>
                </a:solidFill>
                <a:latin typeface="Comic Sans MS" panose="030F0902030302020204" pitchFamily="66" charset="0"/>
              </a:rPr>
              <a:t>の現状</a:t>
            </a:r>
            <a:endParaRPr lang="en-GB" altLang="ja-JP" dirty="0"/>
          </a:p>
          <a:p>
            <a:pPr lvl="1">
              <a:lnSpc>
                <a:spcPct val="200000"/>
              </a:lnSpc>
              <a:spcBef>
                <a:spcPct val="20000"/>
              </a:spcBef>
              <a:buClr>
                <a:srgbClr val="262626"/>
              </a:buClr>
              <a:buSzPct val="90000"/>
              <a:buFont typeface="Wingdings" pitchFamily="2" charset="2"/>
              <a:buChar char="ü"/>
            </a:pPr>
            <a:r>
              <a:rPr lang="en-GB" altLang="ja-JP" sz="2800" i="1" dirty="0">
                <a:solidFill>
                  <a:schemeClr val="tx2"/>
                </a:solidFill>
                <a:latin typeface="Comic Sans MS" panose="030F0902030302020204" pitchFamily="66" charset="0"/>
              </a:rPr>
              <a:t>O3</a:t>
            </a:r>
            <a:r>
              <a:rPr lang="ja-JP" altLang="en-US" sz="2800" i="1">
                <a:solidFill>
                  <a:schemeClr val="tx2"/>
                </a:solidFill>
                <a:latin typeface="Comic Sans MS" panose="030F0902030302020204" pitchFamily="66" charset="0"/>
              </a:rPr>
              <a:t>に向けて</a:t>
            </a:r>
            <a:endParaRPr lang="en-US" altLang="ja-JP" sz="2800" i="1" dirty="0">
              <a:solidFill>
                <a:schemeClr val="tx2"/>
              </a:solidFill>
              <a:latin typeface="Comic Sans MS" panose="030F0902030302020204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スライド番号プレースホルダ 4">
            <a:extLst>
              <a:ext uri="{FF2B5EF4-FFF2-40B4-BE49-F238E27FC236}">
                <a16:creationId xmlns:a16="http://schemas.microsoft.com/office/drawing/2014/main" id="{43B0499F-F024-7943-8D67-4924B1FB9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686800" y="6381750"/>
            <a:ext cx="4572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D4A9AB9-30E5-EA47-82FE-6F5671A41CC7}" type="slidenum">
              <a:rPr kumimoji="0" lang="en-US" altLang="ja-JP" sz="1200">
                <a:solidFill>
                  <a:srgbClr val="B5A788"/>
                </a:solidFill>
              </a:rPr>
              <a:pPr/>
              <a:t>3</a:t>
            </a:fld>
            <a:endParaRPr kumimoji="0" lang="en-US" altLang="ja-JP" sz="1200">
              <a:solidFill>
                <a:srgbClr val="B5A788"/>
              </a:solidFill>
            </a:endParaRPr>
          </a:p>
        </p:txBody>
      </p:sp>
      <p:sp>
        <p:nvSpPr>
          <p:cNvPr id="4" name="Rectangle 2" descr="Rectangle: Click to edit Master text styles&#13;&#10;Second level&#13;&#10;Third level&#13;&#10;Fourth level&#13;&#10;Fifth level">
            <a:extLst>
              <a:ext uri="{FF2B5EF4-FFF2-40B4-BE49-F238E27FC236}">
                <a16:creationId xmlns:a16="http://schemas.microsoft.com/office/drawing/2014/main" id="{49060DF2-5716-C14B-ACC6-7CB6834ADB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531" y="556677"/>
            <a:ext cx="8417169" cy="606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388938" indent="-388938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846138" indent="-388938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800100" lvl="1" indent="-342900">
              <a:spcBef>
                <a:spcPts val="1176"/>
              </a:spcBef>
              <a:buClr>
                <a:srgbClr val="262626"/>
              </a:buClr>
              <a:buSzPct val="90000"/>
              <a:buFont typeface="Wingdings" pitchFamily="2" charset="2"/>
              <a:buChar char="ü"/>
            </a:pPr>
            <a:r>
              <a:rPr lang="en-US" altLang="ja-JP" dirty="0">
                <a:solidFill>
                  <a:schemeClr val="tx2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~6/13 </a:t>
            </a:r>
            <a:r>
              <a:rPr lang="ja-JP" altLang="en-US">
                <a:solidFill>
                  <a:schemeClr val="tx2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リーク試験　</a:t>
            </a:r>
            <a:r>
              <a:rPr lang="en-US" altLang="ja-JP" dirty="0"/>
              <a:t>1</a:t>
            </a:r>
            <a:r>
              <a:rPr lang="ja-JP" altLang="en-US"/>
              <a:t>箇所の</a:t>
            </a:r>
            <a:r>
              <a:rPr lang="ja-JP" altLang="en-US">
                <a:solidFill>
                  <a:schemeClr val="tx2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リーク</a:t>
            </a:r>
            <a:r>
              <a:rPr lang="en-US" altLang="ja-JP" dirty="0">
                <a:solidFill>
                  <a:schemeClr val="tx2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(</a:t>
            </a:r>
            <a:r>
              <a:rPr lang="en-US" altLang="ja-JP" dirty="0"/>
              <a:t>2x10</a:t>
            </a:r>
            <a:r>
              <a:rPr lang="en-US" altLang="ja-JP" baseline="30000" dirty="0"/>
              <a:t>-9</a:t>
            </a:r>
            <a:r>
              <a:rPr lang="en-US" altLang="ja-JP" dirty="0">
                <a:solidFill>
                  <a:schemeClr val="tx2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 Pam</a:t>
            </a:r>
            <a:r>
              <a:rPr lang="en-US" altLang="ja-JP" baseline="30000" dirty="0">
                <a:solidFill>
                  <a:schemeClr val="tx2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3</a:t>
            </a:r>
            <a:r>
              <a:rPr lang="en-US" altLang="ja-JP" dirty="0">
                <a:solidFill>
                  <a:schemeClr val="tx2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/s)</a:t>
            </a:r>
            <a:r>
              <a:rPr lang="ja-JP" altLang="en-US">
                <a:solidFill>
                  <a:schemeClr val="tx2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を</a:t>
            </a:r>
            <a:endParaRPr lang="en-US" altLang="ja-JP" dirty="0">
              <a:solidFill>
                <a:schemeClr val="tx2"/>
              </a:solidFill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  <a:p>
            <a:pPr marL="457200" lvl="1" indent="0">
              <a:spcBef>
                <a:spcPts val="1176"/>
              </a:spcBef>
              <a:buClr>
                <a:srgbClr val="262626"/>
              </a:buClr>
              <a:buSzPct val="90000"/>
            </a:pPr>
            <a:r>
              <a:rPr lang="en-US" altLang="ja-JP" dirty="0">
                <a:solidFill>
                  <a:schemeClr val="tx2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	</a:t>
            </a:r>
            <a:r>
              <a:rPr lang="ja-JP" altLang="en-US">
                <a:solidFill>
                  <a:schemeClr val="tx2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除いて他の開放箇所は</a:t>
            </a:r>
            <a:r>
              <a:rPr lang="en-US" altLang="ja-JP" dirty="0"/>
              <a:t>1x10</a:t>
            </a:r>
            <a:r>
              <a:rPr lang="en-US" altLang="ja-JP" baseline="30000" dirty="0"/>
              <a:t>-10</a:t>
            </a:r>
            <a:r>
              <a:rPr lang="en-US" altLang="ja-JP" dirty="0">
                <a:solidFill>
                  <a:schemeClr val="tx2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 Pam</a:t>
            </a:r>
            <a:r>
              <a:rPr lang="en-US" altLang="ja-JP" baseline="30000" dirty="0">
                <a:solidFill>
                  <a:schemeClr val="tx2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3</a:t>
            </a:r>
            <a:r>
              <a:rPr lang="en-US" altLang="ja-JP" dirty="0">
                <a:solidFill>
                  <a:schemeClr val="tx2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/s</a:t>
            </a:r>
            <a:r>
              <a:rPr lang="ja-JP" altLang="en-US">
                <a:solidFill>
                  <a:schemeClr val="tx2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の感度で</a:t>
            </a:r>
            <a:endParaRPr lang="en-US" altLang="ja-JP" dirty="0">
              <a:solidFill>
                <a:schemeClr val="tx2"/>
              </a:solidFill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  <a:p>
            <a:pPr marL="457200" lvl="1" indent="0">
              <a:spcBef>
                <a:spcPts val="1176"/>
              </a:spcBef>
              <a:buClr>
                <a:srgbClr val="262626"/>
              </a:buClr>
              <a:buSzPct val="90000"/>
            </a:pPr>
            <a:r>
              <a:rPr lang="en-US" altLang="ja-JP" dirty="0">
                <a:solidFill>
                  <a:schemeClr val="tx2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	</a:t>
            </a:r>
            <a:r>
              <a:rPr lang="ja-JP" altLang="en-US">
                <a:solidFill>
                  <a:schemeClr val="tx2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リークを検出せず</a:t>
            </a:r>
            <a:r>
              <a:rPr lang="en-US" altLang="ja-JP" dirty="0">
                <a:solidFill>
                  <a:schemeClr val="tx2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	</a:t>
            </a:r>
            <a:r>
              <a:rPr lang="ja-JP" altLang="en-US">
                <a:solidFill>
                  <a:schemeClr val="tx2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→　</a:t>
            </a:r>
            <a:r>
              <a:rPr lang="ja-JP" altLang="en-US">
                <a:solidFill>
                  <a:srgbClr val="0070C0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到達圧力：</a:t>
            </a:r>
            <a:r>
              <a:rPr lang="en-US" altLang="ja-JP" dirty="0">
                <a:solidFill>
                  <a:srgbClr val="0070C0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&lt;1.3x10</a:t>
            </a:r>
            <a:r>
              <a:rPr lang="en-US" altLang="ja-JP" baseline="30000" dirty="0">
                <a:solidFill>
                  <a:srgbClr val="0070C0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-4</a:t>
            </a:r>
            <a:r>
              <a:rPr lang="en-US" altLang="ja-JP" dirty="0">
                <a:solidFill>
                  <a:srgbClr val="0070C0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 Pa</a:t>
            </a:r>
          </a:p>
          <a:p>
            <a:pPr marL="800100" lvl="1" indent="-342900">
              <a:spcBef>
                <a:spcPts val="1176"/>
              </a:spcBef>
              <a:buClr>
                <a:srgbClr val="262626"/>
              </a:buClr>
              <a:buSzPct val="90000"/>
              <a:buFont typeface="Wingdings" pitchFamily="2" charset="2"/>
              <a:buChar char="ü"/>
            </a:pPr>
            <a:r>
              <a:rPr lang="en-US" altLang="ja-JP" dirty="0">
                <a:solidFill>
                  <a:schemeClr val="tx2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~7/5 ETMX</a:t>
            </a:r>
            <a:r>
              <a:rPr lang="ja-JP" altLang="en-US">
                <a:solidFill>
                  <a:schemeClr val="tx2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がスタック　</a:t>
            </a:r>
            <a:endParaRPr lang="en-US" altLang="ja-JP" dirty="0">
              <a:solidFill>
                <a:schemeClr val="tx2"/>
              </a:solidFill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  <a:p>
            <a:pPr marL="457200" lvl="1" indent="0">
              <a:spcBef>
                <a:spcPts val="1176"/>
              </a:spcBef>
              <a:buClr>
                <a:srgbClr val="262626"/>
              </a:buClr>
              <a:buSzPct val="90000"/>
            </a:pPr>
            <a:r>
              <a:rPr lang="en-US" altLang="ja-JP" dirty="0">
                <a:solidFill>
                  <a:schemeClr val="tx2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	ETMX</a:t>
            </a:r>
            <a:r>
              <a:rPr lang="ja-JP" altLang="en-US">
                <a:solidFill>
                  <a:schemeClr val="tx2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の位置修正を決断。</a:t>
            </a:r>
            <a:r>
              <a:rPr lang="en-US" altLang="ja-JP" dirty="0">
                <a:solidFill>
                  <a:schemeClr val="tx2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 </a:t>
            </a:r>
          </a:p>
          <a:p>
            <a:pPr marL="800100" lvl="1" indent="-342900">
              <a:spcBef>
                <a:spcPts val="1176"/>
              </a:spcBef>
              <a:buClr>
                <a:srgbClr val="262626"/>
              </a:buClr>
              <a:buSzPct val="90000"/>
              <a:buFont typeface="Wingdings" pitchFamily="2" charset="2"/>
              <a:buChar char="ü"/>
            </a:pPr>
            <a:r>
              <a:rPr lang="en-US" altLang="ja-JP" dirty="0">
                <a:solidFill>
                  <a:schemeClr val="tx2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7/5~ </a:t>
            </a:r>
            <a:r>
              <a:rPr lang="ja-JP" altLang="en-US">
                <a:solidFill>
                  <a:schemeClr val="tx2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真空を破断し、槽内を大気圧に</a:t>
            </a:r>
            <a:endParaRPr lang="en-US" altLang="ja-JP" dirty="0">
              <a:solidFill>
                <a:schemeClr val="tx2"/>
              </a:solidFill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  <a:p>
            <a:pPr marL="800100" lvl="1" indent="-342900">
              <a:spcBef>
                <a:spcPts val="1176"/>
              </a:spcBef>
              <a:buClr>
                <a:srgbClr val="262626"/>
              </a:buClr>
              <a:buSzPct val="90000"/>
              <a:buFont typeface="Wingdings" pitchFamily="2" charset="2"/>
              <a:buChar char="ü"/>
            </a:pPr>
            <a:r>
              <a:rPr lang="en-US" altLang="ja-JP" dirty="0">
                <a:solidFill>
                  <a:schemeClr val="tx2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7/6 IXV</a:t>
            </a:r>
            <a:r>
              <a:rPr lang="ja-JP" altLang="en-US">
                <a:solidFill>
                  <a:schemeClr val="tx2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トップ、クロス管鏡板</a:t>
            </a:r>
            <a:r>
              <a:rPr lang="en-US" altLang="ja-JP" dirty="0">
                <a:solidFill>
                  <a:schemeClr val="tx2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2</a:t>
            </a:r>
            <a:r>
              <a:rPr lang="ja-JP" altLang="en-US">
                <a:solidFill>
                  <a:schemeClr val="tx2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箇所、</a:t>
            </a:r>
            <a:r>
              <a:rPr lang="en-US" altLang="ja-JP" dirty="0">
                <a:solidFill>
                  <a:schemeClr val="tx2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φ800</a:t>
            </a:r>
            <a:r>
              <a:rPr lang="ja-JP" altLang="en-US">
                <a:solidFill>
                  <a:schemeClr val="tx2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フランジ</a:t>
            </a:r>
            <a:r>
              <a:rPr lang="en-US" altLang="ja-JP" dirty="0">
                <a:solidFill>
                  <a:schemeClr val="tx2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1</a:t>
            </a:r>
            <a:r>
              <a:rPr lang="ja-JP" altLang="en-US">
                <a:solidFill>
                  <a:schemeClr val="tx2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箇所を開放し、</a:t>
            </a:r>
            <a:r>
              <a:rPr lang="en-US" altLang="ja-JP" dirty="0">
                <a:solidFill>
                  <a:schemeClr val="tx2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 ETMX</a:t>
            </a:r>
            <a:r>
              <a:rPr lang="ja-JP" altLang="en-US">
                <a:solidFill>
                  <a:schemeClr val="tx2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の位置を修正</a:t>
            </a:r>
            <a:endParaRPr lang="en-US" altLang="ja-JP" dirty="0">
              <a:solidFill>
                <a:schemeClr val="tx2"/>
              </a:solidFill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  <a:p>
            <a:pPr marL="800100" lvl="1" indent="-342900">
              <a:spcBef>
                <a:spcPts val="1176"/>
              </a:spcBef>
              <a:buClr>
                <a:srgbClr val="262626"/>
              </a:buClr>
              <a:buSzPct val="90000"/>
              <a:buFont typeface="Wingdings" pitchFamily="2" charset="2"/>
              <a:buChar char="ü"/>
            </a:pPr>
            <a:r>
              <a:rPr lang="ja-JP" altLang="en-US">
                <a:solidFill>
                  <a:schemeClr val="tx2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開放部フランジを閉止し、真空引きを再開</a:t>
            </a:r>
            <a:endParaRPr lang="en-US" altLang="ja-JP" dirty="0">
              <a:solidFill>
                <a:schemeClr val="tx2"/>
              </a:solidFill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  <a:p>
            <a:pPr marL="800100" lvl="1" indent="-342900">
              <a:spcBef>
                <a:spcPts val="1176"/>
              </a:spcBef>
              <a:buClr>
                <a:srgbClr val="262626"/>
              </a:buClr>
              <a:buSzPct val="90000"/>
              <a:buFont typeface="Wingdings" pitchFamily="2" charset="2"/>
              <a:buChar char="ü"/>
            </a:pPr>
            <a:r>
              <a:rPr lang="ja-JP" altLang="en-US">
                <a:solidFill>
                  <a:srgbClr val="0070C0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到達圧力</a:t>
            </a:r>
            <a:r>
              <a:rPr lang="en-US" altLang="ja-JP" dirty="0">
                <a:solidFill>
                  <a:srgbClr val="0070C0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:~1.0x10</a:t>
            </a:r>
            <a:r>
              <a:rPr lang="en-US" altLang="ja-JP" baseline="30000" dirty="0">
                <a:solidFill>
                  <a:srgbClr val="0070C0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-3</a:t>
            </a:r>
            <a:r>
              <a:rPr lang="en-US" altLang="ja-JP" dirty="0">
                <a:solidFill>
                  <a:srgbClr val="0070C0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 Pa </a:t>
            </a:r>
          </a:p>
          <a:p>
            <a:pPr marL="457200" lvl="1" indent="0">
              <a:spcBef>
                <a:spcPts val="1176"/>
              </a:spcBef>
              <a:buClr>
                <a:srgbClr val="262626"/>
              </a:buClr>
              <a:buSzPct val="90000"/>
            </a:pPr>
            <a:r>
              <a:rPr lang="en-US" altLang="ja-JP" dirty="0">
                <a:solidFill>
                  <a:schemeClr val="tx2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	</a:t>
            </a:r>
            <a:r>
              <a:rPr lang="ja-JP" altLang="en-US">
                <a:solidFill>
                  <a:schemeClr val="tx2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開放部のどこかにリーク有と判断するも熱性能に</a:t>
            </a:r>
            <a:endParaRPr lang="en-US" altLang="ja-JP" dirty="0">
              <a:solidFill>
                <a:schemeClr val="tx2"/>
              </a:solidFill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  <a:p>
            <a:pPr marL="457200" lvl="1" indent="0">
              <a:spcBef>
                <a:spcPts val="1176"/>
              </a:spcBef>
              <a:buClr>
                <a:srgbClr val="262626"/>
              </a:buClr>
              <a:buSzPct val="90000"/>
            </a:pPr>
            <a:r>
              <a:rPr lang="en-US" altLang="ja-JP" dirty="0">
                <a:solidFill>
                  <a:schemeClr val="tx2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	</a:t>
            </a:r>
            <a:r>
              <a:rPr lang="ja-JP" altLang="en-US">
                <a:solidFill>
                  <a:schemeClr val="tx2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影響が無いことから冷却試験の開始を決断</a:t>
            </a:r>
            <a:endParaRPr lang="en-US" altLang="ja-JP" dirty="0">
              <a:solidFill>
                <a:schemeClr val="tx2"/>
              </a:solidFill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F37C0B3-ACFF-4845-B438-9858E47C4F75}"/>
              </a:ext>
            </a:extLst>
          </p:cNvPr>
          <p:cNvSpPr txBox="1"/>
          <p:nvPr/>
        </p:nvSpPr>
        <p:spPr>
          <a:xfrm>
            <a:off x="1180309" y="0"/>
            <a:ext cx="6406003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dirty="0">
                <a:solidFill>
                  <a:schemeClr val="tx2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EXC</a:t>
            </a:r>
            <a:r>
              <a:rPr lang="ja-JP" altLang="en-US" sz="2800">
                <a:solidFill>
                  <a:schemeClr val="tx2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のこれまでの経過</a:t>
            </a:r>
            <a:r>
              <a:rPr lang="en-US" altLang="ja-JP" sz="2800" dirty="0">
                <a:solidFill>
                  <a:schemeClr val="tx2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 ~2018/9/3</a:t>
            </a:r>
            <a:endParaRPr lang="en-GB" altLang="ja-JP" sz="2800" dirty="0">
              <a:solidFill>
                <a:schemeClr val="tx2"/>
              </a:solidFill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28630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ADF87C0-89A0-8143-A42F-CCC76834D1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9812" y="70442"/>
            <a:ext cx="7886700" cy="1026838"/>
          </a:xfrm>
        </p:spPr>
        <p:txBody>
          <a:bodyPr/>
          <a:lstStyle/>
          <a:p>
            <a:r>
              <a:rPr kumimoji="1" lang="en-US" altLang="ja-JP" sz="2800" dirty="0" err="1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Oplev</a:t>
            </a:r>
            <a:r>
              <a:rPr kumimoji="1" lang="ja-JP" altLang="en-US" sz="280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の入射光量が低下した事から</a:t>
            </a:r>
            <a:endParaRPr kumimoji="1" lang="en-US" altLang="ja-JP" sz="2800" dirty="0"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  <a:p>
            <a:pPr marL="82550" indent="0">
              <a:buNone/>
            </a:pPr>
            <a:r>
              <a:rPr lang="ja-JP" altLang="en-US" sz="280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８</a:t>
            </a:r>
            <a:r>
              <a:rPr lang="en-US" altLang="ja-JP" sz="2800" dirty="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K</a:t>
            </a:r>
            <a:r>
              <a:rPr lang="ja-JP" altLang="en-US" sz="280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シールド</a:t>
            </a:r>
            <a:r>
              <a:rPr lang="en-US" altLang="ja-JP" sz="2800" dirty="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view port</a:t>
            </a:r>
            <a:r>
              <a:rPr lang="ja-JP" altLang="en-US" sz="280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表面に曇りが見つかる</a:t>
            </a:r>
            <a:endParaRPr lang="en-US" altLang="ja-JP" sz="2800" dirty="0"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</p:txBody>
      </p: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FA67F8F1-59B8-234A-BD67-74CC38A534C2}"/>
              </a:ext>
            </a:extLst>
          </p:cNvPr>
          <p:cNvGrpSpPr/>
          <p:nvPr/>
        </p:nvGrpSpPr>
        <p:grpSpPr>
          <a:xfrm>
            <a:off x="1172315" y="1193215"/>
            <a:ext cx="2940119" cy="4070372"/>
            <a:chOff x="806560" y="2290484"/>
            <a:chExt cx="2940119" cy="4070372"/>
          </a:xfrm>
        </p:grpSpPr>
        <p:pic>
          <p:nvPicPr>
            <p:cNvPr id="6" name="図 5">
              <a:extLst>
                <a:ext uri="{FF2B5EF4-FFF2-40B4-BE49-F238E27FC236}">
                  <a16:creationId xmlns:a16="http://schemas.microsoft.com/office/drawing/2014/main" id="{0FD45129-D6B9-1E4D-9CE4-1669200815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220" t="1" r="23653" b="27838"/>
            <a:stretch/>
          </p:blipFill>
          <p:spPr>
            <a:xfrm rot="5400000">
              <a:off x="426100" y="2670944"/>
              <a:ext cx="3701040" cy="2940119"/>
            </a:xfrm>
            <a:prstGeom prst="rect">
              <a:avLst/>
            </a:prstGeom>
          </p:spPr>
        </p:pic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73BB10A8-496B-4448-8D4E-141069EB1889}"/>
                </a:ext>
              </a:extLst>
            </p:cNvPr>
            <p:cNvSpPr txBox="1"/>
            <p:nvPr/>
          </p:nvSpPr>
          <p:spPr>
            <a:xfrm>
              <a:off x="958920" y="5991524"/>
              <a:ext cx="26354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TM </a:t>
              </a:r>
              <a:r>
                <a:rPr kumimoji="1" lang="en-US" altLang="ja-JP" dirty="0" err="1"/>
                <a:t>oplev</a:t>
              </a:r>
              <a:r>
                <a:rPr kumimoji="1" lang="en-US" altLang="ja-JP" dirty="0"/>
                <a:t> light source side</a:t>
              </a:r>
              <a:endParaRPr kumimoji="1" lang="ja-JP" altLang="en-US"/>
            </a:p>
          </p:txBody>
        </p:sp>
      </p:grp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10043F31-6C22-444F-A8D2-353014A0D5C2}"/>
              </a:ext>
            </a:extLst>
          </p:cNvPr>
          <p:cNvGrpSpPr/>
          <p:nvPr/>
        </p:nvGrpSpPr>
        <p:grpSpPr>
          <a:xfrm>
            <a:off x="4983162" y="1193215"/>
            <a:ext cx="3897943" cy="4065743"/>
            <a:chOff x="4617407" y="2290484"/>
            <a:chExt cx="3897943" cy="4065743"/>
          </a:xfrm>
        </p:grpSpPr>
        <p:pic>
          <p:nvPicPr>
            <p:cNvPr id="8" name="図 7">
              <a:extLst>
                <a:ext uri="{FF2B5EF4-FFF2-40B4-BE49-F238E27FC236}">
                  <a16:creationId xmlns:a16="http://schemas.microsoft.com/office/drawing/2014/main" id="{B7158D29-6356-4F4D-820E-2CB12EC1E1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37385" b="25951"/>
            <a:stretch/>
          </p:blipFill>
          <p:spPr>
            <a:xfrm>
              <a:off x="4617407" y="2290484"/>
              <a:ext cx="3897943" cy="3457294"/>
            </a:xfrm>
            <a:prstGeom prst="rect">
              <a:avLst/>
            </a:prstGeom>
          </p:spPr>
        </p:pic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2F4DE8DD-69EE-E045-A4B7-57A83A34AD7E}"/>
                </a:ext>
              </a:extLst>
            </p:cNvPr>
            <p:cNvSpPr txBox="1"/>
            <p:nvPr/>
          </p:nvSpPr>
          <p:spPr>
            <a:xfrm>
              <a:off x="5584154" y="5986895"/>
              <a:ext cx="19644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TM </a:t>
              </a:r>
              <a:r>
                <a:rPr kumimoji="1" lang="en-US" altLang="ja-JP" dirty="0" err="1"/>
                <a:t>oplev</a:t>
              </a:r>
              <a:r>
                <a:rPr kumimoji="1" lang="en-US" altLang="ja-JP" dirty="0"/>
                <a:t> QPD side</a:t>
              </a:r>
              <a:endParaRPr kumimoji="1" lang="ja-JP" altLang="en-US"/>
            </a:p>
          </p:txBody>
        </p:sp>
      </p:grp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F3CBB5BA-585F-684C-BF57-938A8768F6B6}"/>
              </a:ext>
            </a:extLst>
          </p:cNvPr>
          <p:cNvSpPr txBox="1"/>
          <p:nvPr/>
        </p:nvSpPr>
        <p:spPr>
          <a:xfrm>
            <a:off x="3856721" y="4086229"/>
            <a:ext cx="1542410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solidFill>
                  <a:srgbClr val="FF0000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~25K</a:t>
            </a:r>
            <a:endParaRPr kumimoji="1" lang="ja-JP" altLang="en-US" sz="4000">
              <a:solidFill>
                <a:srgbClr val="FF0000"/>
              </a:solidFill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</p:txBody>
      </p:sp>
      <p:sp>
        <p:nvSpPr>
          <p:cNvPr id="13" name="スライド番号プレースホルダー 12">
            <a:extLst>
              <a:ext uri="{FF2B5EF4-FFF2-40B4-BE49-F238E27FC236}">
                <a16:creationId xmlns:a16="http://schemas.microsoft.com/office/drawing/2014/main" id="{F354D530-0A42-584B-8E82-99EB9BCD1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7D464-B421-7447-ADDC-7B889B271F49}" type="slidenum">
              <a:rPr kumimoji="1" lang="ja-JP" altLang="en-US" smtClean="0"/>
              <a:t>4</a:t>
            </a:fld>
            <a:endParaRPr kumimoji="1" lang="ja-JP" altLang="en-US"/>
          </a:p>
        </p:txBody>
      </p:sp>
      <p:sp>
        <p:nvSpPr>
          <p:cNvPr id="15" name="コンテンツ プレースホルダー 2">
            <a:extLst>
              <a:ext uri="{FF2B5EF4-FFF2-40B4-BE49-F238E27FC236}">
                <a16:creationId xmlns:a16="http://schemas.microsoft.com/office/drawing/2014/main" id="{E7FDF8A4-067C-1E4D-9107-D433399A4DC7}"/>
              </a:ext>
            </a:extLst>
          </p:cNvPr>
          <p:cNvSpPr txBox="1">
            <a:spLocks/>
          </p:cNvSpPr>
          <p:nvPr/>
        </p:nvSpPr>
        <p:spPr bwMode="auto">
          <a:xfrm>
            <a:off x="1039812" y="5385248"/>
            <a:ext cx="8220566" cy="102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82575" algn="l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2" charset="2"/>
              <a:buChar char="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ＭＳ ゴシック" charset="-128"/>
              </a:defRPr>
            </a:lvl1pPr>
            <a:lvl2pPr marL="639763" indent="-236538" algn="l" rtl="0" fontAlgn="base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Char char="◦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ＭＳ ゴシック" charset="-128"/>
              </a:defRPr>
            </a:lvl2pPr>
            <a:lvl3pPr marL="885825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itchFamily="2" charset="2"/>
              <a:buChar char="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ＭＳ ゴシック" charset="-128"/>
              </a:defRPr>
            </a:lvl3pPr>
            <a:lvl4pPr marL="1096963" indent="-173038" algn="l" rtl="0" fontAlgn="base"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Font typeface="Wingdings 2" pitchFamily="2" charset="2"/>
              <a:buChar char="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ＭＳ ゴシック" charset="-128"/>
              </a:defRPr>
            </a:lvl4pPr>
            <a:lvl5pPr marL="1296988" indent="-182563" algn="l" rtl="0" fontAlgn="base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2" charset="2"/>
              <a:buChar char="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ＭＳ ゴシック" charset="-128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ja-JP" altLang="en-US" sz="2800">
                <a:solidFill>
                  <a:srgbClr val="7030A0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リーク箇所から入った空気成分による表面結露</a:t>
            </a:r>
            <a:endParaRPr lang="en-US" altLang="ja-JP" sz="2800" dirty="0">
              <a:solidFill>
                <a:srgbClr val="7030A0"/>
              </a:solidFill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  <a:p>
            <a:pPr defTabSz="914400"/>
            <a:r>
              <a:rPr lang="ja-JP" altLang="en-US" sz="2800">
                <a:solidFill>
                  <a:srgbClr val="7030A0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鏡表面も同様に結露している筈</a:t>
            </a:r>
            <a:endParaRPr lang="en-US" altLang="ja-JP" sz="2800" dirty="0">
              <a:solidFill>
                <a:srgbClr val="7030A0"/>
              </a:solidFill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</p:txBody>
      </p:sp>
      <p:sp>
        <p:nvSpPr>
          <p:cNvPr id="16" name="タイトル 1">
            <a:extLst>
              <a:ext uri="{FF2B5EF4-FFF2-40B4-BE49-F238E27FC236}">
                <a16:creationId xmlns:a16="http://schemas.microsoft.com/office/drawing/2014/main" id="{47B908B5-C5CD-7842-8FE2-967BC52CE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028" y="3746626"/>
            <a:ext cx="9023350" cy="1143000"/>
          </a:xfrm>
          <a:solidFill>
            <a:srgbClr val="FFFFFF"/>
          </a:solidFill>
        </p:spPr>
        <p:txBody>
          <a:bodyPr>
            <a:noAutofit/>
          </a:bodyPr>
          <a:lstStyle/>
          <a:p>
            <a:pPr algn="ctr">
              <a:defRPr/>
            </a:pPr>
            <a:r>
              <a:rPr lang="ja-JP" altLang="en-US" sz="3600">
                <a:solidFill>
                  <a:srgbClr val="FF0000"/>
                </a:solidFill>
              </a:rPr>
              <a:t>真空リークが対策されていない</a:t>
            </a:r>
            <a:r>
              <a:rPr lang="ja-JP" altLang="en-US" sz="3600" dirty="0">
                <a:solidFill>
                  <a:srgbClr val="FF0000"/>
                </a:solidFill>
              </a:rPr>
              <a:t>と</a:t>
            </a:r>
            <a:r>
              <a:rPr lang="en-US" altLang="ja-JP" sz="3600" dirty="0">
                <a:solidFill>
                  <a:srgbClr val="FF0000"/>
                </a:solidFill>
              </a:rPr>
              <a:t>!!</a:t>
            </a:r>
            <a:endParaRPr lang="ja-JP" alt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2338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D0B5B3FD-0057-7442-AE69-DF22F5BB7F5A}"/>
              </a:ext>
            </a:extLst>
          </p:cNvPr>
          <p:cNvGrpSpPr/>
          <p:nvPr/>
        </p:nvGrpSpPr>
        <p:grpSpPr>
          <a:xfrm>
            <a:off x="1874383" y="14515"/>
            <a:ext cx="6250669" cy="6235701"/>
            <a:chOff x="3539897" y="-226787"/>
            <a:chExt cx="6250669" cy="6235701"/>
          </a:xfrm>
        </p:grpSpPr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0B50EC08-BBF5-BE4C-9362-07C358FF0245}"/>
                </a:ext>
              </a:extLst>
            </p:cNvPr>
            <p:cNvPicPr>
              <a:picLocks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39897" y="-226787"/>
              <a:ext cx="6250669" cy="6235701"/>
            </a:xfrm>
            <a:prstGeom prst="rect">
              <a:avLst/>
            </a:prstGeom>
          </p:spPr>
        </p:pic>
        <p:sp>
          <p:nvSpPr>
            <p:cNvPr id="10" name="円/楕円 9">
              <a:extLst>
                <a:ext uri="{FF2B5EF4-FFF2-40B4-BE49-F238E27FC236}">
                  <a16:creationId xmlns:a16="http://schemas.microsoft.com/office/drawing/2014/main" id="{7ECC1CDE-7DFD-624A-9DAC-60ED4E28EA07}"/>
                </a:ext>
              </a:extLst>
            </p:cNvPr>
            <p:cNvSpPr/>
            <p:nvPr/>
          </p:nvSpPr>
          <p:spPr>
            <a:xfrm>
              <a:off x="4490358" y="5241472"/>
              <a:ext cx="359228" cy="359228"/>
            </a:xfrm>
            <a:prstGeom prst="ellipse">
              <a:avLst/>
            </a:prstGeom>
            <a:noFill/>
            <a:ln w="19050">
              <a:solidFill>
                <a:srgbClr val="00206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1" name="タイトル 1">
            <a:extLst>
              <a:ext uri="{FF2B5EF4-FFF2-40B4-BE49-F238E27FC236}">
                <a16:creationId xmlns:a16="http://schemas.microsoft.com/office/drawing/2014/main" id="{5C311FB6-F644-5F4D-AEBB-E56E311A8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907" y="6250216"/>
            <a:ext cx="5578021" cy="694871"/>
          </a:xfrm>
          <a:solidFill>
            <a:srgbClr val="FFFFFF"/>
          </a:solidFill>
        </p:spPr>
        <p:txBody>
          <a:bodyPr>
            <a:noAutofit/>
          </a:bodyPr>
          <a:lstStyle/>
          <a:p>
            <a:pPr>
              <a:defRPr/>
            </a:pPr>
            <a:r>
              <a:rPr lang="en-US" altLang="ja-JP" sz="2800" dirty="0">
                <a:solidFill>
                  <a:srgbClr val="002060"/>
                </a:solidFill>
              </a:rPr>
              <a:t>1x10-3 Pa </a:t>
            </a:r>
            <a:r>
              <a:rPr lang="ja-JP" altLang="en-US" sz="2800">
                <a:solidFill>
                  <a:srgbClr val="002060"/>
                </a:solidFill>
              </a:rPr>
              <a:t>→</a:t>
            </a:r>
            <a:r>
              <a:rPr lang="en-US" altLang="ja-JP" sz="2800" dirty="0">
                <a:solidFill>
                  <a:srgbClr val="002060"/>
                </a:solidFill>
              </a:rPr>
              <a:t> ~-220 </a:t>
            </a:r>
            <a:r>
              <a:rPr lang="ja-JP" altLang="en-US" sz="2800">
                <a:solidFill>
                  <a:srgbClr val="002060"/>
                </a:solidFill>
              </a:rPr>
              <a:t>℃（</a:t>
            </a:r>
            <a:r>
              <a:rPr lang="en-US" altLang="ja-JP" sz="2800" dirty="0">
                <a:solidFill>
                  <a:srgbClr val="002060"/>
                </a:solidFill>
              </a:rPr>
              <a:t>~53 K</a:t>
            </a:r>
            <a:r>
              <a:rPr lang="ja-JP" altLang="en-US" sz="2800">
                <a:solidFill>
                  <a:srgbClr val="002060"/>
                </a:solidFill>
              </a:rPr>
              <a:t>）</a:t>
            </a:r>
            <a:endParaRPr lang="ja-JP" altLang="en-US" sz="2800" dirty="0">
              <a:solidFill>
                <a:srgbClr val="002060"/>
              </a:solidFill>
            </a:endParaRPr>
          </a:p>
        </p:txBody>
      </p: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A14C6CFB-5A20-3543-B53B-258D0751700A}"/>
              </a:ext>
            </a:extLst>
          </p:cNvPr>
          <p:cNvCxnSpPr>
            <a:cxnSpLocks/>
          </p:cNvCxnSpPr>
          <p:nvPr/>
        </p:nvCxnSpPr>
        <p:spPr>
          <a:xfrm>
            <a:off x="3184072" y="5842002"/>
            <a:ext cx="626835" cy="607784"/>
          </a:xfrm>
          <a:prstGeom prst="line">
            <a:avLst/>
          </a:prstGeom>
          <a:ln w="127000">
            <a:solidFill>
              <a:srgbClr val="002060"/>
            </a:solidFill>
            <a:headEnd type="stealt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DBC96CE1-EAAD-664E-BCDF-3B713DD3B3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0359" y="0"/>
            <a:ext cx="9456001" cy="7092000"/>
          </a:xfrm>
          <a:prstGeom prst="rect">
            <a:avLst/>
          </a:prstGeom>
        </p:spPr>
      </p:pic>
      <p:sp>
        <p:nvSpPr>
          <p:cNvPr id="12" name="タイトル 1">
            <a:extLst>
              <a:ext uri="{FF2B5EF4-FFF2-40B4-BE49-F238E27FC236}">
                <a16:creationId xmlns:a16="http://schemas.microsoft.com/office/drawing/2014/main" id="{3FE4DA36-AC9E-2042-9A2D-9709892AC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388" y="88900"/>
            <a:ext cx="2470027" cy="872392"/>
          </a:xfrm>
          <a:solidFill>
            <a:schemeClr val="bg1"/>
          </a:solidFill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>
              <a:defRPr/>
            </a:pPr>
            <a:r>
              <a:rPr lang="en-US" altLang="ja-JP" sz="3200" dirty="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EXC</a:t>
            </a:r>
            <a:r>
              <a:rPr lang="ja-JP" altLang="en-US" sz="320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の現状</a:t>
            </a:r>
            <a:endParaRPr lang="ja-JP" altLang="en-US" sz="3200" dirty="0"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</p:txBody>
      </p:sp>
      <p:sp>
        <p:nvSpPr>
          <p:cNvPr id="13" name="コンテンツ プレースホルダー 2">
            <a:extLst>
              <a:ext uri="{FF2B5EF4-FFF2-40B4-BE49-F238E27FC236}">
                <a16:creationId xmlns:a16="http://schemas.microsoft.com/office/drawing/2014/main" id="{87D605BB-858B-734B-90D5-A245726E21A5}"/>
              </a:ext>
            </a:extLst>
          </p:cNvPr>
          <p:cNvSpPr txBox="1">
            <a:spLocks/>
          </p:cNvSpPr>
          <p:nvPr/>
        </p:nvSpPr>
        <p:spPr bwMode="auto">
          <a:xfrm>
            <a:off x="2508932" y="6083645"/>
            <a:ext cx="6030912" cy="57439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82575" algn="l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2" charset="2"/>
              <a:buChar char="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ＭＳ ゴシック" charset="-128"/>
              </a:defRPr>
            </a:lvl1pPr>
            <a:lvl2pPr marL="639763" indent="-236538" algn="l" rtl="0" fontAlgn="base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Char char="◦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ＭＳ ゴシック" charset="-128"/>
              </a:defRPr>
            </a:lvl2pPr>
            <a:lvl3pPr marL="885825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itchFamily="2" charset="2"/>
              <a:buChar char="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ＭＳ ゴシック" charset="-128"/>
              </a:defRPr>
            </a:lvl3pPr>
            <a:lvl4pPr marL="1096963" indent="-173038" algn="l" rtl="0" fontAlgn="base"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Font typeface="Wingdings 2" pitchFamily="2" charset="2"/>
              <a:buChar char="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ＭＳ ゴシック" charset="-128"/>
              </a:defRPr>
            </a:lvl4pPr>
            <a:lvl5pPr marL="1296988" indent="-182563" algn="l" rtl="0" fontAlgn="base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2" charset="2"/>
              <a:buChar char="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ＭＳ ゴシック" charset="-128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lnSpc>
                <a:spcPct val="120000"/>
              </a:lnSpc>
              <a:buFont typeface="Wingdings 2" charset="0"/>
              <a:buChar char=""/>
              <a:defRPr/>
            </a:pPr>
            <a:r>
              <a:rPr lang="en-US" altLang="ja-JP" sz="2400" dirty="0">
                <a:latin typeface="ヒラギノ丸ゴ Pro W4"/>
                <a:ea typeface="ヒラギノ丸ゴ Pro W4"/>
                <a:cs typeface="ヒラギノ丸ゴ Pro W4"/>
              </a:rPr>
              <a:t>9/1 9:10~ EXC</a:t>
            </a:r>
            <a:r>
              <a:rPr lang="ja-JP" altLang="en-US" sz="2400">
                <a:latin typeface="ヒラギノ丸ゴ Pro W4"/>
                <a:ea typeface="ヒラギノ丸ゴ Pro W4"/>
                <a:cs typeface="ヒラギノ丸ゴ Pro W4"/>
              </a:rPr>
              <a:t>冷凍機停止　加温開始</a:t>
            </a:r>
            <a:endParaRPr lang="ja-JP" altLang="en-US" sz="2400"/>
          </a:p>
        </p:txBody>
      </p: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46282388-48A4-C240-8A13-DAC79592F48D}"/>
              </a:ext>
            </a:extLst>
          </p:cNvPr>
          <p:cNvCxnSpPr/>
          <p:nvPr/>
        </p:nvCxnSpPr>
        <p:spPr>
          <a:xfrm>
            <a:off x="5959929" y="4931229"/>
            <a:ext cx="0" cy="718457"/>
          </a:xfrm>
          <a:prstGeom prst="line">
            <a:avLst/>
          </a:prstGeom>
          <a:ln w="127000">
            <a:solidFill>
              <a:srgbClr val="002060"/>
            </a:solidFill>
            <a:headEnd type="stealt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F7882E7A-4327-974F-9E37-6D6F912B9464}"/>
              </a:ext>
            </a:extLst>
          </p:cNvPr>
          <p:cNvCxnSpPr/>
          <p:nvPr/>
        </p:nvCxnSpPr>
        <p:spPr>
          <a:xfrm>
            <a:off x="5959929" y="4163786"/>
            <a:ext cx="2286000" cy="0"/>
          </a:xfrm>
          <a:prstGeom prst="line">
            <a:avLst/>
          </a:prstGeom>
          <a:ln>
            <a:solidFill>
              <a:srgbClr val="00206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EBDE13D8-1DF5-A34F-93DD-BB89669B18F0}"/>
              </a:ext>
            </a:extLst>
          </p:cNvPr>
          <p:cNvCxnSpPr/>
          <p:nvPr/>
        </p:nvCxnSpPr>
        <p:spPr>
          <a:xfrm>
            <a:off x="5959929" y="4931229"/>
            <a:ext cx="2286000" cy="0"/>
          </a:xfrm>
          <a:prstGeom prst="line">
            <a:avLst/>
          </a:prstGeom>
          <a:ln>
            <a:solidFill>
              <a:srgbClr val="00206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51F4E4CE-E1CB-EB4A-AC1E-FBF2D30FB4A3}"/>
              </a:ext>
            </a:extLst>
          </p:cNvPr>
          <p:cNvCxnSpPr/>
          <p:nvPr/>
        </p:nvCxnSpPr>
        <p:spPr>
          <a:xfrm>
            <a:off x="7102929" y="4163786"/>
            <a:ext cx="0" cy="767443"/>
          </a:xfrm>
          <a:prstGeom prst="line">
            <a:avLst/>
          </a:prstGeom>
          <a:ln w="47625">
            <a:solidFill>
              <a:srgbClr val="002060"/>
            </a:solidFill>
            <a:headEnd type="stealth"/>
            <a:tailEnd type="stealt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6D68215-B946-174F-867E-CAF59EDAA03A}"/>
              </a:ext>
            </a:extLst>
          </p:cNvPr>
          <p:cNvSpPr txBox="1"/>
          <p:nvPr/>
        </p:nvSpPr>
        <p:spPr>
          <a:xfrm>
            <a:off x="6289384" y="5105791"/>
            <a:ext cx="2606804" cy="369332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/>
              <a:t>吸着ガスによる圧力上昇</a:t>
            </a:r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A474EF1E-DC30-6747-BB02-4E1105C0D318}"/>
              </a:ext>
            </a:extLst>
          </p:cNvPr>
          <p:cNvCxnSpPr>
            <a:cxnSpLocks/>
          </p:cNvCxnSpPr>
          <p:nvPr/>
        </p:nvCxnSpPr>
        <p:spPr>
          <a:xfrm flipV="1">
            <a:off x="3411414" y="4385013"/>
            <a:ext cx="0" cy="588225"/>
          </a:xfrm>
          <a:prstGeom prst="line">
            <a:avLst/>
          </a:prstGeom>
          <a:ln w="127000">
            <a:solidFill>
              <a:srgbClr val="002060"/>
            </a:solidFill>
            <a:headEnd type="stealt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95A001FB-6006-164C-A6A3-EF163E0B5C41}"/>
              </a:ext>
            </a:extLst>
          </p:cNvPr>
          <p:cNvSpPr txBox="1"/>
          <p:nvPr/>
        </p:nvSpPr>
        <p:spPr>
          <a:xfrm>
            <a:off x="1517306" y="3979120"/>
            <a:ext cx="3788217" cy="369332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/>
              <a:t>冷却運転中の槽内圧力：</a:t>
            </a:r>
            <a:r>
              <a:rPr lang="en-US" altLang="ja-JP" dirty="0"/>
              <a:t>5 x 10</a:t>
            </a:r>
            <a:r>
              <a:rPr lang="en-US" altLang="ja-JP" baseline="30000" dirty="0"/>
              <a:t>-4</a:t>
            </a:r>
            <a:r>
              <a:rPr lang="en-US" altLang="ja-JP" dirty="0"/>
              <a:t> Pa</a:t>
            </a:r>
            <a:endParaRPr lang="ja-JP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9EB24488-40CD-9449-A70C-2EE37EC7F3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388" y="638907"/>
            <a:ext cx="7643446" cy="5732585"/>
          </a:xfrm>
          <a:prstGeom prst="rect">
            <a:avLst/>
          </a:prstGeom>
        </p:spPr>
      </p:pic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535FC7F-B0C1-9C49-8D34-077C33E4B2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6896" y="619308"/>
            <a:ext cx="6030912" cy="683967"/>
          </a:xfrm>
          <a:solidFill>
            <a:schemeClr val="bg1"/>
          </a:solidFill>
        </p:spPr>
        <p:txBody>
          <a:bodyPr/>
          <a:lstStyle/>
          <a:p>
            <a:pPr>
              <a:lnSpc>
                <a:spcPct val="120000"/>
              </a:lnSpc>
              <a:buFont typeface="Wingdings 2" charset="0"/>
              <a:buChar char=""/>
              <a:defRPr/>
            </a:pPr>
            <a:r>
              <a:rPr lang="en-US" altLang="ja-JP" sz="2400" dirty="0">
                <a:latin typeface="ヒラギノ丸ゴ Pro W4"/>
                <a:ea typeface="ヒラギノ丸ゴ Pro W4"/>
                <a:cs typeface="ヒラギノ丸ゴ Pro W4"/>
              </a:rPr>
              <a:t>9/1 9:10~ EXC</a:t>
            </a:r>
            <a:r>
              <a:rPr lang="ja-JP" altLang="en-US" sz="2400">
                <a:latin typeface="ヒラギノ丸ゴ Pro W4"/>
                <a:ea typeface="ヒラギノ丸ゴ Pro W4"/>
                <a:cs typeface="ヒラギノ丸ゴ Pro W4"/>
              </a:rPr>
              <a:t>冷凍機停止　加温開始</a:t>
            </a:r>
            <a:endParaRPr lang="ja-JP" altLang="en-US" sz="2400" dirty="0"/>
          </a:p>
          <a:p>
            <a:pPr marL="82550" indent="0">
              <a:buFont typeface="Wingdings 2" charset="0"/>
              <a:buNone/>
              <a:defRPr/>
            </a:pPr>
            <a:endParaRPr lang="ja-JP" altLang="en-US" sz="2400" dirty="0"/>
          </a:p>
        </p:txBody>
      </p:sp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3CCF5BED-5F50-B64F-B4F8-B603E48EFD79}"/>
              </a:ext>
            </a:extLst>
          </p:cNvPr>
          <p:cNvSpPr txBox="1">
            <a:spLocks/>
          </p:cNvSpPr>
          <p:nvPr/>
        </p:nvSpPr>
        <p:spPr bwMode="auto">
          <a:xfrm>
            <a:off x="1465829" y="5585735"/>
            <a:ext cx="4855255" cy="463374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82575" algn="l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2" charset="2"/>
              <a:buChar char="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ＭＳ ゴシック" charset="-128"/>
              </a:defRPr>
            </a:lvl1pPr>
            <a:lvl2pPr marL="639763" indent="-236538" algn="l" rtl="0" fontAlgn="base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Char char="◦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ＭＳ ゴシック" charset="-128"/>
              </a:defRPr>
            </a:lvl2pPr>
            <a:lvl3pPr marL="885825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itchFamily="2" charset="2"/>
              <a:buChar char="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ＭＳ ゴシック" charset="-128"/>
              </a:defRPr>
            </a:lvl3pPr>
            <a:lvl4pPr marL="1096963" indent="-173038" algn="l" rtl="0" fontAlgn="base"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Font typeface="Wingdings 2" pitchFamily="2" charset="2"/>
              <a:buChar char="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ＭＳ ゴシック" charset="-128"/>
              </a:defRPr>
            </a:lvl4pPr>
            <a:lvl5pPr marL="1296988" indent="-182563" algn="l" rtl="0" fontAlgn="base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2" charset="2"/>
              <a:buChar char="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ＭＳ ゴシック" charset="-128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lnSpc>
                <a:spcPct val="120000"/>
              </a:lnSpc>
              <a:buFont typeface="Wingdings 2" charset="0"/>
              <a:buChar char=""/>
              <a:defRPr/>
            </a:pPr>
            <a:r>
              <a:rPr lang="en-US" altLang="ja-JP" sz="2000" dirty="0">
                <a:latin typeface="ヒラギノ丸ゴ Pro W4"/>
                <a:ea typeface="ヒラギノ丸ゴ Pro W4"/>
                <a:cs typeface="ヒラギノ丸ゴ Pro W4"/>
              </a:rPr>
              <a:t>9/3 8:06</a:t>
            </a:r>
            <a:r>
              <a:rPr lang="ja-JP" altLang="en-US" sz="2000">
                <a:latin typeface="ヒラギノ丸ゴ Pro W4"/>
                <a:ea typeface="ヒラギノ丸ゴ Pro W4"/>
                <a:cs typeface="ヒラギノ丸ゴ Pro W4"/>
              </a:rPr>
              <a:t>頃の</a:t>
            </a:r>
            <a:r>
              <a:rPr lang="en-US" altLang="ja-JP" sz="2000" dirty="0">
                <a:latin typeface="ヒラギノ丸ゴ Pro W4"/>
                <a:ea typeface="ヒラギノ丸ゴ Pro W4"/>
                <a:cs typeface="ヒラギノ丸ゴ Pro W4"/>
              </a:rPr>
              <a:t>Payload</a:t>
            </a:r>
            <a:r>
              <a:rPr lang="ja-JP" altLang="en-US" sz="2000">
                <a:latin typeface="ヒラギノ丸ゴ Pro W4"/>
                <a:ea typeface="ヒラギノ丸ゴ Pro W4"/>
                <a:cs typeface="ヒラギノ丸ゴ Pro W4"/>
              </a:rPr>
              <a:t>温度分布</a:t>
            </a:r>
            <a:endParaRPr lang="ja-JP" altLang="en-US" sz="200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70CDF57D-7194-4640-A2BC-D2C58EDD2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388" y="6839"/>
            <a:ext cx="2470027" cy="87239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ja-JP" sz="3200" dirty="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EXC</a:t>
            </a:r>
            <a:r>
              <a:rPr lang="ja-JP" altLang="en-US" sz="320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の現状</a:t>
            </a:r>
            <a:endParaRPr lang="ja-JP" altLang="en-US" sz="3200" dirty="0"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55AD21D-D8A0-0241-AF72-1E3278954E45}"/>
              </a:ext>
            </a:extLst>
          </p:cNvPr>
          <p:cNvSpPr/>
          <p:nvPr/>
        </p:nvSpPr>
        <p:spPr>
          <a:xfrm>
            <a:off x="1735015" y="2016369"/>
            <a:ext cx="2121877" cy="2977662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22292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701E2B06-CF81-884F-8EE6-66361C2F2C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138753" y="-1"/>
            <a:ext cx="14364395" cy="10773295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A4D9F44-FFC2-8A42-877F-80F6356BF68F}"/>
              </a:ext>
            </a:extLst>
          </p:cNvPr>
          <p:cNvSpPr txBox="1"/>
          <p:nvPr/>
        </p:nvSpPr>
        <p:spPr>
          <a:xfrm>
            <a:off x="808473" y="144066"/>
            <a:ext cx="2155473" cy="58477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solidFill>
                  <a:schemeClr val="tx2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IXC</a:t>
            </a:r>
            <a:r>
              <a:rPr lang="ja-JP" altLang="en-US" sz="3200">
                <a:solidFill>
                  <a:schemeClr val="tx2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の現状</a:t>
            </a:r>
            <a:endParaRPr kumimoji="1" lang="ja-JP" altLang="en-US" sz="3200"/>
          </a:p>
        </p:txBody>
      </p:sp>
      <p:sp>
        <p:nvSpPr>
          <p:cNvPr id="7" name="Rectangle 2" descr="Rectangle: Click to edit Master text styles&#13;&#10;Second level&#13;&#10;Third level&#13;&#10;Fourth level&#13;&#10;Fifth level">
            <a:extLst>
              <a:ext uri="{FF2B5EF4-FFF2-40B4-BE49-F238E27FC236}">
                <a16:creationId xmlns:a16="http://schemas.microsoft.com/office/drawing/2014/main" id="{DC70A0CE-AD60-1740-BEE7-A8814188FE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473" y="727827"/>
            <a:ext cx="8417169" cy="3600986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 anchor="ctr">
            <a:spAutoFit/>
          </a:bodyPr>
          <a:lstStyle>
            <a:lvl1pPr marL="388938" indent="-388938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846138" indent="-388938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800100" lvl="1" indent="-342900">
              <a:spcBef>
                <a:spcPts val="1176"/>
              </a:spcBef>
              <a:buClr>
                <a:srgbClr val="262626"/>
              </a:buClr>
              <a:buSzPct val="90000"/>
              <a:buFont typeface="Wingdings" pitchFamily="2" charset="2"/>
              <a:buChar char="ü"/>
            </a:pPr>
            <a:r>
              <a:rPr lang="en-US" altLang="ja-JP" dirty="0">
                <a:solidFill>
                  <a:schemeClr val="tx2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~8/30 </a:t>
            </a:r>
            <a:r>
              <a:rPr lang="ja-JP" altLang="en-US">
                <a:solidFill>
                  <a:schemeClr val="tx2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両鏡板閉止。</a:t>
            </a:r>
            <a:r>
              <a:rPr lang="en-US" altLang="ja-JP" dirty="0">
                <a:solidFill>
                  <a:schemeClr val="tx2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15:45~</a:t>
            </a:r>
            <a:r>
              <a:rPr lang="ja-JP" altLang="en-US">
                <a:solidFill>
                  <a:schemeClr val="tx2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真空引き開始</a:t>
            </a:r>
            <a:endParaRPr lang="en-US" altLang="ja-JP" dirty="0">
              <a:solidFill>
                <a:schemeClr val="tx2"/>
              </a:solidFill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  <a:p>
            <a:pPr marL="800100" lvl="1" indent="-342900">
              <a:spcBef>
                <a:spcPts val="1176"/>
              </a:spcBef>
              <a:buClr>
                <a:srgbClr val="262626"/>
              </a:buClr>
              <a:buSzPct val="90000"/>
              <a:buFont typeface="Wingdings" pitchFamily="2" charset="2"/>
              <a:buChar char="ü"/>
            </a:pPr>
            <a:r>
              <a:rPr lang="en-US" altLang="ja-JP" dirty="0">
                <a:solidFill>
                  <a:schemeClr val="tx2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8/31	9:00AM</a:t>
            </a:r>
            <a:r>
              <a:rPr lang="ja-JP" altLang="en-US">
                <a:solidFill>
                  <a:schemeClr val="tx2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の時点で　</a:t>
            </a:r>
            <a:r>
              <a:rPr lang="ja-JP" altLang="en-US">
                <a:solidFill>
                  <a:srgbClr val="0070C0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到達圧力：</a:t>
            </a:r>
            <a:r>
              <a:rPr lang="en-US" altLang="ja-JP" dirty="0">
                <a:solidFill>
                  <a:srgbClr val="0070C0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300 Pa</a:t>
            </a:r>
          </a:p>
          <a:p>
            <a:pPr marL="457200" lvl="1" indent="0">
              <a:spcBef>
                <a:spcPts val="1176"/>
              </a:spcBef>
              <a:buClr>
                <a:srgbClr val="262626"/>
              </a:buClr>
              <a:buSzPct val="90000"/>
            </a:pPr>
            <a:r>
              <a:rPr lang="en-US" altLang="ja-JP" dirty="0">
                <a:solidFill>
                  <a:srgbClr val="0070C0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	</a:t>
            </a:r>
            <a:r>
              <a:rPr lang="ja-JP" altLang="en-US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目視と聴覚によるリーク探索</a:t>
            </a:r>
            <a:endParaRPr lang="en-US" altLang="ja-JP" dirty="0"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  <a:p>
            <a:pPr marL="457200" lvl="1" indent="0">
              <a:spcBef>
                <a:spcPts val="1176"/>
              </a:spcBef>
              <a:buClr>
                <a:srgbClr val="262626"/>
              </a:buClr>
              <a:buSzPct val="90000"/>
            </a:pPr>
            <a:r>
              <a:rPr lang="en-US" altLang="ja-JP" dirty="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	IXV ICF152</a:t>
            </a:r>
            <a:r>
              <a:rPr lang="ja-JP" altLang="en-US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の締め付け不良発見←増締</a:t>
            </a:r>
            <a:endParaRPr lang="en-US" altLang="ja-JP" dirty="0"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  <a:p>
            <a:pPr marL="457200" lvl="1" indent="0">
              <a:spcBef>
                <a:spcPts val="1176"/>
              </a:spcBef>
              <a:buClr>
                <a:srgbClr val="262626"/>
              </a:buClr>
              <a:buSzPct val="90000"/>
            </a:pPr>
            <a:r>
              <a:rPr lang="en-US" altLang="ja-JP" dirty="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	IXC </a:t>
            </a:r>
            <a:r>
              <a:rPr lang="ja-JP" altLang="en-US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クロス管接続部のゆるみ発見←増締</a:t>
            </a:r>
            <a:endParaRPr lang="en-US" altLang="ja-JP" dirty="0"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  <a:p>
            <a:pPr marL="800100" lvl="1" indent="-342900">
              <a:spcBef>
                <a:spcPts val="1176"/>
              </a:spcBef>
              <a:buClr>
                <a:srgbClr val="262626"/>
              </a:buClr>
              <a:buSzPct val="90000"/>
              <a:buFont typeface="Wingdings" pitchFamily="2" charset="2"/>
              <a:buChar char="ü"/>
            </a:pPr>
            <a:r>
              <a:rPr lang="en-US" altLang="ja-JP" dirty="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9/3 </a:t>
            </a:r>
            <a:r>
              <a:rPr lang="ja-JP" altLang="en-US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現在リーク箇所の探査中</a:t>
            </a:r>
            <a:endParaRPr lang="en-US" altLang="ja-JP" dirty="0"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  <a:p>
            <a:pPr marL="457200" lvl="1" indent="0">
              <a:spcBef>
                <a:spcPts val="1176"/>
              </a:spcBef>
              <a:buClr>
                <a:srgbClr val="262626"/>
              </a:buClr>
              <a:buSzPct val="90000"/>
            </a:pPr>
            <a:r>
              <a:rPr lang="ja-JP" altLang="en-US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インパクトが大きいクロス管接続部の漏れは無い模様</a:t>
            </a:r>
            <a:endParaRPr lang="en-US" altLang="ja-JP" dirty="0"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C72F5F9B-4940-5F4F-9450-50E403C91550}"/>
              </a:ext>
            </a:extLst>
          </p:cNvPr>
          <p:cNvCxnSpPr>
            <a:cxnSpLocks/>
          </p:cNvCxnSpPr>
          <p:nvPr/>
        </p:nvCxnSpPr>
        <p:spPr>
          <a:xfrm flipH="1">
            <a:off x="1812175" y="4695328"/>
            <a:ext cx="1205050" cy="691318"/>
          </a:xfrm>
          <a:prstGeom prst="line">
            <a:avLst/>
          </a:prstGeom>
          <a:ln w="127000">
            <a:solidFill>
              <a:srgbClr val="002060"/>
            </a:solidFill>
            <a:headEnd type="stealt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A8CFD4EF-FAA5-1F46-A770-A00949846862}"/>
              </a:ext>
            </a:extLst>
          </p:cNvPr>
          <p:cNvCxnSpPr>
            <a:cxnSpLocks/>
          </p:cNvCxnSpPr>
          <p:nvPr/>
        </p:nvCxnSpPr>
        <p:spPr>
          <a:xfrm flipH="1">
            <a:off x="3216731" y="4912574"/>
            <a:ext cx="152400" cy="1230236"/>
          </a:xfrm>
          <a:prstGeom prst="line">
            <a:avLst/>
          </a:prstGeom>
          <a:ln w="127000">
            <a:solidFill>
              <a:srgbClr val="002060"/>
            </a:solidFill>
            <a:headEnd type="stealt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コンテンツ プレースホルダー 2">
            <a:extLst>
              <a:ext uri="{FF2B5EF4-FFF2-40B4-BE49-F238E27FC236}">
                <a16:creationId xmlns:a16="http://schemas.microsoft.com/office/drawing/2014/main" id="{E4D5BA16-558F-1D4C-9505-5064B1587245}"/>
              </a:ext>
            </a:extLst>
          </p:cNvPr>
          <p:cNvSpPr txBox="1">
            <a:spLocks/>
          </p:cNvSpPr>
          <p:nvPr/>
        </p:nvSpPr>
        <p:spPr bwMode="auto">
          <a:xfrm>
            <a:off x="1812175" y="6135858"/>
            <a:ext cx="3042458" cy="520103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82575" algn="l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2" charset="2"/>
              <a:buChar char="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ＭＳ ゴシック" charset="-128"/>
              </a:defRPr>
            </a:lvl1pPr>
            <a:lvl2pPr marL="639763" indent="-236538" algn="l" rtl="0" fontAlgn="base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Char char="◦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ＭＳ ゴシック" charset="-128"/>
              </a:defRPr>
            </a:lvl2pPr>
            <a:lvl3pPr marL="885825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itchFamily="2" charset="2"/>
              <a:buChar char="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ＭＳ ゴシック" charset="-128"/>
              </a:defRPr>
            </a:lvl3pPr>
            <a:lvl4pPr marL="1096963" indent="-173038" algn="l" rtl="0" fontAlgn="base"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Font typeface="Wingdings 2" pitchFamily="2" charset="2"/>
              <a:buChar char="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ＭＳ ゴシック" charset="-128"/>
              </a:defRPr>
            </a:lvl4pPr>
            <a:lvl5pPr marL="1296988" indent="-182563" algn="l" rtl="0" fontAlgn="base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2" charset="2"/>
              <a:buChar char="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ＭＳ ゴシック" charset="-128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2550" indent="0" defTabSz="914400">
              <a:lnSpc>
                <a:spcPct val="120000"/>
              </a:lnSpc>
              <a:buNone/>
              <a:defRPr/>
            </a:pPr>
            <a:r>
              <a:rPr lang="ja-JP" altLang="en-US" sz="2400"/>
              <a:t>クロス管接続部増締</a:t>
            </a:r>
          </a:p>
        </p:txBody>
      </p: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6F2F280D-AC23-6645-B011-4184FA5BE436}"/>
              </a:ext>
            </a:extLst>
          </p:cNvPr>
          <p:cNvCxnSpPr>
            <a:cxnSpLocks/>
          </p:cNvCxnSpPr>
          <p:nvPr/>
        </p:nvCxnSpPr>
        <p:spPr>
          <a:xfrm>
            <a:off x="4795189" y="5040987"/>
            <a:ext cx="280452" cy="559942"/>
          </a:xfrm>
          <a:prstGeom prst="line">
            <a:avLst/>
          </a:prstGeom>
          <a:ln w="127000">
            <a:solidFill>
              <a:srgbClr val="002060"/>
            </a:solidFill>
            <a:headEnd type="stealt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コンテンツ プレースホルダー 2">
            <a:extLst>
              <a:ext uri="{FF2B5EF4-FFF2-40B4-BE49-F238E27FC236}">
                <a16:creationId xmlns:a16="http://schemas.microsoft.com/office/drawing/2014/main" id="{954EB120-B75F-7849-AA81-61B250C33488}"/>
              </a:ext>
            </a:extLst>
          </p:cNvPr>
          <p:cNvSpPr txBox="1">
            <a:spLocks/>
          </p:cNvSpPr>
          <p:nvPr/>
        </p:nvSpPr>
        <p:spPr bwMode="auto">
          <a:xfrm>
            <a:off x="4290856" y="5568965"/>
            <a:ext cx="1671794" cy="520103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82575" algn="l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2" charset="2"/>
              <a:buChar char="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ＭＳ ゴシック" charset="-128"/>
              </a:defRPr>
            </a:lvl1pPr>
            <a:lvl2pPr marL="639763" indent="-236538" algn="l" rtl="0" fontAlgn="base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Char char="◦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ＭＳ ゴシック" charset="-128"/>
              </a:defRPr>
            </a:lvl2pPr>
            <a:lvl3pPr marL="885825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itchFamily="2" charset="2"/>
              <a:buChar char="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ＭＳ ゴシック" charset="-128"/>
              </a:defRPr>
            </a:lvl3pPr>
            <a:lvl4pPr marL="1096963" indent="-173038" algn="l" rtl="0" fontAlgn="base"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Font typeface="Wingdings 2" pitchFamily="2" charset="2"/>
              <a:buChar char="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ＭＳ ゴシック" charset="-128"/>
              </a:defRPr>
            </a:lvl4pPr>
            <a:lvl5pPr marL="1296988" indent="-182563" algn="l" rtl="0" fontAlgn="base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2" charset="2"/>
              <a:buChar char="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ＭＳ ゴシック" charset="-128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2550" indent="0" defTabSz="914400">
              <a:lnSpc>
                <a:spcPct val="120000"/>
              </a:lnSpc>
              <a:buNone/>
              <a:defRPr/>
            </a:pPr>
            <a:r>
              <a:rPr lang="en-US" altLang="ja-JP" sz="2400" dirty="0"/>
              <a:t>P=~100 Pa</a:t>
            </a:r>
            <a:endParaRPr lang="ja-JP" altLang="en-US" sz="2400"/>
          </a:p>
        </p:txBody>
      </p:sp>
      <p:sp>
        <p:nvSpPr>
          <p:cNvPr id="9" name="コンテンツ プレースホルダー 2">
            <a:extLst>
              <a:ext uri="{FF2B5EF4-FFF2-40B4-BE49-F238E27FC236}">
                <a16:creationId xmlns:a16="http://schemas.microsoft.com/office/drawing/2014/main" id="{AFE93175-BA73-514B-BBB0-EBB1C25D6475}"/>
              </a:ext>
            </a:extLst>
          </p:cNvPr>
          <p:cNvSpPr txBox="1">
            <a:spLocks/>
          </p:cNvSpPr>
          <p:nvPr/>
        </p:nvSpPr>
        <p:spPr bwMode="auto">
          <a:xfrm>
            <a:off x="730447" y="5305088"/>
            <a:ext cx="2001564" cy="520103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82575" algn="l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2" charset="2"/>
              <a:buChar char="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ＭＳ ゴシック" charset="-128"/>
              </a:defRPr>
            </a:lvl1pPr>
            <a:lvl2pPr marL="639763" indent="-236538" algn="l" rtl="0" fontAlgn="base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Char char="◦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ＭＳ ゴシック" charset="-128"/>
              </a:defRPr>
            </a:lvl2pPr>
            <a:lvl3pPr marL="885825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itchFamily="2" charset="2"/>
              <a:buChar char="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ＭＳ ゴシック" charset="-128"/>
              </a:defRPr>
            </a:lvl3pPr>
            <a:lvl4pPr marL="1096963" indent="-173038" algn="l" rtl="0" fontAlgn="base"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Font typeface="Wingdings 2" pitchFamily="2" charset="2"/>
              <a:buChar char="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ＭＳ ゴシック" charset="-128"/>
              </a:defRPr>
            </a:lvl4pPr>
            <a:lvl5pPr marL="1296988" indent="-182563" algn="l" rtl="0" fontAlgn="base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2" charset="2"/>
              <a:buChar char="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ＭＳ ゴシック" charset="-128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2550" indent="0" defTabSz="914400">
              <a:lnSpc>
                <a:spcPct val="120000"/>
              </a:lnSpc>
              <a:buNone/>
              <a:defRPr/>
            </a:pPr>
            <a:r>
              <a:rPr lang="en-US" altLang="ja-JP" sz="2400" dirty="0"/>
              <a:t>ICF152</a:t>
            </a:r>
            <a:r>
              <a:rPr lang="ja-JP" altLang="en-US" sz="2400"/>
              <a:t>増締</a:t>
            </a:r>
          </a:p>
        </p:txBody>
      </p:sp>
    </p:spTree>
    <p:extLst>
      <p:ext uri="{BB962C8B-B14F-4D97-AF65-F5344CB8AC3E}">
        <p14:creationId xmlns:p14="http://schemas.microsoft.com/office/powerpoint/2010/main" val="12716974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スライド番号プレースホルダ 2">
            <a:extLst>
              <a:ext uri="{FF2B5EF4-FFF2-40B4-BE49-F238E27FC236}">
                <a16:creationId xmlns:a16="http://schemas.microsoft.com/office/drawing/2014/main" id="{1C9D5A89-047D-5A41-8768-DA4DE4F60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11F436B-275A-E347-AD1B-08028A98315D}" type="slidenum">
              <a:rPr kumimoji="0" lang="ja-JP" altLang="en-US" sz="1200">
                <a:solidFill>
                  <a:srgbClr val="B5A788"/>
                </a:solidFill>
                <a:latin typeface="Gill Sans MT" panose="020B0502020104020203" pitchFamily="34" charset="0"/>
                <a:ea typeface="ＭＳ ゴシック" panose="020B0609070205080204" pitchFamily="49" charset="-128"/>
              </a:rPr>
              <a:pPr/>
              <a:t>9</a:t>
            </a:fld>
            <a:endParaRPr kumimoji="0" lang="ja-JP" altLang="en-US" sz="1200">
              <a:solidFill>
                <a:srgbClr val="B5A788"/>
              </a:solidFill>
              <a:latin typeface="Gill Sans MT" panose="020B0502020104020203" pitchFamily="34" charset="0"/>
              <a:ea typeface="ＭＳ ゴシック" panose="020B0609070205080204" pitchFamily="49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2028246F-3F9B-BF4C-A33E-3163132ABF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6335372" cy="11556000"/>
          </a:xfrm>
          <a:prstGeom prst="rect">
            <a:avLst/>
          </a:prstGeom>
        </p:spPr>
      </p:pic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3635D6AD-19B3-7E40-BE4E-0E46C10E8BFB}"/>
              </a:ext>
            </a:extLst>
          </p:cNvPr>
          <p:cNvCxnSpPr>
            <a:cxnSpLocks/>
          </p:cNvCxnSpPr>
          <p:nvPr/>
        </p:nvCxnSpPr>
        <p:spPr>
          <a:xfrm>
            <a:off x="4302369" y="1969477"/>
            <a:ext cx="984739" cy="715108"/>
          </a:xfrm>
          <a:prstGeom prst="line">
            <a:avLst/>
          </a:prstGeom>
          <a:ln w="127000">
            <a:solidFill>
              <a:srgbClr val="FFFF00"/>
            </a:solidFill>
            <a:headEnd type="stealt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コンテンツ プレースホルダー 2">
            <a:extLst>
              <a:ext uri="{FF2B5EF4-FFF2-40B4-BE49-F238E27FC236}">
                <a16:creationId xmlns:a16="http://schemas.microsoft.com/office/drawing/2014/main" id="{A2F46EA9-3829-CF49-AE28-CEDB076A112E}"/>
              </a:ext>
            </a:extLst>
          </p:cNvPr>
          <p:cNvSpPr txBox="1">
            <a:spLocks/>
          </p:cNvSpPr>
          <p:nvPr/>
        </p:nvSpPr>
        <p:spPr bwMode="auto">
          <a:xfrm>
            <a:off x="4573817" y="2684585"/>
            <a:ext cx="4158282" cy="141257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82575" algn="l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2" charset="2"/>
              <a:buChar char="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ＭＳ ゴシック" charset="-128"/>
              </a:defRPr>
            </a:lvl1pPr>
            <a:lvl2pPr marL="639763" indent="-236538" algn="l" rtl="0" fontAlgn="base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Char char="◦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ＭＳ ゴシック" charset="-128"/>
              </a:defRPr>
            </a:lvl2pPr>
            <a:lvl3pPr marL="885825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itchFamily="2" charset="2"/>
              <a:buChar char="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ＭＳ ゴシック" charset="-128"/>
              </a:defRPr>
            </a:lvl3pPr>
            <a:lvl4pPr marL="1096963" indent="-173038" algn="l" rtl="0" fontAlgn="base"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Font typeface="Wingdings 2" pitchFamily="2" charset="2"/>
              <a:buChar char="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ＭＳ ゴシック" charset="-128"/>
              </a:defRPr>
            </a:lvl4pPr>
            <a:lvl5pPr marL="1296988" indent="-182563" algn="l" rtl="0" fontAlgn="base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2" charset="2"/>
              <a:buChar char="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ＭＳ ゴシック" charset="-128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2550" indent="0" defTabSz="914400">
              <a:lnSpc>
                <a:spcPct val="120000"/>
              </a:lnSpc>
              <a:buNone/>
              <a:defRPr/>
            </a:pPr>
            <a:r>
              <a:rPr lang="en-US" altLang="ja-JP" sz="2400" dirty="0"/>
              <a:t>ICF152</a:t>
            </a:r>
            <a:r>
              <a:rPr lang="ja-JP" altLang="en-US" sz="2400"/>
              <a:t>増締</a:t>
            </a:r>
            <a:endParaRPr lang="en-US" altLang="ja-JP" sz="2400" dirty="0"/>
          </a:p>
          <a:p>
            <a:pPr marL="82550" indent="0" defTabSz="914400">
              <a:lnSpc>
                <a:spcPct val="120000"/>
              </a:lnSpc>
              <a:buNone/>
              <a:defRPr/>
            </a:pPr>
            <a:r>
              <a:rPr lang="ja-JP" altLang="en-US" sz="2400"/>
              <a:t>信号用気密端子フランジ</a:t>
            </a:r>
            <a:endParaRPr lang="en-US" altLang="ja-JP" sz="24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フレッシュ">
  <a:themeElements>
    <a:clrScheme name="フレッシュ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フレッシュ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フレッシュ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フレッシュ.thmx</Template>
  <TotalTime>14775</TotalTime>
  <Words>315</Words>
  <Application>Microsoft Macintosh PowerPoint</Application>
  <PresentationFormat>画面に合わせる (4:3)</PresentationFormat>
  <Paragraphs>119</Paragraphs>
  <Slides>14</Slides>
  <Notes>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27" baseType="lpstr">
      <vt:lpstr>ＤＦＰ痩金体W3</vt:lpstr>
      <vt:lpstr>Hiragino Maru Gothic Pro W4</vt:lpstr>
      <vt:lpstr>ＭＳ Ｐゴシック</vt:lpstr>
      <vt:lpstr>ＭＳ ゴシック</vt:lpstr>
      <vt:lpstr>ヒラギノ丸ゴ Pro W4</vt:lpstr>
      <vt:lpstr>Arial</vt:lpstr>
      <vt:lpstr>Calibri</vt:lpstr>
      <vt:lpstr>Comic Sans MS</vt:lpstr>
      <vt:lpstr>Gill Sans MT</vt:lpstr>
      <vt:lpstr>Verdana</vt:lpstr>
      <vt:lpstr>Wingdings</vt:lpstr>
      <vt:lpstr>Wingdings 2</vt:lpstr>
      <vt:lpstr>フレッシュ</vt:lpstr>
      <vt:lpstr>KAGRAの真空について -　EXCで何が起きていたか？　- </vt:lpstr>
      <vt:lpstr>PowerPoint プレゼンテーション</vt:lpstr>
      <vt:lpstr>PowerPoint プレゼンテーション</vt:lpstr>
      <vt:lpstr>真空リークが対策されていないと!!</vt:lpstr>
      <vt:lpstr>1x10-3 Pa → ~-220 ℃（~53 K）</vt:lpstr>
      <vt:lpstr>EXCの現状</vt:lpstr>
      <vt:lpstr>EXCの現状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Appendix</vt:lpstr>
      <vt:lpstr>2018.03.17_中央ダクトHe試験結果 東大：内山先生、MPC：中村、山田、由井 単位：Pa・m^3/s 機種：ライボルト 文字色：締結部/黒、締結部-08/赤 排気系：緑 容器のフランジ類：橙</vt:lpstr>
      <vt:lpstr>Oplev check</vt:lpstr>
    </vt:vector>
  </TitlesOfParts>
  <Company>Radio</Company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 Design of LCGT  Cryogenics Payload - Status of cryogenics -</dc:title>
  <dc:creator>木村 誠宏</dc:creator>
  <cp:lastModifiedBy>木村 誠宏</cp:lastModifiedBy>
  <cp:revision>601</cp:revision>
  <cp:lastPrinted>2017-12-14T08:46:24Z</cp:lastPrinted>
  <dcterms:created xsi:type="dcterms:W3CDTF">2011-05-15T11:56:25Z</dcterms:created>
  <dcterms:modified xsi:type="dcterms:W3CDTF">2018-09-03T07:05:03Z</dcterms:modified>
</cp:coreProperties>
</file>