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0" r:id="rId2"/>
    <p:sldId id="361" r:id="rId3"/>
  </p:sldIdLst>
  <p:sldSz cx="24382413" cy="12444413"/>
  <p:notesSz cx="6858000" cy="9144000"/>
  <p:defaultTextStyle>
    <a:defPPr>
      <a:defRPr lang="ja-JP"/>
    </a:defPPr>
    <a:lvl1pPr marL="0" algn="l" defTabSz="1052154" rtl="0" eaLnBrk="1" latinLnBrk="0" hangingPunct="1">
      <a:defRPr kumimoji="1" sz="4142" kern="1200">
        <a:solidFill>
          <a:schemeClr val="tx1"/>
        </a:solidFill>
        <a:latin typeface="+mn-lt"/>
        <a:ea typeface="+mn-ea"/>
        <a:cs typeface="+mn-cs"/>
      </a:defRPr>
    </a:lvl1pPr>
    <a:lvl2pPr marL="1052154" algn="l" defTabSz="1052154" rtl="0" eaLnBrk="1" latinLnBrk="0" hangingPunct="1">
      <a:defRPr kumimoji="1" sz="4142" kern="1200">
        <a:solidFill>
          <a:schemeClr val="tx1"/>
        </a:solidFill>
        <a:latin typeface="+mn-lt"/>
        <a:ea typeface="+mn-ea"/>
        <a:cs typeface="+mn-cs"/>
      </a:defRPr>
    </a:lvl2pPr>
    <a:lvl3pPr marL="2104309" algn="l" defTabSz="1052154" rtl="0" eaLnBrk="1" latinLnBrk="0" hangingPunct="1">
      <a:defRPr kumimoji="1" sz="4142" kern="1200">
        <a:solidFill>
          <a:schemeClr val="tx1"/>
        </a:solidFill>
        <a:latin typeface="+mn-lt"/>
        <a:ea typeface="+mn-ea"/>
        <a:cs typeface="+mn-cs"/>
      </a:defRPr>
    </a:lvl3pPr>
    <a:lvl4pPr marL="3156463" algn="l" defTabSz="1052154" rtl="0" eaLnBrk="1" latinLnBrk="0" hangingPunct="1">
      <a:defRPr kumimoji="1" sz="4142" kern="1200">
        <a:solidFill>
          <a:schemeClr val="tx1"/>
        </a:solidFill>
        <a:latin typeface="+mn-lt"/>
        <a:ea typeface="+mn-ea"/>
        <a:cs typeface="+mn-cs"/>
      </a:defRPr>
    </a:lvl4pPr>
    <a:lvl5pPr marL="4208617" algn="l" defTabSz="1052154" rtl="0" eaLnBrk="1" latinLnBrk="0" hangingPunct="1">
      <a:defRPr kumimoji="1" sz="4142" kern="1200">
        <a:solidFill>
          <a:schemeClr val="tx1"/>
        </a:solidFill>
        <a:latin typeface="+mn-lt"/>
        <a:ea typeface="+mn-ea"/>
        <a:cs typeface="+mn-cs"/>
      </a:defRPr>
    </a:lvl5pPr>
    <a:lvl6pPr marL="5260772" algn="l" defTabSz="1052154" rtl="0" eaLnBrk="1" latinLnBrk="0" hangingPunct="1">
      <a:defRPr kumimoji="1" sz="4142" kern="1200">
        <a:solidFill>
          <a:schemeClr val="tx1"/>
        </a:solidFill>
        <a:latin typeface="+mn-lt"/>
        <a:ea typeface="+mn-ea"/>
        <a:cs typeface="+mn-cs"/>
      </a:defRPr>
    </a:lvl6pPr>
    <a:lvl7pPr marL="6312926" algn="l" defTabSz="1052154" rtl="0" eaLnBrk="1" latinLnBrk="0" hangingPunct="1">
      <a:defRPr kumimoji="1" sz="4142" kern="1200">
        <a:solidFill>
          <a:schemeClr val="tx1"/>
        </a:solidFill>
        <a:latin typeface="+mn-lt"/>
        <a:ea typeface="+mn-ea"/>
        <a:cs typeface="+mn-cs"/>
      </a:defRPr>
    </a:lvl7pPr>
    <a:lvl8pPr marL="7365081" algn="l" defTabSz="1052154" rtl="0" eaLnBrk="1" latinLnBrk="0" hangingPunct="1">
      <a:defRPr kumimoji="1" sz="4142" kern="1200">
        <a:solidFill>
          <a:schemeClr val="tx1"/>
        </a:solidFill>
        <a:latin typeface="+mn-lt"/>
        <a:ea typeface="+mn-ea"/>
        <a:cs typeface="+mn-cs"/>
      </a:defRPr>
    </a:lvl8pPr>
    <a:lvl9pPr marL="8417235" algn="l" defTabSz="1052154" rtl="0" eaLnBrk="1" latinLnBrk="0" hangingPunct="1">
      <a:defRPr kumimoji="1" sz="41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8F00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93"/>
    <p:restoredTop sz="94643"/>
  </p:normalViewPr>
  <p:slideViewPr>
    <p:cSldViewPr snapToGrid="0" snapToObjects="1">
      <p:cViewPr>
        <p:scale>
          <a:sx n="56" d="100"/>
          <a:sy n="56" d="100"/>
        </p:scale>
        <p:origin x="152" y="576"/>
      </p:cViewPr>
      <p:guideLst>
        <p:guide orient="horz" pos="39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CD552-9D0A-2D42-8A48-B873AB9982E0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49956-662A-DB47-9607-E5ABDB8BBD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403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EA082-3920-8F46-9092-EB852AD1544D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850" y="685800"/>
            <a:ext cx="6718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9CF0C-0A87-4A42-A225-72E900816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5770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52154" rtl="0" eaLnBrk="1" latinLnBrk="0" hangingPunct="1">
      <a:defRPr kumimoji="1" sz="2762" kern="1200">
        <a:solidFill>
          <a:schemeClr val="tx1"/>
        </a:solidFill>
        <a:latin typeface="+mn-lt"/>
        <a:ea typeface="+mn-ea"/>
        <a:cs typeface="+mn-cs"/>
      </a:defRPr>
    </a:lvl1pPr>
    <a:lvl2pPr marL="1052154" algn="l" defTabSz="1052154" rtl="0" eaLnBrk="1" latinLnBrk="0" hangingPunct="1">
      <a:defRPr kumimoji="1" sz="2762" kern="1200">
        <a:solidFill>
          <a:schemeClr val="tx1"/>
        </a:solidFill>
        <a:latin typeface="+mn-lt"/>
        <a:ea typeface="+mn-ea"/>
        <a:cs typeface="+mn-cs"/>
      </a:defRPr>
    </a:lvl2pPr>
    <a:lvl3pPr marL="2104309" algn="l" defTabSz="1052154" rtl="0" eaLnBrk="1" latinLnBrk="0" hangingPunct="1">
      <a:defRPr kumimoji="1" sz="2762" kern="1200">
        <a:solidFill>
          <a:schemeClr val="tx1"/>
        </a:solidFill>
        <a:latin typeface="+mn-lt"/>
        <a:ea typeface="+mn-ea"/>
        <a:cs typeface="+mn-cs"/>
      </a:defRPr>
    </a:lvl3pPr>
    <a:lvl4pPr marL="3156463" algn="l" defTabSz="1052154" rtl="0" eaLnBrk="1" latinLnBrk="0" hangingPunct="1">
      <a:defRPr kumimoji="1" sz="2762" kern="1200">
        <a:solidFill>
          <a:schemeClr val="tx1"/>
        </a:solidFill>
        <a:latin typeface="+mn-lt"/>
        <a:ea typeface="+mn-ea"/>
        <a:cs typeface="+mn-cs"/>
      </a:defRPr>
    </a:lvl4pPr>
    <a:lvl5pPr marL="4208617" algn="l" defTabSz="1052154" rtl="0" eaLnBrk="1" latinLnBrk="0" hangingPunct="1">
      <a:defRPr kumimoji="1" sz="2762" kern="1200">
        <a:solidFill>
          <a:schemeClr val="tx1"/>
        </a:solidFill>
        <a:latin typeface="+mn-lt"/>
        <a:ea typeface="+mn-ea"/>
        <a:cs typeface="+mn-cs"/>
      </a:defRPr>
    </a:lvl5pPr>
    <a:lvl6pPr marL="5260772" algn="l" defTabSz="1052154" rtl="0" eaLnBrk="1" latinLnBrk="0" hangingPunct="1">
      <a:defRPr kumimoji="1" sz="2762" kern="1200">
        <a:solidFill>
          <a:schemeClr val="tx1"/>
        </a:solidFill>
        <a:latin typeface="+mn-lt"/>
        <a:ea typeface="+mn-ea"/>
        <a:cs typeface="+mn-cs"/>
      </a:defRPr>
    </a:lvl6pPr>
    <a:lvl7pPr marL="6312926" algn="l" defTabSz="1052154" rtl="0" eaLnBrk="1" latinLnBrk="0" hangingPunct="1">
      <a:defRPr kumimoji="1" sz="2762" kern="1200">
        <a:solidFill>
          <a:schemeClr val="tx1"/>
        </a:solidFill>
        <a:latin typeface="+mn-lt"/>
        <a:ea typeface="+mn-ea"/>
        <a:cs typeface="+mn-cs"/>
      </a:defRPr>
    </a:lvl7pPr>
    <a:lvl8pPr marL="7365081" algn="l" defTabSz="1052154" rtl="0" eaLnBrk="1" latinLnBrk="0" hangingPunct="1">
      <a:defRPr kumimoji="1" sz="2762" kern="1200">
        <a:solidFill>
          <a:schemeClr val="tx1"/>
        </a:solidFill>
        <a:latin typeface="+mn-lt"/>
        <a:ea typeface="+mn-ea"/>
        <a:cs typeface="+mn-cs"/>
      </a:defRPr>
    </a:lvl8pPr>
    <a:lvl9pPr marL="8417235" algn="l" defTabSz="1052154" rtl="0" eaLnBrk="1" latinLnBrk="0" hangingPunct="1">
      <a:defRPr kumimoji="1" sz="2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" y="685800"/>
            <a:ext cx="67183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9CF0C-0A87-4A42-A225-72E9008167C9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02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850" y="685800"/>
            <a:ext cx="67183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9CF0C-0A87-4A42-A225-72E9008167C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633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28681" y="3865835"/>
            <a:ext cx="20725051" cy="266748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57362" y="7051834"/>
            <a:ext cx="17067689" cy="31802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289A1-405C-7646-801D-7BD8AB749FE4}" type="datetime1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is-IS" altLang="ja-JP"/>
              <a:t>F2F meeting Aug 25, 2018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4C91-C9DE-E945-8E92-FD1A42B9E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2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ADC7-B017-7E43-8999-AFEB015CA033}" type="datetime1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is-IS" altLang="ja-JP"/>
              <a:t>F2F meeting Aug 25, 2018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4C91-C9DE-E945-8E92-FD1A42B9E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06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7677249" y="498355"/>
            <a:ext cx="5486043" cy="1061808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19121" y="498355"/>
            <a:ext cx="16051755" cy="1061808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845E-E913-BA4D-9DFF-34D6E324AD62}" type="datetime1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is-IS" altLang="ja-JP"/>
              <a:t>F2F meeting Aug 25, 2018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4C91-C9DE-E945-8E92-FD1A42B9E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92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F4CF-F308-9942-867D-F36D8AFBA130}" type="datetime1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altLang="ja-JP"/>
              <a:t>F2F meeting Aug 25, 2018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4C91-C9DE-E945-8E92-FD1A42B9E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55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26043" y="7996688"/>
            <a:ext cx="20725051" cy="247159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926043" y="5274474"/>
            <a:ext cx="20725051" cy="272221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E3E4-118C-4F4E-8255-0735D4FB90D0}" type="datetime1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is-IS" altLang="ja-JP"/>
              <a:t>F2F meeting Aug 25, 2018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4C91-C9DE-E945-8E92-FD1A42B9E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91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19121" y="2903697"/>
            <a:ext cx="10768899" cy="821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394393" y="2903697"/>
            <a:ext cx="10768899" cy="821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3073-2245-9147-86E7-3A0C609E1119}" type="datetime1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is-IS" altLang="ja-JP"/>
              <a:t>F2F meeting Aug 25, 2018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4C91-C9DE-E945-8E92-FD1A42B9E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70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9121" y="2785590"/>
            <a:ext cx="10773133" cy="11609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19121" y="3946492"/>
            <a:ext cx="10773133" cy="71699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2385929" y="2785590"/>
            <a:ext cx="10777365" cy="11609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2385929" y="3946492"/>
            <a:ext cx="10777365" cy="71699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EEAC-2818-7645-8326-86AA5DAA83EA}" type="datetime1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is-IS" altLang="ja-JP"/>
              <a:t>F2F meeting Aug 25, 2018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4C91-C9DE-E945-8E92-FD1A42B9E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53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B42-90C2-AC4F-9B72-9A9E9F999548}" type="datetime1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is-IS" altLang="ja-JP"/>
              <a:t>F2F meeting Aug 25, 2018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4C91-C9DE-E945-8E92-FD1A42B9E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86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CD1E-1A43-FC4F-95A4-884432E8DED0}" type="datetime1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is-IS" altLang="ja-JP"/>
              <a:t>F2F meeting Aug 25, 2018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4C91-C9DE-E945-8E92-FD1A42B9E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53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122" y="495472"/>
            <a:ext cx="8021646" cy="2108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532846" y="495473"/>
            <a:ext cx="13630446" cy="106209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9122" y="2604110"/>
            <a:ext cx="8021646" cy="85123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9D8E8-485E-BC4E-A8E5-5F2E2C7C9553}" type="datetime1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is-IS" altLang="ja-JP"/>
              <a:t>F2F meeting Aug 25, 2018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4C91-C9DE-E945-8E92-FD1A42B9E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0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79124" y="8711089"/>
            <a:ext cx="14629448" cy="10283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779124" y="1111931"/>
            <a:ext cx="14629448" cy="74666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79124" y="9739483"/>
            <a:ext cx="14629448" cy="14604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F5C0-A310-CA4A-9FAE-93AC64651CF3}" type="datetime1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is-IS" altLang="ja-JP"/>
              <a:t>F2F meeting Aug 25, 2018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4C91-C9DE-E945-8E92-FD1A42B9E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67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19121" y="498353"/>
            <a:ext cx="21944172" cy="2074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9121" y="2903697"/>
            <a:ext cx="21944172" cy="8212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19121" y="11534128"/>
            <a:ext cx="5689230" cy="662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84968-BA64-ED41-B66D-1EF000F29F0E}" type="datetime1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552291" y="57304"/>
            <a:ext cx="6371687" cy="4410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is-IS" altLang="ja-JP"/>
              <a:t>F2F meeting Aug 25, 2018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8427520" y="11690732"/>
            <a:ext cx="5689230" cy="662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C4C91-C9DE-E945-8E92-FD1A42B9E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73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5" name="図形グループ 71">
            <a:extLst>
              <a:ext uri="{FF2B5EF4-FFF2-40B4-BE49-F238E27FC236}">
                <a16:creationId xmlns:a16="http://schemas.microsoft.com/office/drawing/2014/main" id="{8DA45E68-ABBD-9045-BB28-4C977652FA00}"/>
              </a:ext>
            </a:extLst>
          </p:cNvPr>
          <p:cNvGrpSpPr/>
          <p:nvPr/>
        </p:nvGrpSpPr>
        <p:grpSpPr>
          <a:xfrm rot="16200000">
            <a:off x="13069619" y="9434792"/>
            <a:ext cx="265415" cy="283423"/>
            <a:chOff x="4567072" y="2425898"/>
            <a:chExt cx="265415" cy="28342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26" name="円/楕円 525">
              <a:extLst>
                <a:ext uri="{FF2B5EF4-FFF2-40B4-BE49-F238E27FC236}">
                  <a16:creationId xmlns:a16="http://schemas.microsoft.com/office/drawing/2014/main" id="{0D0DDC34-B9E2-724C-BBAC-281B404C5655}"/>
                </a:ext>
              </a:extLst>
            </p:cNvPr>
            <p:cNvSpPr/>
            <p:nvPr/>
          </p:nvSpPr>
          <p:spPr>
            <a:xfrm>
              <a:off x="4577717" y="2425898"/>
              <a:ext cx="247162" cy="251955"/>
            </a:xfrm>
            <a:prstGeom prst="ellipse">
              <a:avLst/>
            </a:prstGeom>
            <a:grpFill/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527" name="直線コネクタ 526">
              <a:extLst>
                <a:ext uri="{FF2B5EF4-FFF2-40B4-BE49-F238E27FC236}">
                  <a16:creationId xmlns:a16="http://schemas.microsoft.com/office/drawing/2014/main" id="{444529F4-06FC-A14C-AC82-DAAA659BD6B2}"/>
                </a:ext>
              </a:extLst>
            </p:cNvPr>
            <p:cNvCxnSpPr>
              <a:stCxn id="526" idx="2"/>
              <a:endCxn id="526" idx="6"/>
            </p:cNvCxnSpPr>
            <p:nvPr/>
          </p:nvCxnSpPr>
          <p:spPr>
            <a:xfrm>
              <a:off x="4577721" y="2551872"/>
              <a:ext cx="247162" cy="0"/>
            </a:xfrm>
            <a:prstGeom prst="line">
              <a:avLst/>
            </a:prstGeom>
            <a:grpFill/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8" name="正方形/長方形 527">
              <a:extLst>
                <a:ext uri="{FF2B5EF4-FFF2-40B4-BE49-F238E27FC236}">
                  <a16:creationId xmlns:a16="http://schemas.microsoft.com/office/drawing/2014/main" id="{A0C714E1-9D15-354F-9575-A98411995ADC}"/>
                </a:ext>
              </a:extLst>
            </p:cNvPr>
            <p:cNvSpPr/>
            <p:nvPr/>
          </p:nvSpPr>
          <p:spPr>
            <a:xfrm flipV="1">
              <a:off x="4567072" y="2564712"/>
              <a:ext cx="265415" cy="1446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401" name="図形グループ 71">
            <a:extLst>
              <a:ext uri="{FF2B5EF4-FFF2-40B4-BE49-F238E27FC236}">
                <a16:creationId xmlns:a16="http://schemas.microsoft.com/office/drawing/2014/main" id="{D6A744D8-8850-8945-90F0-96257EA96328}"/>
              </a:ext>
            </a:extLst>
          </p:cNvPr>
          <p:cNvGrpSpPr/>
          <p:nvPr/>
        </p:nvGrpSpPr>
        <p:grpSpPr>
          <a:xfrm rot="10800000">
            <a:off x="11967766" y="7057559"/>
            <a:ext cx="265415" cy="283423"/>
            <a:chOff x="4567072" y="2425898"/>
            <a:chExt cx="265415" cy="28342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02" name="円/楕円 401">
              <a:extLst>
                <a:ext uri="{FF2B5EF4-FFF2-40B4-BE49-F238E27FC236}">
                  <a16:creationId xmlns:a16="http://schemas.microsoft.com/office/drawing/2014/main" id="{06777E4D-38DD-6749-A36E-ED6886DAB358}"/>
                </a:ext>
              </a:extLst>
            </p:cNvPr>
            <p:cNvSpPr/>
            <p:nvPr/>
          </p:nvSpPr>
          <p:spPr>
            <a:xfrm>
              <a:off x="4577717" y="2425898"/>
              <a:ext cx="247162" cy="251955"/>
            </a:xfrm>
            <a:prstGeom prst="ellipse">
              <a:avLst/>
            </a:prstGeom>
            <a:grpFill/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403" name="直線コネクタ 402">
              <a:extLst>
                <a:ext uri="{FF2B5EF4-FFF2-40B4-BE49-F238E27FC236}">
                  <a16:creationId xmlns:a16="http://schemas.microsoft.com/office/drawing/2014/main" id="{9CAA4C9A-1100-354C-BE36-D1C51DB1D796}"/>
                </a:ext>
              </a:extLst>
            </p:cNvPr>
            <p:cNvCxnSpPr>
              <a:stCxn id="402" idx="2"/>
              <a:endCxn id="402" idx="6"/>
            </p:cNvCxnSpPr>
            <p:nvPr/>
          </p:nvCxnSpPr>
          <p:spPr>
            <a:xfrm>
              <a:off x="4577721" y="2551872"/>
              <a:ext cx="247162" cy="0"/>
            </a:xfrm>
            <a:prstGeom prst="line">
              <a:avLst/>
            </a:prstGeom>
            <a:grpFill/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4" name="正方形/長方形 403">
              <a:extLst>
                <a:ext uri="{FF2B5EF4-FFF2-40B4-BE49-F238E27FC236}">
                  <a16:creationId xmlns:a16="http://schemas.microsoft.com/office/drawing/2014/main" id="{9D824CCC-6FEA-C44B-97AC-F89FA76261B9}"/>
                </a:ext>
              </a:extLst>
            </p:cNvPr>
            <p:cNvSpPr/>
            <p:nvPr/>
          </p:nvSpPr>
          <p:spPr>
            <a:xfrm flipV="1">
              <a:off x="4567072" y="2564712"/>
              <a:ext cx="265415" cy="1446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cxnSp>
        <p:nvCxnSpPr>
          <p:cNvPr id="409" name="直線コネクタ 408">
            <a:extLst>
              <a:ext uri="{FF2B5EF4-FFF2-40B4-BE49-F238E27FC236}">
                <a16:creationId xmlns:a16="http://schemas.microsoft.com/office/drawing/2014/main" id="{11C0ADAC-15B0-A942-9A6B-84F2FE1A3CC9}"/>
              </a:ext>
            </a:extLst>
          </p:cNvPr>
          <p:cNvCxnSpPr>
            <a:cxnSpLocks/>
          </p:cNvCxnSpPr>
          <p:nvPr/>
        </p:nvCxnSpPr>
        <p:spPr>
          <a:xfrm flipV="1">
            <a:off x="12101819" y="6641461"/>
            <a:ext cx="0" cy="57240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6" name="図形グループ 71">
            <a:extLst>
              <a:ext uri="{FF2B5EF4-FFF2-40B4-BE49-F238E27FC236}">
                <a16:creationId xmlns:a16="http://schemas.microsoft.com/office/drawing/2014/main" id="{64EAD97B-AE8C-3D4A-89E1-DA1ED2102EAE}"/>
              </a:ext>
            </a:extLst>
          </p:cNvPr>
          <p:cNvGrpSpPr/>
          <p:nvPr/>
        </p:nvGrpSpPr>
        <p:grpSpPr>
          <a:xfrm rot="5400000">
            <a:off x="4127585" y="8599272"/>
            <a:ext cx="265415" cy="283423"/>
            <a:chOff x="4567072" y="2425898"/>
            <a:chExt cx="265415" cy="28342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47" name="円/楕円 246">
              <a:extLst>
                <a:ext uri="{FF2B5EF4-FFF2-40B4-BE49-F238E27FC236}">
                  <a16:creationId xmlns:a16="http://schemas.microsoft.com/office/drawing/2014/main" id="{AC2026A8-F30C-B745-910C-5E7369E927B5}"/>
                </a:ext>
              </a:extLst>
            </p:cNvPr>
            <p:cNvSpPr/>
            <p:nvPr/>
          </p:nvSpPr>
          <p:spPr>
            <a:xfrm>
              <a:off x="4577717" y="2425898"/>
              <a:ext cx="247162" cy="251955"/>
            </a:xfrm>
            <a:prstGeom prst="ellipse">
              <a:avLst/>
            </a:prstGeom>
            <a:grpFill/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30CEDB9E-65D8-FC4B-B861-4CA2D2DFCAD7}"/>
                </a:ext>
              </a:extLst>
            </p:cNvPr>
            <p:cNvCxnSpPr>
              <a:stCxn id="247" idx="2"/>
              <a:endCxn id="247" idx="6"/>
            </p:cNvCxnSpPr>
            <p:nvPr/>
          </p:nvCxnSpPr>
          <p:spPr>
            <a:xfrm>
              <a:off x="4577721" y="2551872"/>
              <a:ext cx="247162" cy="0"/>
            </a:xfrm>
            <a:prstGeom prst="line">
              <a:avLst/>
            </a:prstGeom>
            <a:grpFill/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正方形/長方形 248">
              <a:extLst>
                <a:ext uri="{FF2B5EF4-FFF2-40B4-BE49-F238E27FC236}">
                  <a16:creationId xmlns:a16="http://schemas.microsoft.com/office/drawing/2014/main" id="{0C69AE0D-A5B9-B846-86E7-E2BB0E9F6DC4}"/>
                </a:ext>
              </a:extLst>
            </p:cNvPr>
            <p:cNvSpPr/>
            <p:nvPr/>
          </p:nvSpPr>
          <p:spPr>
            <a:xfrm flipV="1">
              <a:off x="4567072" y="2564712"/>
              <a:ext cx="265415" cy="1446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8" name="図形グループ 71">
            <a:extLst>
              <a:ext uri="{FF2B5EF4-FFF2-40B4-BE49-F238E27FC236}">
                <a16:creationId xmlns:a16="http://schemas.microsoft.com/office/drawing/2014/main" id="{CD933608-D64F-B940-B6DD-EBC8B14479FA}"/>
              </a:ext>
            </a:extLst>
          </p:cNvPr>
          <p:cNvGrpSpPr/>
          <p:nvPr/>
        </p:nvGrpSpPr>
        <p:grpSpPr>
          <a:xfrm rot="10800000">
            <a:off x="5791810" y="5720653"/>
            <a:ext cx="265415" cy="283423"/>
            <a:chOff x="4567072" y="2425898"/>
            <a:chExt cx="265415" cy="28342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9" name="円/楕円 8">
              <a:extLst>
                <a:ext uri="{FF2B5EF4-FFF2-40B4-BE49-F238E27FC236}">
                  <a16:creationId xmlns:a16="http://schemas.microsoft.com/office/drawing/2014/main" id="{CFE5B026-875B-EF4A-9059-5828F0BC03CD}"/>
                </a:ext>
              </a:extLst>
            </p:cNvPr>
            <p:cNvSpPr/>
            <p:nvPr/>
          </p:nvSpPr>
          <p:spPr>
            <a:xfrm>
              <a:off x="4577717" y="2425898"/>
              <a:ext cx="247162" cy="251955"/>
            </a:xfrm>
            <a:prstGeom prst="ellipse">
              <a:avLst/>
            </a:prstGeom>
            <a:grpFill/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A8252944-6682-0845-9DCE-880172E1B01B}"/>
                </a:ext>
              </a:extLst>
            </p:cNvPr>
            <p:cNvCxnSpPr>
              <a:stCxn id="9" idx="2"/>
              <a:endCxn id="9" idx="6"/>
            </p:cNvCxnSpPr>
            <p:nvPr/>
          </p:nvCxnSpPr>
          <p:spPr>
            <a:xfrm>
              <a:off x="4577721" y="2551872"/>
              <a:ext cx="247162" cy="0"/>
            </a:xfrm>
            <a:prstGeom prst="line">
              <a:avLst/>
            </a:prstGeom>
            <a:grpFill/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9A5C9F89-8203-1B42-A8D8-3A13352F8D8C}"/>
                </a:ext>
              </a:extLst>
            </p:cNvPr>
            <p:cNvSpPr/>
            <p:nvPr/>
          </p:nvSpPr>
          <p:spPr>
            <a:xfrm flipV="1">
              <a:off x="4567072" y="2564712"/>
              <a:ext cx="265415" cy="1446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AC837B7B-F01F-8846-A64A-2081580EA413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5935626" y="3313395"/>
            <a:ext cx="183808" cy="255600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99A82435-007C-2647-BB85-AE4035140D1C}"/>
              </a:ext>
            </a:extLst>
          </p:cNvPr>
          <p:cNvCxnSpPr>
            <a:cxnSpLocks/>
          </p:cNvCxnSpPr>
          <p:nvPr/>
        </p:nvCxnSpPr>
        <p:spPr>
          <a:xfrm>
            <a:off x="5917164" y="6014094"/>
            <a:ext cx="0" cy="19365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F2FB4FE-6BB0-C145-8269-87BFF7BB1823}"/>
              </a:ext>
            </a:extLst>
          </p:cNvPr>
          <p:cNvSpPr/>
          <p:nvPr/>
        </p:nvSpPr>
        <p:spPr>
          <a:xfrm>
            <a:off x="2739689" y="5438019"/>
            <a:ext cx="1049692" cy="643278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29BD7EF-C9B7-1147-86A7-52E780FCE8CF}"/>
              </a:ext>
            </a:extLst>
          </p:cNvPr>
          <p:cNvSpPr>
            <a:spLocks noChangeAspect="1"/>
          </p:cNvSpPr>
          <p:nvPr/>
        </p:nvSpPr>
        <p:spPr>
          <a:xfrm>
            <a:off x="3052535" y="8427713"/>
            <a:ext cx="730010" cy="39798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1111DAF-2236-BF4E-B660-7049363F9ECC}"/>
              </a:ext>
            </a:extLst>
          </p:cNvPr>
          <p:cNvSpPr txBox="1"/>
          <p:nvPr/>
        </p:nvSpPr>
        <p:spPr>
          <a:xfrm>
            <a:off x="3054159" y="8428019"/>
            <a:ext cx="754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>
                <a:solidFill>
                  <a:schemeClr val="bg1"/>
                </a:solidFill>
              </a:rPr>
              <a:t>AUX X</a:t>
            </a:r>
            <a:endParaRPr lang="ja-JP" altLang="en-US" sz="1800">
              <a:solidFill>
                <a:schemeClr val="bg1"/>
              </a:solidFill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36A7371-1B9A-2E44-9392-44122B124CFB}"/>
              </a:ext>
            </a:extLst>
          </p:cNvPr>
          <p:cNvSpPr txBox="1"/>
          <p:nvPr/>
        </p:nvSpPr>
        <p:spPr>
          <a:xfrm>
            <a:off x="2852295" y="5553914"/>
            <a:ext cx="847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chemeClr val="bg1"/>
                </a:solidFill>
              </a:rPr>
              <a:t>1</a:t>
            </a:r>
            <a:r>
              <a:rPr lang="en-US" altLang="ja-JP" sz="2000" baseline="30000" dirty="0">
                <a:solidFill>
                  <a:schemeClr val="bg1"/>
                </a:solidFill>
              </a:rPr>
              <a:t>st</a:t>
            </a:r>
            <a:r>
              <a:rPr lang="en-US" altLang="ja-JP" sz="2000" dirty="0">
                <a:solidFill>
                  <a:schemeClr val="bg1"/>
                </a:solidFill>
              </a:rPr>
              <a:t> FSS</a:t>
            </a:r>
            <a:endParaRPr lang="ja-JP" altLang="en-US" sz="2000">
              <a:solidFill>
                <a:schemeClr val="bg1"/>
              </a:solidFill>
            </a:endParaRPr>
          </a:p>
        </p:txBody>
      </p: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4057C69-E135-B645-8727-7AB677C7637E}"/>
              </a:ext>
            </a:extLst>
          </p:cNvPr>
          <p:cNvCxnSpPr>
            <a:cxnSpLocks/>
          </p:cNvCxnSpPr>
          <p:nvPr/>
        </p:nvCxnSpPr>
        <p:spPr>
          <a:xfrm>
            <a:off x="6128149" y="3328628"/>
            <a:ext cx="146547" cy="2259586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D997533A-172D-C349-A7C0-9EB6A90D9F84}"/>
              </a:ext>
            </a:extLst>
          </p:cNvPr>
          <p:cNvCxnSpPr>
            <a:cxnSpLocks/>
          </p:cNvCxnSpPr>
          <p:nvPr/>
        </p:nvCxnSpPr>
        <p:spPr>
          <a:xfrm flipH="1">
            <a:off x="3789380" y="5597032"/>
            <a:ext cx="9000000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A4A3117A-8A0D-974F-8856-A061D5326AF2}"/>
              </a:ext>
            </a:extLst>
          </p:cNvPr>
          <p:cNvCxnSpPr>
            <a:cxnSpLocks/>
          </p:cNvCxnSpPr>
          <p:nvPr/>
        </p:nvCxnSpPr>
        <p:spPr>
          <a:xfrm rot="5400000">
            <a:off x="6123982" y="323420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2807B8FD-408B-9248-8B52-BFC1F5242991}"/>
              </a:ext>
            </a:extLst>
          </p:cNvPr>
          <p:cNvCxnSpPr>
            <a:cxnSpLocks/>
          </p:cNvCxnSpPr>
          <p:nvPr/>
        </p:nvCxnSpPr>
        <p:spPr>
          <a:xfrm rot="18900000">
            <a:off x="5963222" y="5502439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25B62AFF-1F7F-1349-B427-0DF5AA3852C6}"/>
              </a:ext>
            </a:extLst>
          </p:cNvPr>
          <p:cNvCxnSpPr>
            <a:cxnSpLocks/>
          </p:cNvCxnSpPr>
          <p:nvPr/>
        </p:nvCxnSpPr>
        <p:spPr>
          <a:xfrm rot="2700000">
            <a:off x="6278862" y="5505017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9" name="グループ化 29">
            <a:extLst>
              <a:ext uri="{FF2B5EF4-FFF2-40B4-BE49-F238E27FC236}">
                <a16:creationId xmlns:a16="http://schemas.microsoft.com/office/drawing/2014/main" id="{8C5837DE-69FD-1847-9BA9-93DDA428E7E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82798" y="6146058"/>
            <a:ext cx="396000" cy="296728"/>
            <a:chOff x="3491880" y="5373216"/>
            <a:chExt cx="576386" cy="432048"/>
          </a:xfrm>
        </p:grpSpPr>
        <p:sp>
          <p:nvSpPr>
            <p:cNvPr id="70" name="二等辺三角形 215">
              <a:extLst>
                <a:ext uri="{FF2B5EF4-FFF2-40B4-BE49-F238E27FC236}">
                  <a16:creationId xmlns:a16="http://schemas.microsoft.com/office/drawing/2014/main" id="{F2827AF8-A6EE-054C-9301-1145FD034515}"/>
                </a:ext>
              </a:extLst>
            </p:cNvPr>
            <p:cNvSpPr/>
            <p:nvPr/>
          </p:nvSpPr>
          <p:spPr>
            <a:xfrm rot="16200000" flipH="1" flipV="1">
              <a:off x="3707007" y="5518581"/>
              <a:ext cx="144545" cy="14290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5655108C-D961-284F-AA29-913EC4A560CC}"/>
                </a:ext>
              </a:extLst>
            </p:cNvPr>
            <p:cNvSpPr/>
            <p:nvPr/>
          </p:nvSpPr>
          <p:spPr>
            <a:xfrm>
              <a:off x="3491880" y="5373216"/>
              <a:ext cx="57638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514F0CC3-2835-3C4F-8E36-2C2DD1F73585}"/>
                </a:ext>
              </a:extLst>
            </p:cNvPr>
            <p:cNvSpPr/>
            <p:nvPr/>
          </p:nvSpPr>
          <p:spPr>
            <a:xfrm>
              <a:off x="3852321" y="5373216"/>
              <a:ext cx="215945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73991BCA-CACA-5849-8888-50E8CEBABB37}"/>
                </a:ext>
              </a:extLst>
            </p:cNvPr>
            <p:cNvSpPr/>
            <p:nvPr/>
          </p:nvSpPr>
          <p:spPr>
            <a:xfrm>
              <a:off x="385232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F0C7F93C-EB70-4846-9005-588B41529821}"/>
                </a:ext>
              </a:extLst>
            </p:cNvPr>
            <p:cNvSpPr/>
            <p:nvPr/>
          </p:nvSpPr>
          <p:spPr>
            <a:xfrm>
              <a:off x="3491880" y="5373216"/>
              <a:ext cx="215946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C3DC73A8-3828-8F49-A008-899411B1A0EB}"/>
                </a:ext>
              </a:extLst>
            </p:cNvPr>
            <p:cNvSpPr/>
            <p:nvPr/>
          </p:nvSpPr>
          <p:spPr>
            <a:xfrm>
              <a:off x="349188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274EEE8F-1C57-9141-B58D-0C65064047C4}"/>
              </a:ext>
            </a:extLst>
          </p:cNvPr>
          <p:cNvCxnSpPr>
            <a:cxnSpLocks/>
          </p:cNvCxnSpPr>
          <p:nvPr/>
        </p:nvCxnSpPr>
        <p:spPr>
          <a:xfrm>
            <a:off x="5899582" y="6234256"/>
            <a:ext cx="2361608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55D59265-FE84-C144-A7A3-9B1949F18753}"/>
              </a:ext>
            </a:extLst>
          </p:cNvPr>
          <p:cNvCxnSpPr>
            <a:cxnSpLocks/>
          </p:cNvCxnSpPr>
          <p:nvPr/>
        </p:nvCxnSpPr>
        <p:spPr>
          <a:xfrm>
            <a:off x="8768741" y="4799678"/>
            <a:ext cx="0" cy="1421326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B4212D5E-7FF0-A945-9EA6-04A4B02321AE}"/>
              </a:ext>
            </a:extLst>
          </p:cNvPr>
          <p:cNvCxnSpPr>
            <a:cxnSpLocks/>
          </p:cNvCxnSpPr>
          <p:nvPr/>
        </p:nvCxnSpPr>
        <p:spPr>
          <a:xfrm flipV="1">
            <a:off x="8692318" y="6223092"/>
            <a:ext cx="72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DC10E515-0E2B-AB42-85DA-E6445F574287}"/>
              </a:ext>
            </a:extLst>
          </p:cNvPr>
          <p:cNvCxnSpPr>
            <a:cxnSpLocks/>
          </p:cNvCxnSpPr>
          <p:nvPr/>
        </p:nvCxnSpPr>
        <p:spPr>
          <a:xfrm>
            <a:off x="3242744" y="4812930"/>
            <a:ext cx="55207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79DBB043-448A-6F41-B5A2-9A047420C4C8}"/>
              </a:ext>
            </a:extLst>
          </p:cNvPr>
          <p:cNvCxnSpPr>
            <a:cxnSpLocks/>
          </p:cNvCxnSpPr>
          <p:nvPr/>
        </p:nvCxnSpPr>
        <p:spPr>
          <a:xfrm>
            <a:off x="3243578" y="4812930"/>
            <a:ext cx="0" cy="625089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59AA9042-A028-3040-9C55-724119AA6E7A}"/>
              </a:ext>
            </a:extLst>
          </p:cNvPr>
          <p:cNvCxnSpPr>
            <a:cxnSpLocks/>
          </p:cNvCxnSpPr>
          <p:nvPr/>
        </p:nvCxnSpPr>
        <p:spPr>
          <a:xfrm>
            <a:off x="6129327" y="3046969"/>
            <a:ext cx="0" cy="277233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9D640B81-7173-C94A-B15D-4BAA09A48C69}"/>
              </a:ext>
            </a:extLst>
          </p:cNvPr>
          <p:cNvCxnSpPr>
            <a:cxnSpLocks/>
          </p:cNvCxnSpPr>
          <p:nvPr/>
        </p:nvCxnSpPr>
        <p:spPr>
          <a:xfrm flipH="1">
            <a:off x="6128149" y="3046969"/>
            <a:ext cx="2975163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0" name="グループ化 29">
            <a:extLst>
              <a:ext uri="{FF2B5EF4-FFF2-40B4-BE49-F238E27FC236}">
                <a16:creationId xmlns:a16="http://schemas.microsoft.com/office/drawing/2014/main" id="{B5E66A47-6877-3944-B597-FC3601849C1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586423" y="6968534"/>
            <a:ext cx="396000" cy="296728"/>
            <a:chOff x="3491880" y="5373216"/>
            <a:chExt cx="576386" cy="432048"/>
          </a:xfrm>
        </p:grpSpPr>
        <p:sp>
          <p:nvSpPr>
            <p:cNvPr id="121" name="二等辺三角形 215">
              <a:extLst>
                <a:ext uri="{FF2B5EF4-FFF2-40B4-BE49-F238E27FC236}">
                  <a16:creationId xmlns:a16="http://schemas.microsoft.com/office/drawing/2014/main" id="{93081FE0-3BA7-F544-B786-CB962C6CFEE5}"/>
                </a:ext>
              </a:extLst>
            </p:cNvPr>
            <p:cNvSpPr/>
            <p:nvPr/>
          </p:nvSpPr>
          <p:spPr>
            <a:xfrm rot="16200000" flipH="1" flipV="1">
              <a:off x="3707007" y="5518581"/>
              <a:ext cx="144545" cy="14290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7F02A2A6-8C6E-044F-B94E-4CCDEEA9F671}"/>
                </a:ext>
              </a:extLst>
            </p:cNvPr>
            <p:cNvSpPr/>
            <p:nvPr/>
          </p:nvSpPr>
          <p:spPr>
            <a:xfrm>
              <a:off x="3491880" y="5373216"/>
              <a:ext cx="57638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981897F2-96AE-F24D-BD4F-DD1D77FFBFE8}"/>
                </a:ext>
              </a:extLst>
            </p:cNvPr>
            <p:cNvSpPr/>
            <p:nvPr/>
          </p:nvSpPr>
          <p:spPr>
            <a:xfrm>
              <a:off x="3852321" y="5373216"/>
              <a:ext cx="215945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24" name="正方形/長方形 123">
              <a:extLst>
                <a:ext uri="{FF2B5EF4-FFF2-40B4-BE49-F238E27FC236}">
                  <a16:creationId xmlns:a16="http://schemas.microsoft.com/office/drawing/2014/main" id="{0FD77439-67C7-3C4F-8C6F-A31D5B42E6CA}"/>
                </a:ext>
              </a:extLst>
            </p:cNvPr>
            <p:cNvSpPr/>
            <p:nvPr/>
          </p:nvSpPr>
          <p:spPr>
            <a:xfrm>
              <a:off x="385232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16D445B1-2D00-4441-8B9C-A4D82AEF5E34}"/>
                </a:ext>
              </a:extLst>
            </p:cNvPr>
            <p:cNvSpPr/>
            <p:nvPr/>
          </p:nvSpPr>
          <p:spPr>
            <a:xfrm>
              <a:off x="3491880" y="5373216"/>
              <a:ext cx="215946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6" name="正方形/長方形 125">
              <a:extLst>
                <a:ext uri="{FF2B5EF4-FFF2-40B4-BE49-F238E27FC236}">
                  <a16:creationId xmlns:a16="http://schemas.microsoft.com/office/drawing/2014/main" id="{0F9D50DD-79CE-5A48-AA85-96387EDF9DDA}"/>
                </a:ext>
              </a:extLst>
            </p:cNvPr>
            <p:cNvSpPr/>
            <p:nvPr/>
          </p:nvSpPr>
          <p:spPr>
            <a:xfrm>
              <a:off x="349188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7006714B-C93A-0545-BCE6-289408F0325A}"/>
              </a:ext>
            </a:extLst>
          </p:cNvPr>
          <p:cNvSpPr txBox="1"/>
          <p:nvPr/>
        </p:nvSpPr>
        <p:spPr>
          <a:xfrm>
            <a:off x="7418437" y="6691687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CARM</a:t>
            </a:r>
            <a:endParaRPr lang="ja-JP" altLang="en-US" sz="1600"/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426ECD59-20C2-EC4B-9D74-94E0A221B110}"/>
              </a:ext>
            </a:extLst>
          </p:cNvPr>
          <p:cNvSpPr txBox="1"/>
          <p:nvPr/>
        </p:nvSpPr>
        <p:spPr>
          <a:xfrm>
            <a:off x="8194435" y="5858378"/>
            <a:ext cx="519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IMC</a:t>
            </a:r>
            <a:endParaRPr lang="ja-JP" altLang="en-US" sz="1600"/>
          </a:p>
        </p:txBody>
      </p:sp>
      <p:cxnSp>
        <p:nvCxnSpPr>
          <p:cNvPr id="138" name="直線コネクタ 137">
            <a:extLst>
              <a:ext uri="{FF2B5EF4-FFF2-40B4-BE49-F238E27FC236}">
                <a16:creationId xmlns:a16="http://schemas.microsoft.com/office/drawing/2014/main" id="{D027384E-C7D7-8B42-8FE9-1A068F1205DD}"/>
              </a:ext>
            </a:extLst>
          </p:cNvPr>
          <p:cNvCxnSpPr>
            <a:cxnSpLocks/>
          </p:cNvCxnSpPr>
          <p:nvPr/>
        </p:nvCxnSpPr>
        <p:spPr>
          <a:xfrm>
            <a:off x="7265599" y="7208393"/>
            <a:ext cx="298919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>
            <a:extLst>
              <a:ext uri="{FF2B5EF4-FFF2-40B4-BE49-F238E27FC236}">
                <a16:creationId xmlns:a16="http://schemas.microsoft.com/office/drawing/2014/main" id="{69F7F6DC-279C-6C47-A2BF-471B2BB6A559}"/>
              </a:ext>
            </a:extLst>
          </p:cNvPr>
          <p:cNvCxnSpPr>
            <a:cxnSpLocks/>
            <a:endCxn id="123" idx="3"/>
          </p:cNvCxnSpPr>
          <p:nvPr/>
        </p:nvCxnSpPr>
        <p:spPr>
          <a:xfrm flipH="1">
            <a:off x="7982423" y="7016193"/>
            <a:ext cx="97538" cy="19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5823664B-D73E-5348-B147-58D8F93A9A4F}"/>
              </a:ext>
            </a:extLst>
          </p:cNvPr>
          <p:cNvCxnSpPr>
            <a:cxnSpLocks/>
          </p:cNvCxnSpPr>
          <p:nvPr/>
        </p:nvCxnSpPr>
        <p:spPr>
          <a:xfrm flipH="1">
            <a:off x="8102570" y="7008987"/>
            <a:ext cx="1116000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>
            <a:extLst>
              <a:ext uri="{FF2B5EF4-FFF2-40B4-BE49-F238E27FC236}">
                <a16:creationId xmlns:a16="http://schemas.microsoft.com/office/drawing/2014/main" id="{50CE08EB-38E6-4443-AA0C-F4DC57D063D6}"/>
              </a:ext>
            </a:extLst>
          </p:cNvPr>
          <p:cNvCxnSpPr>
            <a:cxnSpLocks/>
          </p:cNvCxnSpPr>
          <p:nvPr/>
        </p:nvCxnSpPr>
        <p:spPr>
          <a:xfrm flipV="1">
            <a:off x="7984664" y="7199034"/>
            <a:ext cx="396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8C849E37-A495-8346-8184-E16490290318}"/>
              </a:ext>
            </a:extLst>
          </p:cNvPr>
          <p:cNvCxnSpPr>
            <a:cxnSpLocks/>
          </p:cNvCxnSpPr>
          <p:nvPr/>
        </p:nvCxnSpPr>
        <p:spPr>
          <a:xfrm>
            <a:off x="7982423" y="6390548"/>
            <a:ext cx="278970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>
            <a:extLst>
              <a:ext uri="{FF2B5EF4-FFF2-40B4-BE49-F238E27FC236}">
                <a16:creationId xmlns:a16="http://schemas.microsoft.com/office/drawing/2014/main" id="{5C2F7662-FC3E-E64A-B86E-7056434DDEC2}"/>
              </a:ext>
            </a:extLst>
          </p:cNvPr>
          <p:cNvCxnSpPr>
            <a:cxnSpLocks/>
          </p:cNvCxnSpPr>
          <p:nvPr/>
        </p:nvCxnSpPr>
        <p:spPr>
          <a:xfrm>
            <a:off x="13365092" y="3931131"/>
            <a:ext cx="0" cy="3874498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>
            <a:extLst>
              <a:ext uri="{FF2B5EF4-FFF2-40B4-BE49-F238E27FC236}">
                <a16:creationId xmlns:a16="http://schemas.microsoft.com/office/drawing/2014/main" id="{4DEC1460-EA46-5146-938F-F56706877731}"/>
              </a:ext>
            </a:extLst>
          </p:cNvPr>
          <p:cNvCxnSpPr>
            <a:cxnSpLocks/>
          </p:cNvCxnSpPr>
          <p:nvPr/>
        </p:nvCxnSpPr>
        <p:spPr>
          <a:xfrm flipH="1">
            <a:off x="3783212" y="8498483"/>
            <a:ext cx="1692000" cy="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8" name="グループ化 29">
            <a:extLst>
              <a:ext uri="{FF2B5EF4-FFF2-40B4-BE49-F238E27FC236}">
                <a16:creationId xmlns:a16="http://schemas.microsoft.com/office/drawing/2014/main" id="{FA316A3C-12DB-3D43-B36F-8068B23A9D5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04690" y="8679093"/>
            <a:ext cx="396000" cy="296728"/>
            <a:chOff x="3491880" y="5373216"/>
            <a:chExt cx="576386" cy="432048"/>
          </a:xfrm>
        </p:grpSpPr>
        <p:sp>
          <p:nvSpPr>
            <p:cNvPr id="229" name="二等辺三角形 215">
              <a:extLst>
                <a:ext uri="{FF2B5EF4-FFF2-40B4-BE49-F238E27FC236}">
                  <a16:creationId xmlns:a16="http://schemas.microsoft.com/office/drawing/2014/main" id="{18BE036B-6195-C04B-89E2-30B49FD9F2FA}"/>
                </a:ext>
              </a:extLst>
            </p:cNvPr>
            <p:cNvSpPr/>
            <p:nvPr/>
          </p:nvSpPr>
          <p:spPr>
            <a:xfrm rot="16200000" flipH="1" flipV="1">
              <a:off x="3707007" y="5518581"/>
              <a:ext cx="144545" cy="14290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0" name="正方形/長方形 229">
              <a:extLst>
                <a:ext uri="{FF2B5EF4-FFF2-40B4-BE49-F238E27FC236}">
                  <a16:creationId xmlns:a16="http://schemas.microsoft.com/office/drawing/2014/main" id="{3884E67D-0DFD-FE4B-92E0-6DF02F354D3B}"/>
                </a:ext>
              </a:extLst>
            </p:cNvPr>
            <p:cNvSpPr/>
            <p:nvPr/>
          </p:nvSpPr>
          <p:spPr>
            <a:xfrm>
              <a:off x="3491880" y="5373216"/>
              <a:ext cx="57638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1" name="正方形/長方形 230">
              <a:extLst>
                <a:ext uri="{FF2B5EF4-FFF2-40B4-BE49-F238E27FC236}">
                  <a16:creationId xmlns:a16="http://schemas.microsoft.com/office/drawing/2014/main" id="{CBC9A819-5FB2-3540-B9AA-150B0540CBD4}"/>
                </a:ext>
              </a:extLst>
            </p:cNvPr>
            <p:cNvSpPr/>
            <p:nvPr/>
          </p:nvSpPr>
          <p:spPr>
            <a:xfrm>
              <a:off x="3852321" y="5373216"/>
              <a:ext cx="215945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232" name="正方形/長方形 231">
              <a:extLst>
                <a:ext uri="{FF2B5EF4-FFF2-40B4-BE49-F238E27FC236}">
                  <a16:creationId xmlns:a16="http://schemas.microsoft.com/office/drawing/2014/main" id="{8AB0A473-F7CA-0045-B677-6A11125491FC}"/>
                </a:ext>
              </a:extLst>
            </p:cNvPr>
            <p:cNvSpPr/>
            <p:nvPr/>
          </p:nvSpPr>
          <p:spPr>
            <a:xfrm>
              <a:off x="385232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33" name="正方形/長方形 232">
              <a:extLst>
                <a:ext uri="{FF2B5EF4-FFF2-40B4-BE49-F238E27FC236}">
                  <a16:creationId xmlns:a16="http://schemas.microsoft.com/office/drawing/2014/main" id="{7F90D9C5-8AB8-9D41-9771-737EFA5533E1}"/>
                </a:ext>
              </a:extLst>
            </p:cNvPr>
            <p:cNvSpPr/>
            <p:nvPr/>
          </p:nvSpPr>
          <p:spPr>
            <a:xfrm>
              <a:off x="3491880" y="5373216"/>
              <a:ext cx="215946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34" name="正方形/長方形 233">
              <a:extLst>
                <a:ext uri="{FF2B5EF4-FFF2-40B4-BE49-F238E27FC236}">
                  <a16:creationId xmlns:a16="http://schemas.microsoft.com/office/drawing/2014/main" id="{D3C7D53B-183A-044E-9F4A-186CDCFB3489}"/>
                </a:ext>
              </a:extLst>
            </p:cNvPr>
            <p:cNvSpPr/>
            <p:nvPr/>
          </p:nvSpPr>
          <p:spPr>
            <a:xfrm>
              <a:off x="349188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E0283030-F778-CD48-8C91-5E9B90F5579C}"/>
              </a:ext>
            </a:extLst>
          </p:cNvPr>
          <p:cNvCxnSpPr>
            <a:cxnSpLocks/>
          </p:cNvCxnSpPr>
          <p:nvPr/>
        </p:nvCxnSpPr>
        <p:spPr>
          <a:xfrm>
            <a:off x="2009467" y="8748109"/>
            <a:ext cx="1056716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1" name="図形グループ 155">
            <a:extLst>
              <a:ext uri="{FF2B5EF4-FFF2-40B4-BE49-F238E27FC236}">
                <a16:creationId xmlns:a16="http://schemas.microsoft.com/office/drawing/2014/main" id="{AD8CC813-05B9-4E42-9214-96C785D414AD}"/>
              </a:ext>
            </a:extLst>
          </p:cNvPr>
          <p:cNvGrpSpPr/>
          <p:nvPr/>
        </p:nvGrpSpPr>
        <p:grpSpPr>
          <a:xfrm>
            <a:off x="5271123" y="8639700"/>
            <a:ext cx="198000" cy="198000"/>
            <a:chOff x="6727728" y="6048983"/>
            <a:chExt cx="198000" cy="198000"/>
          </a:xfrm>
        </p:grpSpPr>
        <p:sp>
          <p:nvSpPr>
            <p:cNvPr id="252" name="円/楕円 251">
              <a:extLst>
                <a:ext uri="{FF2B5EF4-FFF2-40B4-BE49-F238E27FC236}">
                  <a16:creationId xmlns:a16="http://schemas.microsoft.com/office/drawing/2014/main" id="{67C35192-6A92-DE49-9F22-899FA76AF051}"/>
                </a:ext>
              </a:extLst>
            </p:cNvPr>
            <p:cNvSpPr/>
            <p:nvPr/>
          </p:nvSpPr>
          <p:spPr>
            <a:xfrm>
              <a:off x="6727728" y="6048983"/>
              <a:ext cx="198000" cy="19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253" name="曲線コネクタ 252">
              <a:extLst>
                <a:ext uri="{FF2B5EF4-FFF2-40B4-BE49-F238E27FC236}">
                  <a16:creationId xmlns:a16="http://schemas.microsoft.com/office/drawing/2014/main" id="{7875BFDE-0078-AA4F-AC82-DA13E844321B}"/>
                </a:ext>
              </a:extLst>
            </p:cNvPr>
            <p:cNvCxnSpPr>
              <a:cxnSpLocks noChangeAspect="1"/>
            </p:cNvCxnSpPr>
            <p:nvPr/>
          </p:nvCxnSpPr>
          <p:spPr>
            <a:xfrm rot="8160000" flipH="1" flipV="1">
              <a:off x="6752915" y="6087606"/>
              <a:ext cx="146298" cy="125730"/>
            </a:xfrm>
            <a:prstGeom prst="curvedConnector3">
              <a:avLst/>
            </a:prstGeom>
            <a:ln>
              <a:solidFill>
                <a:schemeClr val="tx1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4" name="図形グループ 142">
            <a:extLst>
              <a:ext uri="{FF2B5EF4-FFF2-40B4-BE49-F238E27FC236}">
                <a16:creationId xmlns:a16="http://schemas.microsoft.com/office/drawing/2014/main" id="{08166B7B-F2AF-C745-8CEB-03060FE900A3}"/>
              </a:ext>
            </a:extLst>
          </p:cNvPr>
          <p:cNvGrpSpPr>
            <a:grpSpLocks noChangeAspect="1"/>
          </p:cNvGrpSpPr>
          <p:nvPr/>
        </p:nvGrpSpPr>
        <p:grpSpPr>
          <a:xfrm rot="2723663">
            <a:off x="4730999" y="8627337"/>
            <a:ext cx="225147" cy="225147"/>
            <a:chOff x="5207259" y="991396"/>
            <a:chExt cx="900000" cy="900000"/>
          </a:xfrm>
        </p:grpSpPr>
        <p:sp>
          <p:nvSpPr>
            <p:cNvPr id="255" name="円/楕円 254">
              <a:extLst>
                <a:ext uri="{FF2B5EF4-FFF2-40B4-BE49-F238E27FC236}">
                  <a16:creationId xmlns:a16="http://schemas.microsoft.com/office/drawing/2014/main" id="{05B2D3ED-F179-2046-BE3A-824F44E41150}"/>
                </a:ext>
              </a:extLst>
            </p:cNvPr>
            <p:cNvSpPr/>
            <p:nvPr/>
          </p:nvSpPr>
          <p:spPr>
            <a:xfrm>
              <a:off x="5310073" y="1094308"/>
              <a:ext cx="689094" cy="6890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56" name="加算記号 255">
              <a:extLst>
                <a:ext uri="{FF2B5EF4-FFF2-40B4-BE49-F238E27FC236}">
                  <a16:creationId xmlns:a16="http://schemas.microsoft.com/office/drawing/2014/main" id="{3F4F2C0A-7F82-1948-8FEE-EC0832B7E543}"/>
                </a:ext>
              </a:extLst>
            </p:cNvPr>
            <p:cNvSpPr/>
            <p:nvPr/>
          </p:nvSpPr>
          <p:spPr>
            <a:xfrm>
              <a:off x="5207259" y="991396"/>
              <a:ext cx="900000" cy="900000"/>
            </a:xfrm>
            <a:prstGeom prst="mathPlus">
              <a:avLst>
                <a:gd name="adj1" fmla="val 600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57" name="直線コネクタ 256">
            <a:extLst>
              <a:ext uri="{FF2B5EF4-FFF2-40B4-BE49-F238E27FC236}">
                <a16:creationId xmlns:a16="http://schemas.microsoft.com/office/drawing/2014/main" id="{557A4CE3-A41E-0944-B72C-5C6CA70091D5}"/>
              </a:ext>
            </a:extLst>
          </p:cNvPr>
          <p:cNvCxnSpPr>
            <a:cxnSpLocks/>
          </p:cNvCxnSpPr>
          <p:nvPr/>
        </p:nvCxnSpPr>
        <p:spPr>
          <a:xfrm flipH="1">
            <a:off x="4928345" y="8741653"/>
            <a:ext cx="360000" cy="1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直線コネクタ 257">
            <a:extLst>
              <a:ext uri="{FF2B5EF4-FFF2-40B4-BE49-F238E27FC236}">
                <a16:creationId xmlns:a16="http://schemas.microsoft.com/office/drawing/2014/main" id="{99079DF4-ECAB-1B4A-B74D-3D0F472AD32D}"/>
              </a:ext>
            </a:extLst>
          </p:cNvPr>
          <p:cNvCxnSpPr>
            <a:cxnSpLocks/>
          </p:cNvCxnSpPr>
          <p:nvPr/>
        </p:nvCxnSpPr>
        <p:spPr>
          <a:xfrm>
            <a:off x="4406285" y="8741652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0" name="直線コネクタ 259">
            <a:extLst>
              <a:ext uri="{FF2B5EF4-FFF2-40B4-BE49-F238E27FC236}">
                <a16:creationId xmlns:a16="http://schemas.microsoft.com/office/drawing/2014/main" id="{4E0B89B7-4591-6F41-BCFA-A4DE90B120F6}"/>
              </a:ext>
            </a:extLst>
          </p:cNvPr>
          <p:cNvCxnSpPr>
            <a:cxnSpLocks/>
          </p:cNvCxnSpPr>
          <p:nvPr/>
        </p:nvCxnSpPr>
        <p:spPr>
          <a:xfrm flipH="1" flipV="1">
            <a:off x="4153858" y="5595017"/>
            <a:ext cx="0" cy="3152991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直線コネクタ 269">
            <a:extLst>
              <a:ext uri="{FF2B5EF4-FFF2-40B4-BE49-F238E27FC236}">
                <a16:creationId xmlns:a16="http://schemas.microsoft.com/office/drawing/2014/main" id="{030A44B1-01A2-5146-9B37-CB44B4118219}"/>
              </a:ext>
            </a:extLst>
          </p:cNvPr>
          <p:cNvCxnSpPr>
            <a:cxnSpLocks/>
          </p:cNvCxnSpPr>
          <p:nvPr/>
        </p:nvCxnSpPr>
        <p:spPr>
          <a:xfrm flipH="1" flipV="1">
            <a:off x="3785667" y="8739911"/>
            <a:ext cx="478632" cy="2113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直線コネクタ 249">
            <a:extLst>
              <a:ext uri="{FF2B5EF4-FFF2-40B4-BE49-F238E27FC236}">
                <a16:creationId xmlns:a16="http://schemas.microsoft.com/office/drawing/2014/main" id="{AEBDD6F7-EAED-3547-BE84-FD53B98C99D3}"/>
              </a:ext>
            </a:extLst>
          </p:cNvPr>
          <p:cNvCxnSpPr>
            <a:cxnSpLocks/>
          </p:cNvCxnSpPr>
          <p:nvPr/>
        </p:nvCxnSpPr>
        <p:spPr>
          <a:xfrm rot="-2700000">
            <a:off x="4153858" y="8657721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直線コネクタ 244">
            <a:extLst>
              <a:ext uri="{FF2B5EF4-FFF2-40B4-BE49-F238E27FC236}">
                <a16:creationId xmlns:a16="http://schemas.microsoft.com/office/drawing/2014/main" id="{813B0320-43B5-F14F-87D0-2F7395BD92C0}"/>
              </a:ext>
            </a:extLst>
          </p:cNvPr>
          <p:cNvCxnSpPr>
            <a:cxnSpLocks/>
          </p:cNvCxnSpPr>
          <p:nvPr/>
        </p:nvCxnSpPr>
        <p:spPr>
          <a:xfrm flipV="1">
            <a:off x="4845455" y="8838678"/>
            <a:ext cx="0" cy="51038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4" name="正方形/長方形 313">
            <a:extLst>
              <a:ext uri="{FF2B5EF4-FFF2-40B4-BE49-F238E27FC236}">
                <a16:creationId xmlns:a16="http://schemas.microsoft.com/office/drawing/2014/main" id="{795B2680-5167-B543-9160-DF3C8F97A959}"/>
              </a:ext>
            </a:extLst>
          </p:cNvPr>
          <p:cNvSpPr>
            <a:spLocks noChangeAspect="1"/>
          </p:cNvSpPr>
          <p:nvPr/>
        </p:nvSpPr>
        <p:spPr bwMode="auto">
          <a:xfrm>
            <a:off x="10728385" y="6578865"/>
            <a:ext cx="136753" cy="1176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333" name="図形グループ 144">
            <a:extLst>
              <a:ext uri="{FF2B5EF4-FFF2-40B4-BE49-F238E27FC236}">
                <a16:creationId xmlns:a16="http://schemas.microsoft.com/office/drawing/2014/main" id="{D61B02D4-58B1-134B-BCA0-4716547FAD4E}"/>
              </a:ext>
            </a:extLst>
          </p:cNvPr>
          <p:cNvGrpSpPr>
            <a:grpSpLocks noChangeAspect="1"/>
          </p:cNvGrpSpPr>
          <p:nvPr/>
        </p:nvGrpSpPr>
        <p:grpSpPr>
          <a:xfrm>
            <a:off x="5147533" y="8405692"/>
            <a:ext cx="181980" cy="185580"/>
            <a:chOff x="1878077" y="4733823"/>
            <a:chExt cx="303337" cy="309299"/>
          </a:xfrm>
        </p:grpSpPr>
        <p:sp>
          <p:nvSpPr>
            <p:cNvPr id="334" name="正方形/長方形 333">
              <a:extLst>
                <a:ext uri="{FF2B5EF4-FFF2-40B4-BE49-F238E27FC236}">
                  <a16:creationId xmlns:a16="http://schemas.microsoft.com/office/drawing/2014/main" id="{DD325F4F-B2B7-9F4C-B38D-A01C46F584B2}"/>
                </a:ext>
              </a:extLst>
            </p:cNvPr>
            <p:cNvSpPr/>
            <p:nvPr/>
          </p:nvSpPr>
          <p:spPr>
            <a:xfrm>
              <a:off x="1878078" y="4733824"/>
              <a:ext cx="303336" cy="30929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335" name="直線コネクタ 334">
              <a:extLst>
                <a:ext uri="{FF2B5EF4-FFF2-40B4-BE49-F238E27FC236}">
                  <a16:creationId xmlns:a16="http://schemas.microsoft.com/office/drawing/2014/main" id="{C06972EB-BA9E-444D-940E-091E48F4D265}"/>
                </a:ext>
              </a:extLst>
            </p:cNvPr>
            <p:cNvCxnSpPr/>
            <p:nvPr/>
          </p:nvCxnSpPr>
          <p:spPr>
            <a:xfrm>
              <a:off x="1878077" y="4733823"/>
              <a:ext cx="303337" cy="30929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6" name="図形グループ 1">
            <a:extLst>
              <a:ext uri="{FF2B5EF4-FFF2-40B4-BE49-F238E27FC236}">
                <a16:creationId xmlns:a16="http://schemas.microsoft.com/office/drawing/2014/main" id="{C4878E9C-2E9E-594B-9C52-33A034305DF1}"/>
              </a:ext>
            </a:extLst>
          </p:cNvPr>
          <p:cNvGrpSpPr>
            <a:grpSpLocks noChangeAspect="1"/>
          </p:cNvGrpSpPr>
          <p:nvPr/>
        </p:nvGrpSpPr>
        <p:grpSpPr>
          <a:xfrm>
            <a:off x="5488799" y="8398815"/>
            <a:ext cx="216000" cy="199005"/>
            <a:chOff x="4516249" y="3842721"/>
            <a:chExt cx="274365" cy="252778"/>
          </a:xfrm>
        </p:grpSpPr>
        <p:sp>
          <p:nvSpPr>
            <p:cNvPr id="337" name="正方形/長方形 336">
              <a:extLst>
                <a:ext uri="{FF2B5EF4-FFF2-40B4-BE49-F238E27FC236}">
                  <a16:creationId xmlns:a16="http://schemas.microsoft.com/office/drawing/2014/main" id="{0F7A88CD-B593-B649-9499-C89FF03DB799}"/>
                </a:ext>
              </a:extLst>
            </p:cNvPr>
            <p:cNvSpPr/>
            <p:nvPr/>
          </p:nvSpPr>
          <p:spPr>
            <a:xfrm>
              <a:off x="4516249" y="3885680"/>
              <a:ext cx="274365" cy="16728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338" name="直線コネクタ 337">
              <a:extLst>
                <a:ext uri="{FF2B5EF4-FFF2-40B4-BE49-F238E27FC236}">
                  <a16:creationId xmlns:a16="http://schemas.microsoft.com/office/drawing/2014/main" id="{F3FC894F-8851-2749-8A69-F39257F76015}"/>
                </a:ext>
              </a:extLst>
            </p:cNvPr>
            <p:cNvCxnSpPr/>
            <p:nvPr/>
          </p:nvCxnSpPr>
          <p:spPr>
            <a:xfrm>
              <a:off x="4524530" y="4095499"/>
              <a:ext cx="2533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直線コネクタ 338">
              <a:extLst>
                <a:ext uri="{FF2B5EF4-FFF2-40B4-BE49-F238E27FC236}">
                  <a16:creationId xmlns:a16="http://schemas.microsoft.com/office/drawing/2014/main" id="{E45A4FE6-E9CE-3241-B9D0-2AAF144D2ECB}"/>
                </a:ext>
              </a:extLst>
            </p:cNvPr>
            <p:cNvCxnSpPr/>
            <p:nvPr/>
          </p:nvCxnSpPr>
          <p:spPr>
            <a:xfrm>
              <a:off x="4524530" y="3842721"/>
              <a:ext cx="2533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0" name="直線コネクタ 339">
            <a:extLst>
              <a:ext uri="{FF2B5EF4-FFF2-40B4-BE49-F238E27FC236}">
                <a16:creationId xmlns:a16="http://schemas.microsoft.com/office/drawing/2014/main" id="{07502F67-408A-3E4F-AFB4-A5671D9C43B7}"/>
              </a:ext>
            </a:extLst>
          </p:cNvPr>
          <p:cNvCxnSpPr>
            <a:cxnSpLocks/>
          </p:cNvCxnSpPr>
          <p:nvPr/>
        </p:nvCxnSpPr>
        <p:spPr>
          <a:xfrm flipV="1">
            <a:off x="5721553" y="8449561"/>
            <a:ext cx="330422" cy="64532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1" name="直線コネクタ 340">
            <a:extLst>
              <a:ext uri="{FF2B5EF4-FFF2-40B4-BE49-F238E27FC236}">
                <a16:creationId xmlns:a16="http://schemas.microsoft.com/office/drawing/2014/main" id="{8CE17710-3E31-2644-B95B-4F8FA395CBEF}"/>
              </a:ext>
            </a:extLst>
          </p:cNvPr>
          <p:cNvCxnSpPr>
            <a:cxnSpLocks/>
          </p:cNvCxnSpPr>
          <p:nvPr/>
        </p:nvCxnSpPr>
        <p:spPr>
          <a:xfrm rot="5400000">
            <a:off x="5980749" y="8445540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2" name="図形グループ 155">
            <a:extLst>
              <a:ext uri="{FF2B5EF4-FFF2-40B4-BE49-F238E27FC236}">
                <a16:creationId xmlns:a16="http://schemas.microsoft.com/office/drawing/2014/main" id="{037F4352-48BC-7C44-81AD-F3EE219EBFC3}"/>
              </a:ext>
            </a:extLst>
          </p:cNvPr>
          <p:cNvGrpSpPr/>
          <p:nvPr/>
        </p:nvGrpSpPr>
        <p:grpSpPr>
          <a:xfrm>
            <a:off x="5879884" y="9043377"/>
            <a:ext cx="198000" cy="198000"/>
            <a:chOff x="6727728" y="6048983"/>
            <a:chExt cx="198000" cy="198000"/>
          </a:xfrm>
        </p:grpSpPr>
        <p:sp>
          <p:nvSpPr>
            <p:cNvPr id="343" name="円/楕円 342">
              <a:extLst>
                <a:ext uri="{FF2B5EF4-FFF2-40B4-BE49-F238E27FC236}">
                  <a16:creationId xmlns:a16="http://schemas.microsoft.com/office/drawing/2014/main" id="{C7E55F74-9B7E-0A48-8194-3A82B87B4EF7}"/>
                </a:ext>
              </a:extLst>
            </p:cNvPr>
            <p:cNvSpPr/>
            <p:nvPr/>
          </p:nvSpPr>
          <p:spPr>
            <a:xfrm>
              <a:off x="6727728" y="6048983"/>
              <a:ext cx="198000" cy="19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344" name="曲線コネクタ 343">
              <a:extLst>
                <a:ext uri="{FF2B5EF4-FFF2-40B4-BE49-F238E27FC236}">
                  <a16:creationId xmlns:a16="http://schemas.microsoft.com/office/drawing/2014/main" id="{9F153DA7-DC86-0443-8B61-9A0DD2B9DBA1}"/>
                </a:ext>
              </a:extLst>
            </p:cNvPr>
            <p:cNvCxnSpPr>
              <a:cxnSpLocks noChangeAspect="1"/>
            </p:cNvCxnSpPr>
            <p:nvPr/>
          </p:nvCxnSpPr>
          <p:spPr>
            <a:xfrm rot="8160000" flipH="1" flipV="1">
              <a:off x="6752915" y="6087606"/>
              <a:ext cx="146298" cy="125730"/>
            </a:xfrm>
            <a:prstGeom prst="curvedConnector3">
              <a:avLst/>
            </a:prstGeom>
            <a:ln>
              <a:solidFill>
                <a:schemeClr val="tx1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5" name="直線コネクタ 344">
            <a:extLst>
              <a:ext uri="{FF2B5EF4-FFF2-40B4-BE49-F238E27FC236}">
                <a16:creationId xmlns:a16="http://schemas.microsoft.com/office/drawing/2014/main" id="{9141D532-6029-804C-B2B2-3A75B37F0582}"/>
              </a:ext>
            </a:extLst>
          </p:cNvPr>
          <p:cNvCxnSpPr>
            <a:cxnSpLocks/>
          </p:cNvCxnSpPr>
          <p:nvPr/>
        </p:nvCxnSpPr>
        <p:spPr>
          <a:xfrm flipV="1">
            <a:off x="5591192" y="8612685"/>
            <a:ext cx="0" cy="54000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6" name="テキスト ボックス 345">
            <a:extLst>
              <a:ext uri="{FF2B5EF4-FFF2-40B4-BE49-F238E27FC236}">
                <a16:creationId xmlns:a16="http://schemas.microsoft.com/office/drawing/2014/main" id="{35DACBD8-C1AA-D841-801B-A819FF9FA4AD}"/>
              </a:ext>
            </a:extLst>
          </p:cNvPr>
          <p:cNvSpPr txBox="1"/>
          <p:nvPr/>
        </p:nvSpPr>
        <p:spPr>
          <a:xfrm>
            <a:off x="5729274" y="8785594"/>
            <a:ext cx="543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VCO</a:t>
            </a:r>
            <a:endParaRPr lang="ja-JP" altLang="en-US" sz="1600"/>
          </a:p>
        </p:txBody>
      </p:sp>
      <p:cxnSp>
        <p:nvCxnSpPr>
          <p:cNvPr id="347" name="直線コネクタ 346">
            <a:extLst>
              <a:ext uri="{FF2B5EF4-FFF2-40B4-BE49-F238E27FC236}">
                <a16:creationId xmlns:a16="http://schemas.microsoft.com/office/drawing/2014/main" id="{F89C1F73-6230-9447-83BB-FC73BBFBC20C}"/>
              </a:ext>
            </a:extLst>
          </p:cNvPr>
          <p:cNvCxnSpPr>
            <a:cxnSpLocks/>
          </p:cNvCxnSpPr>
          <p:nvPr/>
        </p:nvCxnSpPr>
        <p:spPr>
          <a:xfrm>
            <a:off x="5589369" y="9152685"/>
            <a:ext cx="288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8" name="直線コネクタ 347">
            <a:extLst>
              <a:ext uri="{FF2B5EF4-FFF2-40B4-BE49-F238E27FC236}">
                <a16:creationId xmlns:a16="http://schemas.microsoft.com/office/drawing/2014/main" id="{7DD34FBC-6C2F-6E40-9C84-47412ECA56A2}"/>
              </a:ext>
            </a:extLst>
          </p:cNvPr>
          <p:cNvCxnSpPr>
            <a:cxnSpLocks/>
          </p:cNvCxnSpPr>
          <p:nvPr/>
        </p:nvCxnSpPr>
        <p:spPr>
          <a:xfrm>
            <a:off x="5247383" y="8279277"/>
            <a:ext cx="0" cy="211880"/>
          </a:xfrm>
          <a:prstGeom prst="line">
            <a:avLst/>
          </a:prstGeom>
          <a:ln>
            <a:solidFill>
              <a:srgbClr val="92D05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9" name="正方形/長方形 348">
            <a:extLst>
              <a:ext uri="{FF2B5EF4-FFF2-40B4-BE49-F238E27FC236}">
                <a16:creationId xmlns:a16="http://schemas.microsoft.com/office/drawing/2014/main" id="{CD5CBEA3-3818-4847-8219-FA7C123281F5}"/>
              </a:ext>
            </a:extLst>
          </p:cNvPr>
          <p:cNvSpPr/>
          <p:nvPr/>
        </p:nvSpPr>
        <p:spPr bwMode="auto">
          <a:xfrm rot="5400000">
            <a:off x="5204096" y="8204237"/>
            <a:ext cx="88525" cy="761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4" name="楕円 552">
            <a:extLst>
              <a:ext uri="{FF2B5EF4-FFF2-40B4-BE49-F238E27FC236}">
                <a16:creationId xmlns:a16="http://schemas.microsoft.com/office/drawing/2014/main" id="{76072402-EA0D-B24A-961D-2F0ED04BBF91}"/>
              </a:ext>
            </a:extLst>
          </p:cNvPr>
          <p:cNvSpPr/>
          <p:nvPr/>
        </p:nvSpPr>
        <p:spPr>
          <a:xfrm>
            <a:off x="5240678" y="7833977"/>
            <a:ext cx="288925" cy="287338"/>
          </a:xfrm>
          <a:prstGeom prst="ellipse">
            <a:avLst/>
          </a:prstGeom>
          <a:noFill/>
          <a:ln>
            <a:solidFill>
              <a:srgbClr val="4E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5" name="楕円 552">
            <a:extLst>
              <a:ext uri="{FF2B5EF4-FFF2-40B4-BE49-F238E27FC236}">
                <a16:creationId xmlns:a16="http://schemas.microsoft.com/office/drawing/2014/main" id="{825AD1C7-59F6-CE42-A38A-382D96496B0A}"/>
              </a:ext>
            </a:extLst>
          </p:cNvPr>
          <p:cNvSpPr/>
          <p:nvPr/>
        </p:nvSpPr>
        <p:spPr>
          <a:xfrm>
            <a:off x="5294678" y="7835133"/>
            <a:ext cx="288925" cy="287338"/>
          </a:xfrm>
          <a:prstGeom prst="ellipse">
            <a:avLst/>
          </a:prstGeom>
          <a:noFill/>
          <a:ln>
            <a:solidFill>
              <a:srgbClr val="188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6" name="楕円 552">
            <a:extLst>
              <a:ext uri="{FF2B5EF4-FFF2-40B4-BE49-F238E27FC236}">
                <a16:creationId xmlns:a16="http://schemas.microsoft.com/office/drawing/2014/main" id="{1A81AA13-8D92-2D45-BE43-6B750703BEFC}"/>
              </a:ext>
            </a:extLst>
          </p:cNvPr>
          <p:cNvSpPr/>
          <p:nvPr/>
        </p:nvSpPr>
        <p:spPr>
          <a:xfrm>
            <a:off x="5348678" y="7833977"/>
            <a:ext cx="288925" cy="287338"/>
          </a:xfrm>
          <a:prstGeom prst="ellipse">
            <a:avLst/>
          </a:prstGeom>
          <a:noFill/>
          <a:ln>
            <a:solidFill>
              <a:srgbClr val="188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357" name="直線コネクタ 356">
            <a:extLst>
              <a:ext uri="{FF2B5EF4-FFF2-40B4-BE49-F238E27FC236}">
                <a16:creationId xmlns:a16="http://schemas.microsoft.com/office/drawing/2014/main" id="{9719FCA5-5050-2E41-88A1-81B71EF4C1A0}"/>
              </a:ext>
            </a:extLst>
          </p:cNvPr>
          <p:cNvCxnSpPr>
            <a:cxnSpLocks/>
          </p:cNvCxnSpPr>
          <p:nvPr/>
        </p:nvCxnSpPr>
        <p:spPr>
          <a:xfrm>
            <a:off x="5240849" y="8011857"/>
            <a:ext cx="1" cy="178253"/>
          </a:xfrm>
          <a:prstGeom prst="line">
            <a:avLst/>
          </a:prstGeom>
          <a:ln>
            <a:solidFill>
              <a:srgbClr val="4E8F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0" name="直線コネクタ 359">
            <a:extLst>
              <a:ext uri="{FF2B5EF4-FFF2-40B4-BE49-F238E27FC236}">
                <a16:creationId xmlns:a16="http://schemas.microsoft.com/office/drawing/2014/main" id="{1A4C5ECA-9B76-114F-9DB7-B11BCCE6FE47}"/>
              </a:ext>
            </a:extLst>
          </p:cNvPr>
          <p:cNvCxnSpPr>
            <a:cxnSpLocks/>
          </p:cNvCxnSpPr>
          <p:nvPr/>
        </p:nvCxnSpPr>
        <p:spPr>
          <a:xfrm flipH="1">
            <a:off x="5500913" y="7839505"/>
            <a:ext cx="676005" cy="0"/>
          </a:xfrm>
          <a:prstGeom prst="line">
            <a:avLst/>
          </a:prstGeom>
          <a:ln>
            <a:solidFill>
              <a:srgbClr val="4E8F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6" name="直線コネクタ 395">
            <a:extLst>
              <a:ext uri="{FF2B5EF4-FFF2-40B4-BE49-F238E27FC236}">
                <a16:creationId xmlns:a16="http://schemas.microsoft.com/office/drawing/2014/main" id="{C9CCE264-642A-0C40-955C-42D4F5A8C13B}"/>
              </a:ext>
            </a:extLst>
          </p:cNvPr>
          <p:cNvCxnSpPr>
            <a:cxnSpLocks/>
          </p:cNvCxnSpPr>
          <p:nvPr/>
        </p:nvCxnSpPr>
        <p:spPr>
          <a:xfrm flipH="1">
            <a:off x="4814739" y="7800429"/>
            <a:ext cx="0" cy="61200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9" name="直線コネクタ 398">
            <a:extLst>
              <a:ext uri="{FF2B5EF4-FFF2-40B4-BE49-F238E27FC236}">
                <a16:creationId xmlns:a16="http://schemas.microsoft.com/office/drawing/2014/main" id="{305EC517-3CF3-944B-8323-3EA2D56C35A6}"/>
              </a:ext>
            </a:extLst>
          </p:cNvPr>
          <p:cNvCxnSpPr>
            <a:cxnSpLocks/>
          </p:cNvCxnSpPr>
          <p:nvPr/>
        </p:nvCxnSpPr>
        <p:spPr>
          <a:xfrm>
            <a:off x="6453017" y="8481827"/>
            <a:ext cx="1" cy="67841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1" name="テキスト ボックス 430">
            <a:extLst>
              <a:ext uri="{FF2B5EF4-FFF2-40B4-BE49-F238E27FC236}">
                <a16:creationId xmlns:a16="http://schemas.microsoft.com/office/drawing/2014/main" id="{F4DEC3E6-F4B8-134D-AB7F-0D60A7F5FE5A}"/>
              </a:ext>
            </a:extLst>
          </p:cNvPr>
          <p:cNvSpPr txBox="1"/>
          <p:nvPr/>
        </p:nvSpPr>
        <p:spPr>
          <a:xfrm>
            <a:off x="1547269" y="8961489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PLL X</a:t>
            </a:r>
            <a:endParaRPr lang="ja-JP" altLang="en-US" sz="1200"/>
          </a:p>
        </p:txBody>
      </p:sp>
      <p:cxnSp>
        <p:nvCxnSpPr>
          <p:cNvPr id="449" name="直線コネクタ 448">
            <a:extLst>
              <a:ext uri="{FF2B5EF4-FFF2-40B4-BE49-F238E27FC236}">
                <a16:creationId xmlns:a16="http://schemas.microsoft.com/office/drawing/2014/main" id="{FDC149C7-F2E6-D142-8790-21A4C8AE53A3}"/>
              </a:ext>
            </a:extLst>
          </p:cNvPr>
          <p:cNvCxnSpPr>
            <a:cxnSpLocks/>
          </p:cNvCxnSpPr>
          <p:nvPr/>
        </p:nvCxnSpPr>
        <p:spPr>
          <a:xfrm>
            <a:off x="6926286" y="7021671"/>
            <a:ext cx="647284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2" name="テキスト ボックス 451">
            <a:extLst>
              <a:ext uri="{FF2B5EF4-FFF2-40B4-BE49-F238E27FC236}">
                <a16:creationId xmlns:a16="http://schemas.microsoft.com/office/drawing/2014/main" id="{15F69F39-EF80-314E-8567-C120E9572F95}"/>
              </a:ext>
            </a:extLst>
          </p:cNvPr>
          <p:cNvSpPr txBox="1"/>
          <p:nvPr/>
        </p:nvSpPr>
        <p:spPr>
          <a:xfrm>
            <a:off x="6029363" y="6820775"/>
            <a:ext cx="1236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/>
              <a:t>REFL45 CARM signal</a:t>
            </a:r>
            <a:endParaRPr lang="ja-JP" altLang="en-US" sz="1000"/>
          </a:p>
        </p:txBody>
      </p:sp>
      <p:sp>
        <p:nvSpPr>
          <p:cNvPr id="453" name="テキスト ボックス 452">
            <a:extLst>
              <a:ext uri="{FF2B5EF4-FFF2-40B4-BE49-F238E27FC236}">
                <a16:creationId xmlns:a16="http://schemas.microsoft.com/office/drawing/2014/main" id="{42B0E3CF-7496-CE4B-AC93-1ECED4B8B217}"/>
              </a:ext>
            </a:extLst>
          </p:cNvPr>
          <p:cNvSpPr txBox="1"/>
          <p:nvPr/>
        </p:nvSpPr>
        <p:spPr>
          <a:xfrm>
            <a:off x="5332554" y="4152207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IMC</a:t>
            </a:r>
            <a:endParaRPr lang="ja-JP" altLang="en-US" sz="2400"/>
          </a:p>
        </p:txBody>
      </p:sp>
      <p:grpSp>
        <p:nvGrpSpPr>
          <p:cNvPr id="461" name="グループ化 29">
            <a:extLst>
              <a:ext uri="{FF2B5EF4-FFF2-40B4-BE49-F238E27FC236}">
                <a16:creationId xmlns:a16="http://schemas.microsoft.com/office/drawing/2014/main" id="{7CF9CAEF-F799-BE4B-9903-3434913C66D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76477" y="7143205"/>
            <a:ext cx="396000" cy="296728"/>
            <a:chOff x="3491880" y="5373216"/>
            <a:chExt cx="576386" cy="432048"/>
          </a:xfrm>
        </p:grpSpPr>
        <p:sp>
          <p:nvSpPr>
            <p:cNvPr id="462" name="二等辺三角形 215">
              <a:extLst>
                <a:ext uri="{FF2B5EF4-FFF2-40B4-BE49-F238E27FC236}">
                  <a16:creationId xmlns:a16="http://schemas.microsoft.com/office/drawing/2014/main" id="{5A7D1681-BE12-FB45-A5FA-170C29C066B2}"/>
                </a:ext>
              </a:extLst>
            </p:cNvPr>
            <p:cNvSpPr/>
            <p:nvPr/>
          </p:nvSpPr>
          <p:spPr>
            <a:xfrm rot="16200000" flipH="1" flipV="1">
              <a:off x="3707007" y="5518581"/>
              <a:ext cx="144545" cy="14290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63" name="正方形/長方形 462">
              <a:extLst>
                <a:ext uri="{FF2B5EF4-FFF2-40B4-BE49-F238E27FC236}">
                  <a16:creationId xmlns:a16="http://schemas.microsoft.com/office/drawing/2014/main" id="{1A34B59A-C3EF-254B-9749-B191576EB3AF}"/>
                </a:ext>
              </a:extLst>
            </p:cNvPr>
            <p:cNvSpPr/>
            <p:nvPr/>
          </p:nvSpPr>
          <p:spPr>
            <a:xfrm>
              <a:off x="3491880" y="5373216"/>
              <a:ext cx="57638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64" name="正方形/長方形 463">
              <a:extLst>
                <a:ext uri="{FF2B5EF4-FFF2-40B4-BE49-F238E27FC236}">
                  <a16:creationId xmlns:a16="http://schemas.microsoft.com/office/drawing/2014/main" id="{2C3E697A-5843-4C48-9ED4-D7786D8CC533}"/>
                </a:ext>
              </a:extLst>
            </p:cNvPr>
            <p:cNvSpPr/>
            <p:nvPr/>
          </p:nvSpPr>
          <p:spPr>
            <a:xfrm>
              <a:off x="3852321" y="5373216"/>
              <a:ext cx="215945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465" name="正方形/長方形 464">
              <a:extLst>
                <a:ext uri="{FF2B5EF4-FFF2-40B4-BE49-F238E27FC236}">
                  <a16:creationId xmlns:a16="http://schemas.microsoft.com/office/drawing/2014/main" id="{D67B2729-1F37-B244-B6BE-07CB8496AF3D}"/>
                </a:ext>
              </a:extLst>
            </p:cNvPr>
            <p:cNvSpPr/>
            <p:nvPr/>
          </p:nvSpPr>
          <p:spPr>
            <a:xfrm>
              <a:off x="385232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466" name="正方形/長方形 465">
              <a:extLst>
                <a:ext uri="{FF2B5EF4-FFF2-40B4-BE49-F238E27FC236}">
                  <a16:creationId xmlns:a16="http://schemas.microsoft.com/office/drawing/2014/main" id="{A62272F9-B40D-A541-A18E-EC81A348EA1E}"/>
                </a:ext>
              </a:extLst>
            </p:cNvPr>
            <p:cNvSpPr/>
            <p:nvPr/>
          </p:nvSpPr>
          <p:spPr>
            <a:xfrm>
              <a:off x="3491880" y="5373216"/>
              <a:ext cx="215946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67" name="正方形/長方形 466">
              <a:extLst>
                <a:ext uri="{FF2B5EF4-FFF2-40B4-BE49-F238E27FC236}">
                  <a16:creationId xmlns:a16="http://schemas.microsoft.com/office/drawing/2014/main" id="{2382D007-DEF4-E644-9149-77035AAE233A}"/>
                </a:ext>
              </a:extLst>
            </p:cNvPr>
            <p:cNvSpPr/>
            <p:nvPr/>
          </p:nvSpPr>
          <p:spPr>
            <a:xfrm>
              <a:off x="349188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468" name="テキスト ボックス 467">
            <a:extLst>
              <a:ext uri="{FF2B5EF4-FFF2-40B4-BE49-F238E27FC236}">
                <a16:creationId xmlns:a16="http://schemas.microsoft.com/office/drawing/2014/main" id="{AC49C307-97A6-944F-812B-00F16C147C5F}"/>
              </a:ext>
            </a:extLst>
          </p:cNvPr>
          <p:cNvSpPr txBox="1"/>
          <p:nvPr/>
        </p:nvSpPr>
        <p:spPr>
          <a:xfrm>
            <a:off x="1164624" y="6877562"/>
            <a:ext cx="17732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Common Mode Servo</a:t>
            </a:r>
            <a:endParaRPr lang="ja-JP" altLang="en-US" sz="1400"/>
          </a:p>
        </p:txBody>
      </p:sp>
      <p:cxnSp>
        <p:nvCxnSpPr>
          <p:cNvPr id="469" name="直線コネクタ 468">
            <a:extLst>
              <a:ext uri="{FF2B5EF4-FFF2-40B4-BE49-F238E27FC236}">
                <a16:creationId xmlns:a16="http://schemas.microsoft.com/office/drawing/2014/main" id="{DB8301B5-24EE-B84C-8B7D-EA91A96B7961}"/>
              </a:ext>
            </a:extLst>
          </p:cNvPr>
          <p:cNvCxnSpPr>
            <a:cxnSpLocks/>
          </p:cNvCxnSpPr>
          <p:nvPr/>
        </p:nvCxnSpPr>
        <p:spPr>
          <a:xfrm>
            <a:off x="1842614" y="6588986"/>
            <a:ext cx="25253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3" name="テキスト ボックス 472">
            <a:extLst>
              <a:ext uri="{FF2B5EF4-FFF2-40B4-BE49-F238E27FC236}">
                <a16:creationId xmlns:a16="http://schemas.microsoft.com/office/drawing/2014/main" id="{4E23A015-4BC1-5943-AF1F-07E060E43B51}"/>
              </a:ext>
            </a:extLst>
          </p:cNvPr>
          <p:cNvSpPr txBox="1"/>
          <p:nvPr/>
        </p:nvSpPr>
        <p:spPr>
          <a:xfrm>
            <a:off x="1174693" y="6433499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Analog</a:t>
            </a:r>
            <a:endParaRPr lang="ja-JP" altLang="en-US" sz="1400"/>
          </a:p>
        </p:txBody>
      </p:sp>
      <p:sp>
        <p:nvSpPr>
          <p:cNvPr id="475" name="テキスト ボックス 474">
            <a:extLst>
              <a:ext uri="{FF2B5EF4-FFF2-40B4-BE49-F238E27FC236}">
                <a16:creationId xmlns:a16="http://schemas.microsoft.com/office/drawing/2014/main" id="{019206CF-69FE-A24D-9BF4-C18D63FD0696}"/>
              </a:ext>
            </a:extLst>
          </p:cNvPr>
          <p:cNvSpPr txBox="1"/>
          <p:nvPr/>
        </p:nvSpPr>
        <p:spPr>
          <a:xfrm>
            <a:off x="1172715" y="6621524"/>
            <a:ext cx="650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Digital</a:t>
            </a:r>
            <a:endParaRPr lang="ja-JP" altLang="en-US" sz="1400"/>
          </a:p>
        </p:txBody>
      </p:sp>
      <p:cxnSp>
        <p:nvCxnSpPr>
          <p:cNvPr id="476" name="直線コネクタ 475">
            <a:extLst>
              <a:ext uri="{FF2B5EF4-FFF2-40B4-BE49-F238E27FC236}">
                <a16:creationId xmlns:a16="http://schemas.microsoft.com/office/drawing/2014/main" id="{B186B412-2941-2247-A0DD-B54F8A22113C}"/>
              </a:ext>
            </a:extLst>
          </p:cNvPr>
          <p:cNvCxnSpPr>
            <a:cxnSpLocks/>
          </p:cNvCxnSpPr>
          <p:nvPr/>
        </p:nvCxnSpPr>
        <p:spPr>
          <a:xfrm>
            <a:off x="1857163" y="6773338"/>
            <a:ext cx="251999" cy="0"/>
          </a:xfrm>
          <a:prstGeom prst="line">
            <a:avLst/>
          </a:prstGeom>
          <a:ln>
            <a:solidFill>
              <a:srgbClr val="0070C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7DE5CC61-1042-7F48-B0D5-5A1302AAFAA1}"/>
              </a:ext>
            </a:extLst>
          </p:cNvPr>
          <p:cNvCxnSpPr>
            <a:cxnSpLocks/>
            <a:stCxn id="231" idx="0"/>
          </p:cNvCxnSpPr>
          <p:nvPr/>
        </p:nvCxnSpPr>
        <p:spPr>
          <a:xfrm flipV="1">
            <a:off x="1926509" y="8514093"/>
            <a:ext cx="0" cy="165000"/>
          </a:xfrm>
          <a:prstGeom prst="line">
            <a:avLst/>
          </a:prstGeom>
          <a:ln>
            <a:solidFill>
              <a:srgbClr val="0070C0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直線コネクタ 298">
            <a:extLst>
              <a:ext uri="{FF2B5EF4-FFF2-40B4-BE49-F238E27FC236}">
                <a16:creationId xmlns:a16="http://schemas.microsoft.com/office/drawing/2014/main" id="{8FC3077F-CA15-054F-B49A-2C2DEA8C645A}"/>
              </a:ext>
            </a:extLst>
          </p:cNvPr>
          <p:cNvCxnSpPr>
            <a:cxnSpLocks/>
          </p:cNvCxnSpPr>
          <p:nvPr/>
        </p:nvCxnSpPr>
        <p:spPr>
          <a:xfrm>
            <a:off x="1902114" y="8514093"/>
            <a:ext cx="1152000" cy="0"/>
          </a:xfrm>
          <a:prstGeom prst="line">
            <a:avLst/>
          </a:prstGeom>
          <a:ln>
            <a:solidFill>
              <a:srgbClr val="0070C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2EF1DC2-9D99-7B41-AD3E-6FC4B0262353}"/>
              </a:ext>
            </a:extLst>
          </p:cNvPr>
          <p:cNvSpPr txBox="1"/>
          <p:nvPr/>
        </p:nvSpPr>
        <p:spPr>
          <a:xfrm>
            <a:off x="4379273" y="8721506"/>
            <a:ext cx="511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PFD</a:t>
            </a:r>
            <a:endParaRPr kumimoji="1" lang="ja-JP" altLang="en-US" sz="1600"/>
          </a:p>
        </p:txBody>
      </p:sp>
      <p:cxnSp>
        <p:nvCxnSpPr>
          <p:cNvPr id="300" name="直線コネクタ 299">
            <a:extLst>
              <a:ext uri="{FF2B5EF4-FFF2-40B4-BE49-F238E27FC236}">
                <a16:creationId xmlns:a16="http://schemas.microsoft.com/office/drawing/2014/main" id="{1202BDC2-97D0-444D-A786-41315F866EFF}"/>
              </a:ext>
            </a:extLst>
          </p:cNvPr>
          <p:cNvCxnSpPr>
            <a:cxnSpLocks/>
          </p:cNvCxnSpPr>
          <p:nvPr/>
        </p:nvCxnSpPr>
        <p:spPr>
          <a:xfrm>
            <a:off x="1090391" y="9352415"/>
            <a:ext cx="37556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直線コネクタ 300">
            <a:extLst>
              <a:ext uri="{FF2B5EF4-FFF2-40B4-BE49-F238E27FC236}">
                <a16:creationId xmlns:a16="http://schemas.microsoft.com/office/drawing/2014/main" id="{6685D1C8-EF97-B149-8123-679CDD542BB7}"/>
              </a:ext>
            </a:extLst>
          </p:cNvPr>
          <p:cNvCxnSpPr>
            <a:cxnSpLocks/>
          </p:cNvCxnSpPr>
          <p:nvPr/>
        </p:nvCxnSpPr>
        <p:spPr>
          <a:xfrm flipV="1">
            <a:off x="1078430" y="8747553"/>
            <a:ext cx="558000" cy="168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直線コネクタ 301">
            <a:extLst>
              <a:ext uri="{FF2B5EF4-FFF2-40B4-BE49-F238E27FC236}">
                <a16:creationId xmlns:a16="http://schemas.microsoft.com/office/drawing/2014/main" id="{28B20D96-12B9-1245-BB3E-A509CD80B72A}"/>
              </a:ext>
            </a:extLst>
          </p:cNvPr>
          <p:cNvCxnSpPr>
            <a:cxnSpLocks/>
          </p:cNvCxnSpPr>
          <p:nvPr/>
        </p:nvCxnSpPr>
        <p:spPr>
          <a:xfrm flipV="1">
            <a:off x="1094595" y="8747721"/>
            <a:ext cx="0" cy="60133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3" name="直線コネクタ 312">
            <a:extLst>
              <a:ext uri="{FF2B5EF4-FFF2-40B4-BE49-F238E27FC236}">
                <a16:creationId xmlns:a16="http://schemas.microsoft.com/office/drawing/2014/main" id="{8370D156-9C0B-1C49-B132-4C2024CF04A0}"/>
              </a:ext>
            </a:extLst>
          </p:cNvPr>
          <p:cNvCxnSpPr>
            <a:cxnSpLocks/>
          </p:cNvCxnSpPr>
          <p:nvPr/>
        </p:nvCxnSpPr>
        <p:spPr>
          <a:xfrm rot="18900000">
            <a:off x="4154921" y="5507440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5" name="直線コネクタ 314">
            <a:extLst>
              <a:ext uri="{FF2B5EF4-FFF2-40B4-BE49-F238E27FC236}">
                <a16:creationId xmlns:a16="http://schemas.microsoft.com/office/drawing/2014/main" id="{260D2E82-86CA-9444-89A0-6E9783AF280A}"/>
              </a:ext>
            </a:extLst>
          </p:cNvPr>
          <p:cNvCxnSpPr>
            <a:cxnSpLocks/>
          </p:cNvCxnSpPr>
          <p:nvPr/>
        </p:nvCxnSpPr>
        <p:spPr>
          <a:xfrm rot="2700000">
            <a:off x="3978712" y="8141379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9" name="直線コネクタ 318">
            <a:extLst>
              <a:ext uri="{FF2B5EF4-FFF2-40B4-BE49-F238E27FC236}">
                <a16:creationId xmlns:a16="http://schemas.microsoft.com/office/drawing/2014/main" id="{B4938CD5-22FF-E54B-B843-025788A9F159}"/>
              </a:ext>
            </a:extLst>
          </p:cNvPr>
          <p:cNvCxnSpPr>
            <a:cxnSpLocks/>
          </p:cNvCxnSpPr>
          <p:nvPr/>
        </p:nvCxnSpPr>
        <p:spPr>
          <a:xfrm rot="2700000">
            <a:off x="4159283" y="8155625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0" name="直線コネクタ 319">
            <a:extLst>
              <a:ext uri="{FF2B5EF4-FFF2-40B4-BE49-F238E27FC236}">
                <a16:creationId xmlns:a16="http://schemas.microsoft.com/office/drawing/2014/main" id="{4089C279-58FF-334E-9C42-63292BFC3594}"/>
              </a:ext>
            </a:extLst>
          </p:cNvPr>
          <p:cNvCxnSpPr>
            <a:cxnSpLocks/>
          </p:cNvCxnSpPr>
          <p:nvPr/>
        </p:nvCxnSpPr>
        <p:spPr>
          <a:xfrm flipH="1" flipV="1">
            <a:off x="3978742" y="8236802"/>
            <a:ext cx="180000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2" name="直線コネクタ 321">
            <a:extLst>
              <a:ext uri="{FF2B5EF4-FFF2-40B4-BE49-F238E27FC236}">
                <a16:creationId xmlns:a16="http://schemas.microsoft.com/office/drawing/2014/main" id="{A5495B37-396E-D744-9D01-ED1690B9CE1A}"/>
              </a:ext>
            </a:extLst>
          </p:cNvPr>
          <p:cNvCxnSpPr>
            <a:cxnSpLocks/>
          </p:cNvCxnSpPr>
          <p:nvPr/>
        </p:nvCxnSpPr>
        <p:spPr>
          <a:xfrm>
            <a:off x="12775891" y="5429997"/>
            <a:ext cx="53089" cy="32881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3" name="直線コネクタ 322">
            <a:extLst>
              <a:ext uri="{FF2B5EF4-FFF2-40B4-BE49-F238E27FC236}">
                <a16:creationId xmlns:a16="http://schemas.microsoft.com/office/drawing/2014/main" id="{93869F27-3B67-594E-92F4-BE6047A02956}"/>
              </a:ext>
            </a:extLst>
          </p:cNvPr>
          <p:cNvCxnSpPr>
            <a:cxnSpLocks/>
          </p:cNvCxnSpPr>
          <p:nvPr/>
        </p:nvCxnSpPr>
        <p:spPr>
          <a:xfrm>
            <a:off x="10630059" y="5808741"/>
            <a:ext cx="53089" cy="32881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4" name="直線コネクタ 323">
            <a:extLst>
              <a:ext uri="{FF2B5EF4-FFF2-40B4-BE49-F238E27FC236}">
                <a16:creationId xmlns:a16="http://schemas.microsoft.com/office/drawing/2014/main" id="{870EBAEA-92B2-8F43-8897-063272767D22}"/>
              </a:ext>
            </a:extLst>
          </p:cNvPr>
          <p:cNvCxnSpPr>
            <a:cxnSpLocks/>
          </p:cNvCxnSpPr>
          <p:nvPr/>
        </p:nvCxnSpPr>
        <p:spPr>
          <a:xfrm flipH="1" flipV="1">
            <a:off x="10673758" y="5979715"/>
            <a:ext cx="9947867" cy="1412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5" name="直線コネクタ 324">
            <a:extLst>
              <a:ext uri="{FF2B5EF4-FFF2-40B4-BE49-F238E27FC236}">
                <a16:creationId xmlns:a16="http://schemas.microsoft.com/office/drawing/2014/main" id="{31A8E783-8508-3F41-82F4-669219884764}"/>
              </a:ext>
            </a:extLst>
          </p:cNvPr>
          <p:cNvCxnSpPr>
            <a:cxnSpLocks/>
          </p:cNvCxnSpPr>
          <p:nvPr/>
        </p:nvCxnSpPr>
        <p:spPr>
          <a:xfrm rot="5400000">
            <a:off x="19652334" y="5989630"/>
            <a:ext cx="72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6" name="直線コネクタ 325">
            <a:extLst>
              <a:ext uri="{FF2B5EF4-FFF2-40B4-BE49-F238E27FC236}">
                <a16:creationId xmlns:a16="http://schemas.microsoft.com/office/drawing/2014/main" id="{6696CE97-9782-D145-976E-0F2C2BD3FC24}"/>
              </a:ext>
            </a:extLst>
          </p:cNvPr>
          <p:cNvCxnSpPr>
            <a:cxnSpLocks/>
          </p:cNvCxnSpPr>
          <p:nvPr/>
        </p:nvCxnSpPr>
        <p:spPr>
          <a:xfrm rot="5400000">
            <a:off x="16433749" y="5990580"/>
            <a:ext cx="72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8" name="直線コネクタ 327">
            <a:extLst>
              <a:ext uri="{FF2B5EF4-FFF2-40B4-BE49-F238E27FC236}">
                <a16:creationId xmlns:a16="http://schemas.microsoft.com/office/drawing/2014/main" id="{8E00862B-288F-824F-851A-618D458ED00C}"/>
              </a:ext>
            </a:extLst>
          </p:cNvPr>
          <p:cNvCxnSpPr>
            <a:cxnSpLocks/>
          </p:cNvCxnSpPr>
          <p:nvPr/>
        </p:nvCxnSpPr>
        <p:spPr>
          <a:xfrm>
            <a:off x="14795924" y="1884877"/>
            <a:ext cx="72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0" name="直線コネクタ 329">
            <a:extLst>
              <a:ext uri="{FF2B5EF4-FFF2-40B4-BE49-F238E27FC236}">
                <a16:creationId xmlns:a16="http://schemas.microsoft.com/office/drawing/2014/main" id="{6CC6E646-1CFC-6146-ACC8-7AA0F202A9F8}"/>
              </a:ext>
            </a:extLst>
          </p:cNvPr>
          <p:cNvCxnSpPr>
            <a:cxnSpLocks/>
          </p:cNvCxnSpPr>
          <p:nvPr/>
        </p:nvCxnSpPr>
        <p:spPr>
          <a:xfrm>
            <a:off x="14786713" y="4661019"/>
            <a:ext cx="72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1" name="直線コネクタ 330">
            <a:extLst>
              <a:ext uri="{FF2B5EF4-FFF2-40B4-BE49-F238E27FC236}">
                <a16:creationId xmlns:a16="http://schemas.microsoft.com/office/drawing/2014/main" id="{7EEA1087-354D-F846-9831-A3F5D61D0FCF}"/>
              </a:ext>
            </a:extLst>
          </p:cNvPr>
          <p:cNvCxnSpPr>
            <a:cxnSpLocks/>
          </p:cNvCxnSpPr>
          <p:nvPr/>
        </p:nvCxnSpPr>
        <p:spPr>
          <a:xfrm flipV="1">
            <a:off x="15154944" y="1281154"/>
            <a:ext cx="0" cy="876394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2" name="直線コネクタ 331">
            <a:extLst>
              <a:ext uri="{FF2B5EF4-FFF2-40B4-BE49-F238E27FC236}">
                <a16:creationId xmlns:a16="http://schemas.microsoft.com/office/drawing/2014/main" id="{5FF1772C-DA35-354D-AA76-D21E2BD7A4FF}"/>
              </a:ext>
            </a:extLst>
          </p:cNvPr>
          <p:cNvCxnSpPr>
            <a:cxnSpLocks/>
          </p:cNvCxnSpPr>
          <p:nvPr/>
        </p:nvCxnSpPr>
        <p:spPr>
          <a:xfrm>
            <a:off x="15000617" y="10029556"/>
            <a:ext cx="327600" cy="5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0" name="直線コネクタ 349">
            <a:extLst>
              <a:ext uri="{FF2B5EF4-FFF2-40B4-BE49-F238E27FC236}">
                <a16:creationId xmlns:a16="http://schemas.microsoft.com/office/drawing/2014/main" id="{7BF5D3EA-3CEA-914A-91C6-B6957D08196B}"/>
              </a:ext>
            </a:extLst>
          </p:cNvPr>
          <p:cNvCxnSpPr>
            <a:cxnSpLocks/>
          </p:cNvCxnSpPr>
          <p:nvPr/>
        </p:nvCxnSpPr>
        <p:spPr>
          <a:xfrm>
            <a:off x="15381793" y="8319198"/>
            <a:ext cx="327600" cy="5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1" name="直線コネクタ 350">
            <a:extLst>
              <a:ext uri="{FF2B5EF4-FFF2-40B4-BE49-F238E27FC236}">
                <a16:creationId xmlns:a16="http://schemas.microsoft.com/office/drawing/2014/main" id="{6C1F5DFB-48CA-B148-A823-45ED27E3A767}"/>
              </a:ext>
            </a:extLst>
          </p:cNvPr>
          <p:cNvCxnSpPr>
            <a:cxnSpLocks/>
          </p:cNvCxnSpPr>
          <p:nvPr/>
        </p:nvCxnSpPr>
        <p:spPr>
          <a:xfrm>
            <a:off x="15548897" y="8356668"/>
            <a:ext cx="0" cy="255352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3" name="直線コネクタ 352">
            <a:extLst>
              <a:ext uri="{FF2B5EF4-FFF2-40B4-BE49-F238E27FC236}">
                <a16:creationId xmlns:a16="http://schemas.microsoft.com/office/drawing/2014/main" id="{197FEAD3-69BB-3A40-9085-4888AAAB5C93}"/>
              </a:ext>
            </a:extLst>
          </p:cNvPr>
          <p:cNvCxnSpPr>
            <a:cxnSpLocks/>
          </p:cNvCxnSpPr>
          <p:nvPr/>
        </p:nvCxnSpPr>
        <p:spPr>
          <a:xfrm flipH="1">
            <a:off x="10647278" y="5611995"/>
            <a:ext cx="2140229" cy="355591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8" name="直線コネクタ 357">
            <a:extLst>
              <a:ext uri="{FF2B5EF4-FFF2-40B4-BE49-F238E27FC236}">
                <a16:creationId xmlns:a16="http://schemas.microsoft.com/office/drawing/2014/main" id="{829765E1-4664-6F42-B9FA-530BE35CA571}"/>
              </a:ext>
            </a:extLst>
          </p:cNvPr>
          <p:cNvCxnSpPr>
            <a:cxnSpLocks/>
          </p:cNvCxnSpPr>
          <p:nvPr/>
        </p:nvCxnSpPr>
        <p:spPr>
          <a:xfrm flipH="1">
            <a:off x="15154529" y="8352004"/>
            <a:ext cx="378841" cy="1697853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2" name="直線コネクタ 351">
            <a:extLst>
              <a:ext uri="{FF2B5EF4-FFF2-40B4-BE49-F238E27FC236}">
                <a16:creationId xmlns:a16="http://schemas.microsoft.com/office/drawing/2014/main" id="{40BF244C-734C-5240-B233-EAD238A995D0}"/>
              </a:ext>
            </a:extLst>
          </p:cNvPr>
          <p:cNvCxnSpPr>
            <a:cxnSpLocks/>
          </p:cNvCxnSpPr>
          <p:nvPr/>
        </p:nvCxnSpPr>
        <p:spPr>
          <a:xfrm flipH="1">
            <a:off x="10650621" y="5547555"/>
            <a:ext cx="2413226" cy="42045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9" name="直線コネクタ 358">
            <a:extLst>
              <a:ext uri="{FF2B5EF4-FFF2-40B4-BE49-F238E27FC236}">
                <a16:creationId xmlns:a16="http://schemas.microsoft.com/office/drawing/2014/main" id="{63554D2A-BBC6-4146-84AD-52BBE1BAA9F3}"/>
              </a:ext>
            </a:extLst>
          </p:cNvPr>
          <p:cNvCxnSpPr>
            <a:cxnSpLocks/>
          </p:cNvCxnSpPr>
          <p:nvPr/>
        </p:nvCxnSpPr>
        <p:spPr>
          <a:xfrm flipH="1">
            <a:off x="10632532" y="5959409"/>
            <a:ext cx="9993087" cy="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1" name="直線コネクタ 360">
            <a:extLst>
              <a:ext uri="{FF2B5EF4-FFF2-40B4-BE49-F238E27FC236}">
                <a16:creationId xmlns:a16="http://schemas.microsoft.com/office/drawing/2014/main" id="{04BA20E8-72EA-F242-97F0-86935187A65E}"/>
              </a:ext>
            </a:extLst>
          </p:cNvPr>
          <p:cNvCxnSpPr>
            <a:cxnSpLocks/>
          </p:cNvCxnSpPr>
          <p:nvPr/>
        </p:nvCxnSpPr>
        <p:spPr>
          <a:xfrm flipH="1">
            <a:off x="15173728" y="8096283"/>
            <a:ext cx="453382" cy="1934225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4" name="直線コネクタ 363">
            <a:extLst>
              <a:ext uri="{FF2B5EF4-FFF2-40B4-BE49-F238E27FC236}">
                <a16:creationId xmlns:a16="http://schemas.microsoft.com/office/drawing/2014/main" id="{F46AFAFD-80BB-004E-9BE8-ED2F6A6C9E21}"/>
              </a:ext>
            </a:extLst>
          </p:cNvPr>
          <p:cNvCxnSpPr>
            <a:cxnSpLocks/>
          </p:cNvCxnSpPr>
          <p:nvPr/>
        </p:nvCxnSpPr>
        <p:spPr>
          <a:xfrm>
            <a:off x="15183733" y="1283426"/>
            <a:ext cx="1" cy="8734302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0" name="直線コネクタ 369">
            <a:extLst>
              <a:ext uri="{FF2B5EF4-FFF2-40B4-BE49-F238E27FC236}">
                <a16:creationId xmlns:a16="http://schemas.microsoft.com/office/drawing/2014/main" id="{7B2F7724-D0D4-D843-B101-3653FCB55D7E}"/>
              </a:ext>
            </a:extLst>
          </p:cNvPr>
          <p:cNvCxnSpPr>
            <a:cxnSpLocks/>
          </p:cNvCxnSpPr>
          <p:nvPr/>
        </p:nvCxnSpPr>
        <p:spPr>
          <a:xfrm rot="5400000">
            <a:off x="14802083" y="5634100"/>
            <a:ext cx="720000" cy="72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2" name="直線コネクタ 371">
            <a:extLst>
              <a:ext uri="{FF2B5EF4-FFF2-40B4-BE49-F238E27FC236}">
                <a16:creationId xmlns:a16="http://schemas.microsoft.com/office/drawing/2014/main" id="{7667BAD9-EB64-4F4E-8856-19D3F70FF020}"/>
              </a:ext>
            </a:extLst>
          </p:cNvPr>
          <p:cNvCxnSpPr>
            <a:cxnSpLocks/>
          </p:cNvCxnSpPr>
          <p:nvPr/>
        </p:nvCxnSpPr>
        <p:spPr>
          <a:xfrm flipH="1">
            <a:off x="13046041" y="5543357"/>
            <a:ext cx="1" cy="1088584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3" name="図形グループ 144">
            <a:extLst>
              <a:ext uri="{FF2B5EF4-FFF2-40B4-BE49-F238E27FC236}">
                <a16:creationId xmlns:a16="http://schemas.microsoft.com/office/drawing/2014/main" id="{19704DA4-9E47-4E4E-8BD8-6CA64FEA5382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12007148" y="6538018"/>
            <a:ext cx="181980" cy="185580"/>
            <a:chOff x="1878077" y="4733823"/>
            <a:chExt cx="303337" cy="309299"/>
          </a:xfrm>
        </p:grpSpPr>
        <p:sp>
          <p:nvSpPr>
            <p:cNvPr id="375" name="正方形/長方形 374">
              <a:extLst>
                <a:ext uri="{FF2B5EF4-FFF2-40B4-BE49-F238E27FC236}">
                  <a16:creationId xmlns:a16="http://schemas.microsoft.com/office/drawing/2014/main" id="{B55E13C6-5F4A-6641-B124-447FDB90E318}"/>
                </a:ext>
              </a:extLst>
            </p:cNvPr>
            <p:cNvSpPr/>
            <p:nvPr/>
          </p:nvSpPr>
          <p:spPr>
            <a:xfrm>
              <a:off x="1878078" y="4733824"/>
              <a:ext cx="303336" cy="30929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376" name="直線コネクタ 375">
              <a:extLst>
                <a:ext uri="{FF2B5EF4-FFF2-40B4-BE49-F238E27FC236}">
                  <a16:creationId xmlns:a16="http://schemas.microsoft.com/office/drawing/2014/main" id="{8199BAF1-8077-5748-BE1F-568982148B81}"/>
                </a:ext>
              </a:extLst>
            </p:cNvPr>
            <p:cNvCxnSpPr/>
            <p:nvPr/>
          </p:nvCxnSpPr>
          <p:spPr>
            <a:xfrm>
              <a:off x="1878077" y="4733823"/>
              <a:ext cx="303337" cy="30929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7" name="直線コネクタ 376">
            <a:extLst>
              <a:ext uri="{FF2B5EF4-FFF2-40B4-BE49-F238E27FC236}">
                <a16:creationId xmlns:a16="http://schemas.microsoft.com/office/drawing/2014/main" id="{FF6B8D43-B06A-4748-83F3-B5E2DF9C2839}"/>
              </a:ext>
            </a:extLst>
          </p:cNvPr>
          <p:cNvCxnSpPr>
            <a:cxnSpLocks/>
          </p:cNvCxnSpPr>
          <p:nvPr/>
        </p:nvCxnSpPr>
        <p:spPr>
          <a:xfrm rot="2700000">
            <a:off x="13055138" y="6549218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8" name="直線コネクタ 377">
            <a:extLst>
              <a:ext uri="{FF2B5EF4-FFF2-40B4-BE49-F238E27FC236}">
                <a16:creationId xmlns:a16="http://schemas.microsoft.com/office/drawing/2014/main" id="{7A50FCFF-CCA7-1B48-92E0-B0A69150DAB1}"/>
              </a:ext>
            </a:extLst>
          </p:cNvPr>
          <p:cNvCxnSpPr>
            <a:cxnSpLocks/>
          </p:cNvCxnSpPr>
          <p:nvPr/>
        </p:nvCxnSpPr>
        <p:spPr>
          <a:xfrm rot="-2700000">
            <a:off x="13051728" y="5454688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0" name="直線コネクタ 379">
            <a:extLst>
              <a:ext uri="{FF2B5EF4-FFF2-40B4-BE49-F238E27FC236}">
                <a16:creationId xmlns:a16="http://schemas.microsoft.com/office/drawing/2014/main" id="{0A841274-58BC-4542-A310-DFA1FB129747}"/>
              </a:ext>
            </a:extLst>
          </p:cNvPr>
          <p:cNvCxnSpPr>
            <a:cxnSpLocks/>
          </p:cNvCxnSpPr>
          <p:nvPr/>
        </p:nvCxnSpPr>
        <p:spPr>
          <a:xfrm flipH="1">
            <a:off x="10868891" y="6631941"/>
            <a:ext cx="2188806" cy="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9" name="グループ化 498">
            <a:extLst>
              <a:ext uri="{FF2B5EF4-FFF2-40B4-BE49-F238E27FC236}">
                <a16:creationId xmlns:a16="http://schemas.microsoft.com/office/drawing/2014/main" id="{DFE73C09-3617-7B4F-BEF4-14ADF3C7AE5E}"/>
              </a:ext>
            </a:extLst>
          </p:cNvPr>
          <p:cNvGrpSpPr/>
          <p:nvPr/>
        </p:nvGrpSpPr>
        <p:grpSpPr>
          <a:xfrm>
            <a:off x="4706322" y="8398980"/>
            <a:ext cx="216000" cy="199005"/>
            <a:chOff x="4257589" y="8330400"/>
            <a:chExt cx="216000" cy="199005"/>
          </a:xfrm>
        </p:grpSpPr>
        <p:sp>
          <p:nvSpPr>
            <p:cNvPr id="382" name="正方形/長方形 381">
              <a:extLst>
                <a:ext uri="{FF2B5EF4-FFF2-40B4-BE49-F238E27FC236}">
                  <a16:creationId xmlns:a16="http://schemas.microsoft.com/office/drawing/2014/main" id="{2B27F234-A735-9740-AD28-7E1A4D69F0F5}"/>
                </a:ext>
              </a:extLst>
            </p:cNvPr>
            <p:cNvSpPr/>
            <p:nvPr/>
          </p:nvSpPr>
          <p:spPr>
            <a:xfrm>
              <a:off x="4257589" y="8364220"/>
              <a:ext cx="216000" cy="13169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383" name="直線コネクタ 382">
              <a:extLst>
                <a:ext uri="{FF2B5EF4-FFF2-40B4-BE49-F238E27FC236}">
                  <a16:creationId xmlns:a16="http://schemas.microsoft.com/office/drawing/2014/main" id="{FBB5F7AB-ABD4-984E-9FF8-AD20E3AB43E8}"/>
                </a:ext>
              </a:extLst>
            </p:cNvPr>
            <p:cNvCxnSpPr/>
            <p:nvPr/>
          </p:nvCxnSpPr>
          <p:spPr>
            <a:xfrm>
              <a:off x="4264108" y="8529405"/>
              <a:ext cx="1994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直線コネクタ 383">
              <a:extLst>
                <a:ext uri="{FF2B5EF4-FFF2-40B4-BE49-F238E27FC236}">
                  <a16:creationId xmlns:a16="http://schemas.microsoft.com/office/drawing/2014/main" id="{5118B1BB-6DD6-5B48-B396-9C81C089B602}"/>
                </a:ext>
              </a:extLst>
            </p:cNvPr>
            <p:cNvCxnSpPr/>
            <p:nvPr/>
          </p:nvCxnSpPr>
          <p:spPr>
            <a:xfrm>
              <a:off x="4264108" y="8330400"/>
              <a:ext cx="1994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テキスト ボックス 387">
            <a:extLst>
              <a:ext uri="{FF2B5EF4-FFF2-40B4-BE49-F238E27FC236}">
                <a16:creationId xmlns:a16="http://schemas.microsoft.com/office/drawing/2014/main" id="{1C4D6EF5-7548-1846-9C3E-6804B10CE688}"/>
              </a:ext>
            </a:extLst>
          </p:cNvPr>
          <p:cNvSpPr txBox="1"/>
          <p:nvPr/>
        </p:nvSpPr>
        <p:spPr>
          <a:xfrm>
            <a:off x="5376803" y="8133989"/>
            <a:ext cx="611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AOM</a:t>
            </a:r>
            <a:endParaRPr lang="ja-JP" altLang="en-US" sz="1600"/>
          </a:p>
        </p:txBody>
      </p:sp>
      <p:sp>
        <p:nvSpPr>
          <p:cNvPr id="391" name="テキスト ボックス 390">
            <a:extLst>
              <a:ext uri="{FF2B5EF4-FFF2-40B4-BE49-F238E27FC236}">
                <a16:creationId xmlns:a16="http://schemas.microsoft.com/office/drawing/2014/main" id="{7E0D247E-C693-8148-B063-387893FD5102}"/>
              </a:ext>
            </a:extLst>
          </p:cNvPr>
          <p:cNvSpPr txBox="1"/>
          <p:nvPr/>
        </p:nvSpPr>
        <p:spPr>
          <a:xfrm>
            <a:off x="4225265" y="8190886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EOM</a:t>
            </a:r>
            <a:endParaRPr lang="ja-JP" altLang="en-US" sz="1600"/>
          </a:p>
        </p:txBody>
      </p:sp>
      <p:cxnSp>
        <p:nvCxnSpPr>
          <p:cNvPr id="392" name="直線コネクタ 391">
            <a:extLst>
              <a:ext uri="{FF2B5EF4-FFF2-40B4-BE49-F238E27FC236}">
                <a16:creationId xmlns:a16="http://schemas.microsoft.com/office/drawing/2014/main" id="{260CBA08-26E8-6045-91DA-867A444AC4EF}"/>
              </a:ext>
            </a:extLst>
          </p:cNvPr>
          <p:cNvCxnSpPr>
            <a:cxnSpLocks/>
          </p:cNvCxnSpPr>
          <p:nvPr/>
        </p:nvCxnSpPr>
        <p:spPr>
          <a:xfrm flipH="1" flipV="1">
            <a:off x="4826481" y="7800430"/>
            <a:ext cx="254444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5" name="図形グループ 155">
            <a:extLst>
              <a:ext uri="{FF2B5EF4-FFF2-40B4-BE49-F238E27FC236}">
                <a16:creationId xmlns:a16="http://schemas.microsoft.com/office/drawing/2014/main" id="{CA30DBE1-8FD6-F344-B722-F7EB66A2C52F}"/>
              </a:ext>
            </a:extLst>
          </p:cNvPr>
          <p:cNvGrpSpPr/>
          <p:nvPr/>
        </p:nvGrpSpPr>
        <p:grpSpPr>
          <a:xfrm>
            <a:off x="7377279" y="7701429"/>
            <a:ext cx="198000" cy="198000"/>
            <a:chOff x="6727728" y="6048983"/>
            <a:chExt cx="198000" cy="198000"/>
          </a:xfrm>
        </p:grpSpPr>
        <p:sp>
          <p:nvSpPr>
            <p:cNvPr id="397" name="円/楕円 396">
              <a:extLst>
                <a:ext uri="{FF2B5EF4-FFF2-40B4-BE49-F238E27FC236}">
                  <a16:creationId xmlns:a16="http://schemas.microsoft.com/office/drawing/2014/main" id="{3F7BCF27-8E88-4C49-9B8E-38DBDB3DC65A}"/>
                </a:ext>
              </a:extLst>
            </p:cNvPr>
            <p:cNvSpPr/>
            <p:nvPr/>
          </p:nvSpPr>
          <p:spPr>
            <a:xfrm>
              <a:off x="6727728" y="6048983"/>
              <a:ext cx="198000" cy="19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398" name="曲線コネクタ 397">
              <a:extLst>
                <a:ext uri="{FF2B5EF4-FFF2-40B4-BE49-F238E27FC236}">
                  <a16:creationId xmlns:a16="http://schemas.microsoft.com/office/drawing/2014/main" id="{11BDBB26-316F-184B-83BB-7FD7A2E70A6D}"/>
                </a:ext>
              </a:extLst>
            </p:cNvPr>
            <p:cNvCxnSpPr>
              <a:cxnSpLocks noChangeAspect="1"/>
            </p:cNvCxnSpPr>
            <p:nvPr/>
          </p:nvCxnSpPr>
          <p:spPr>
            <a:xfrm rot="8160000" flipH="1" flipV="1">
              <a:off x="6752915" y="6087606"/>
              <a:ext cx="146298" cy="125730"/>
            </a:xfrm>
            <a:prstGeom prst="curvedConnector3">
              <a:avLst/>
            </a:prstGeom>
            <a:ln>
              <a:solidFill>
                <a:schemeClr val="tx1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0" name="直線コネクタ 409">
            <a:extLst>
              <a:ext uri="{FF2B5EF4-FFF2-40B4-BE49-F238E27FC236}">
                <a16:creationId xmlns:a16="http://schemas.microsoft.com/office/drawing/2014/main" id="{0D7E4F7C-A95A-8442-A825-BCE3710C7FF2}"/>
              </a:ext>
            </a:extLst>
          </p:cNvPr>
          <p:cNvCxnSpPr>
            <a:cxnSpLocks/>
          </p:cNvCxnSpPr>
          <p:nvPr/>
        </p:nvCxnSpPr>
        <p:spPr>
          <a:xfrm>
            <a:off x="12101819" y="7341337"/>
            <a:ext cx="0" cy="36000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4" name="直線コネクタ 413">
            <a:extLst>
              <a:ext uri="{FF2B5EF4-FFF2-40B4-BE49-F238E27FC236}">
                <a16:creationId xmlns:a16="http://schemas.microsoft.com/office/drawing/2014/main" id="{56DB5A3E-8BC8-F442-98F9-F9AA39EADB29}"/>
              </a:ext>
            </a:extLst>
          </p:cNvPr>
          <p:cNvCxnSpPr>
            <a:cxnSpLocks/>
            <a:stCxn id="397" idx="6"/>
          </p:cNvCxnSpPr>
          <p:nvPr/>
        </p:nvCxnSpPr>
        <p:spPr>
          <a:xfrm>
            <a:off x="7575278" y="7800429"/>
            <a:ext cx="4428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5" name="図形グループ 142">
            <a:extLst>
              <a:ext uri="{FF2B5EF4-FFF2-40B4-BE49-F238E27FC236}">
                <a16:creationId xmlns:a16="http://schemas.microsoft.com/office/drawing/2014/main" id="{045DD6F3-43EB-5C44-8F43-BEC7A626D8E7}"/>
              </a:ext>
            </a:extLst>
          </p:cNvPr>
          <p:cNvGrpSpPr>
            <a:grpSpLocks noChangeAspect="1"/>
          </p:cNvGrpSpPr>
          <p:nvPr/>
        </p:nvGrpSpPr>
        <p:grpSpPr>
          <a:xfrm rot="2723663">
            <a:off x="11989182" y="7688142"/>
            <a:ext cx="225147" cy="225147"/>
            <a:chOff x="5207259" y="991396"/>
            <a:chExt cx="900000" cy="900000"/>
          </a:xfrm>
        </p:grpSpPr>
        <p:sp>
          <p:nvSpPr>
            <p:cNvPr id="417" name="円/楕円 416">
              <a:extLst>
                <a:ext uri="{FF2B5EF4-FFF2-40B4-BE49-F238E27FC236}">
                  <a16:creationId xmlns:a16="http://schemas.microsoft.com/office/drawing/2014/main" id="{0A5593C1-BEA8-3C48-AE83-DCE10AC6312D}"/>
                </a:ext>
              </a:extLst>
            </p:cNvPr>
            <p:cNvSpPr/>
            <p:nvPr/>
          </p:nvSpPr>
          <p:spPr>
            <a:xfrm>
              <a:off x="5310073" y="1094308"/>
              <a:ext cx="689094" cy="6890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18" name="加算記号 417">
              <a:extLst>
                <a:ext uri="{FF2B5EF4-FFF2-40B4-BE49-F238E27FC236}">
                  <a16:creationId xmlns:a16="http://schemas.microsoft.com/office/drawing/2014/main" id="{5E929291-9915-4F47-871B-5F90FBEBC52C}"/>
                </a:ext>
              </a:extLst>
            </p:cNvPr>
            <p:cNvSpPr/>
            <p:nvPr/>
          </p:nvSpPr>
          <p:spPr>
            <a:xfrm>
              <a:off x="5207259" y="991396"/>
              <a:ext cx="900000" cy="900000"/>
            </a:xfrm>
            <a:prstGeom prst="mathPlus">
              <a:avLst>
                <a:gd name="adj1" fmla="val 600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19" name="グループ化 29">
            <a:extLst>
              <a:ext uri="{FF2B5EF4-FFF2-40B4-BE49-F238E27FC236}">
                <a16:creationId xmlns:a16="http://schemas.microsoft.com/office/drawing/2014/main" id="{EFD7B710-D411-254E-B8D2-F1426971DED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649348" y="7747597"/>
            <a:ext cx="396000" cy="296728"/>
            <a:chOff x="3491880" y="5373216"/>
            <a:chExt cx="576386" cy="432048"/>
          </a:xfrm>
        </p:grpSpPr>
        <p:sp>
          <p:nvSpPr>
            <p:cNvPr id="421" name="二等辺三角形 215">
              <a:extLst>
                <a:ext uri="{FF2B5EF4-FFF2-40B4-BE49-F238E27FC236}">
                  <a16:creationId xmlns:a16="http://schemas.microsoft.com/office/drawing/2014/main" id="{4FB4AC0D-0591-C74E-93F1-DB0B8DACCFD9}"/>
                </a:ext>
              </a:extLst>
            </p:cNvPr>
            <p:cNvSpPr/>
            <p:nvPr/>
          </p:nvSpPr>
          <p:spPr>
            <a:xfrm rot="16200000" flipH="1" flipV="1">
              <a:off x="3707007" y="5518581"/>
              <a:ext cx="144545" cy="14290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23" name="正方形/長方形 422">
              <a:extLst>
                <a:ext uri="{FF2B5EF4-FFF2-40B4-BE49-F238E27FC236}">
                  <a16:creationId xmlns:a16="http://schemas.microsoft.com/office/drawing/2014/main" id="{95096E44-1306-E34B-8B2C-0EDB1C9D2122}"/>
                </a:ext>
              </a:extLst>
            </p:cNvPr>
            <p:cNvSpPr/>
            <p:nvPr/>
          </p:nvSpPr>
          <p:spPr>
            <a:xfrm>
              <a:off x="3491880" y="5373216"/>
              <a:ext cx="57638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24" name="正方形/長方形 423">
              <a:extLst>
                <a:ext uri="{FF2B5EF4-FFF2-40B4-BE49-F238E27FC236}">
                  <a16:creationId xmlns:a16="http://schemas.microsoft.com/office/drawing/2014/main" id="{20F1DDC5-6E8C-B240-9F10-3F58CB7A85FE}"/>
                </a:ext>
              </a:extLst>
            </p:cNvPr>
            <p:cNvSpPr/>
            <p:nvPr/>
          </p:nvSpPr>
          <p:spPr>
            <a:xfrm>
              <a:off x="3852321" y="5373216"/>
              <a:ext cx="215945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425" name="正方形/長方形 424">
              <a:extLst>
                <a:ext uri="{FF2B5EF4-FFF2-40B4-BE49-F238E27FC236}">
                  <a16:creationId xmlns:a16="http://schemas.microsoft.com/office/drawing/2014/main" id="{23FBD61E-5A32-3147-8B74-1794F9504CC5}"/>
                </a:ext>
              </a:extLst>
            </p:cNvPr>
            <p:cNvSpPr/>
            <p:nvPr/>
          </p:nvSpPr>
          <p:spPr>
            <a:xfrm>
              <a:off x="385232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427" name="正方形/長方形 426">
              <a:extLst>
                <a:ext uri="{FF2B5EF4-FFF2-40B4-BE49-F238E27FC236}">
                  <a16:creationId xmlns:a16="http://schemas.microsoft.com/office/drawing/2014/main" id="{F5228AB2-A0E4-7E4E-AEDD-B0E58C1F27F0}"/>
                </a:ext>
              </a:extLst>
            </p:cNvPr>
            <p:cNvSpPr/>
            <p:nvPr/>
          </p:nvSpPr>
          <p:spPr>
            <a:xfrm>
              <a:off x="3491880" y="5373216"/>
              <a:ext cx="215946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28" name="正方形/長方形 427">
              <a:extLst>
                <a:ext uri="{FF2B5EF4-FFF2-40B4-BE49-F238E27FC236}">
                  <a16:creationId xmlns:a16="http://schemas.microsoft.com/office/drawing/2014/main" id="{E0B3C256-3501-FC44-ACA3-6F641071010E}"/>
                </a:ext>
              </a:extLst>
            </p:cNvPr>
            <p:cNvSpPr/>
            <p:nvPr/>
          </p:nvSpPr>
          <p:spPr>
            <a:xfrm>
              <a:off x="349188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cxnSp>
        <p:nvCxnSpPr>
          <p:cNvPr id="433" name="直線コネクタ 432">
            <a:extLst>
              <a:ext uri="{FF2B5EF4-FFF2-40B4-BE49-F238E27FC236}">
                <a16:creationId xmlns:a16="http://schemas.microsoft.com/office/drawing/2014/main" id="{A97EBE8A-36A9-5849-A750-BD61FBF56CFB}"/>
              </a:ext>
            </a:extLst>
          </p:cNvPr>
          <p:cNvCxnSpPr>
            <a:cxnSpLocks/>
          </p:cNvCxnSpPr>
          <p:nvPr/>
        </p:nvCxnSpPr>
        <p:spPr>
          <a:xfrm>
            <a:off x="12202060" y="7804566"/>
            <a:ext cx="444235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5" name="直線コネクタ 434">
            <a:extLst>
              <a:ext uri="{FF2B5EF4-FFF2-40B4-BE49-F238E27FC236}">
                <a16:creationId xmlns:a16="http://schemas.microsoft.com/office/drawing/2014/main" id="{70F7D5C5-400C-D748-91A1-73E200DB5809}"/>
              </a:ext>
            </a:extLst>
          </p:cNvPr>
          <p:cNvCxnSpPr>
            <a:cxnSpLocks/>
          </p:cNvCxnSpPr>
          <p:nvPr/>
        </p:nvCxnSpPr>
        <p:spPr>
          <a:xfrm flipH="1">
            <a:off x="6435247" y="8480168"/>
            <a:ext cx="675315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6" name="テキスト ボックス 435">
            <a:extLst>
              <a:ext uri="{FF2B5EF4-FFF2-40B4-BE49-F238E27FC236}">
                <a16:creationId xmlns:a16="http://schemas.microsoft.com/office/drawing/2014/main" id="{AF442F2C-1B11-A146-B951-DF65840A3B99}"/>
              </a:ext>
            </a:extLst>
          </p:cNvPr>
          <p:cNvSpPr txBox="1"/>
          <p:nvPr/>
        </p:nvSpPr>
        <p:spPr>
          <a:xfrm>
            <a:off x="12318624" y="8011857"/>
            <a:ext cx="849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Gr PDH X</a:t>
            </a:r>
            <a:endParaRPr lang="ja-JP" altLang="en-US" sz="1400"/>
          </a:p>
        </p:txBody>
      </p:sp>
      <p:cxnSp>
        <p:nvCxnSpPr>
          <p:cNvPr id="438" name="直線コネクタ 437">
            <a:extLst>
              <a:ext uri="{FF2B5EF4-FFF2-40B4-BE49-F238E27FC236}">
                <a16:creationId xmlns:a16="http://schemas.microsoft.com/office/drawing/2014/main" id="{1E893773-5D47-1742-995E-5C9FEB2FB5CE}"/>
              </a:ext>
            </a:extLst>
          </p:cNvPr>
          <p:cNvCxnSpPr>
            <a:cxnSpLocks/>
          </p:cNvCxnSpPr>
          <p:nvPr/>
        </p:nvCxnSpPr>
        <p:spPr>
          <a:xfrm flipH="1">
            <a:off x="13060537" y="7800429"/>
            <a:ext cx="648000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9" name="直線コネクタ 438">
            <a:extLst>
              <a:ext uri="{FF2B5EF4-FFF2-40B4-BE49-F238E27FC236}">
                <a16:creationId xmlns:a16="http://schemas.microsoft.com/office/drawing/2014/main" id="{354C1F8A-8DF0-E544-AD7C-8B38A0D9BC59}"/>
              </a:ext>
            </a:extLst>
          </p:cNvPr>
          <p:cNvCxnSpPr>
            <a:cxnSpLocks/>
          </p:cNvCxnSpPr>
          <p:nvPr/>
        </p:nvCxnSpPr>
        <p:spPr>
          <a:xfrm flipH="1">
            <a:off x="13189811" y="7803818"/>
            <a:ext cx="1" cy="67800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0" name="曲線コネクタ 439">
            <a:extLst>
              <a:ext uri="{FF2B5EF4-FFF2-40B4-BE49-F238E27FC236}">
                <a16:creationId xmlns:a16="http://schemas.microsoft.com/office/drawing/2014/main" id="{04F5A17A-5030-974E-92F5-1956F4F6FFA9}"/>
              </a:ext>
            </a:extLst>
          </p:cNvPr>
          <p:cNvCxnSpPr>
            <a:cxnSpLocks/>
            <a:endCxn id="520" idx="2"/>
          </p:cNvCxnSpPr>
          <p:nvPr/>
        </p:nvCxnSpPr>
        <p:spPr>
          <a:xfrm>
            <a:off x="6312412" y="9611416"/>
            <a:ext cx="7266120" cy="1668041"/>
          </a:xfrm>
          <a:prstGeom prst="curvedConnector3">
            <a:avLst>
              <a:gd name="adj1" fmla="val 50000"/>
            </a:avLst>
          </a:prstGeom>
          <a:ln>
            <a:solidFill>
              <a:srgbClr val="4E8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5" name="直線コネクタ 444">
            <a:extLst>
              <a:ext uri="{FF2B5EF4-FFF2-40B4-BE49-F238E27FC236}">
                <a16:creationId xmlns:a16="http://schemas.microsoft.com/office/drawing/2014/main" id="{D40693D3-51F3-DE49-BF0F-5FAC06594ECA}"/>
              </a:ext>
            </a:extLst>
          </p:cNvPr>
          <p:cNvCxnSpPr>
            <a:cxnSpLocks/>
          </p:cNvCxnSpPr>
          <p:nvPr/>
        </p:nvCxnSpPr>
        <p:spPr>
          <a:xfrm flipH="1">
            <a:off x="6100819" y="9152685"/>
            <a:ext cx="360000" cy="1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2" name="直線コネクタ 511">
            <a:extLst>
              <a:ext uri="{FF2B5EF4-FFF2-40B4-BE49-F238E27FC236}">
                <a16:creationId xmlns:a16="http://schemas.microsoft.com/office/drawing/2014/main" id="{FF37434F-1155-3444-B4E0-E93DAFB24282}"/>
              </a:ext>
            </a:extLst>
          </p:cNvPr>
          <p:cNvCxnSpPr>
            <a:cxnSpLocks/>
          </p:cNvCxnSpPr>
          <p:nvPr/>
        </p:nvCxnSpPr>
        <p:spPr>
          <a:xfrm rot="18900000">
            <a:off x="15628351" y="8009977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3" name="直線コネクタ 512">
            <a:extLst>
              <a:ext uri="{FF2B5EF4-FFF2-40B4-BE49-F238E27FC236}">
                <a16:creationId xmlns:a16="http://schemas.microsoft.com/office/drawing/2014/main" id="{509A0059-F1A8-F04C-9E50-D36CF091A54F}"/>
              </a:ext>
            </a:extLst>
          </p:cNvPr>
          <p:cNvCxnSpPr>
            <a:cxnSpLocks/>
          </p:cNvCxnSpPr>
          <p:nvPr/>
        </p:nvCxnSpPr>
        <p:spPr>
          <a:xfrm flipH="1">
            <a:off x="14549894" y="8100983"/>
            <a:ext cx="1072774" cy="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4" name="直線コネクタ 513">
            <a:extLst>
              <a:ext uri="{FF2B5EF4-FFF2-40B4-BE49-F238E27FC236}">
                <a16:creationId xmlns:a16="http://schemas.microsoft.com/office/drawing/2014/main" id="{BC924F8E-0A0B-C847-8B91-388F94B46665}"/>
              </a:ext>
            </a:extLst>
          </p:cNvPr>
          <p:cNvCxnSpPr>
            <a:cxnSpLocks/>
          </p:cNvCxnSpPr>
          <p:nvPr/>
        </p:nvCxnSpPr>
        <p:spPr>
          <a:xfrm rot="2700000">
            <a:off x="14555831" y="8005044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直線コネクタ 514">
            <a:extLst>
              <a:ext uri="{FF2B5EF4-FFF2-40B4-BE49-F238E27FC236}">
                <a16:creationId xmlns:a16="http://schemas.microsoft.com/office/drawing/2014/main" id="{BC5566CC-58C6-BD4E-B7CA-D05EA208DEDA}"/>
              </a:ext>
            </a:extLst>
          </p:cNvPr>
          <p:cNvCxnSpPr>
            <a:cxnSpLocks/>
          </p:cNvCxnSpPr>
          <p:nvPr/>
        </p:nvCxnSpPr>
        <p:spPr>
          <a:xfrm flipV="1">
            <a:off x="14550393" y="8101157"/>
            <a:ext cx="0" cy="1835999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16" name="図形グループ 144">
            <a:extLst>
              <a:ext uri="{FF2B5EF4-FFF2-40B4-BE49-F238E27FC236}">
                <a16:creationId xmlns:a16="http://schemas.microsoft.com/office/drawing/2014/main" id="{D52BD01E-C784-374A-92AE-1EB6A2BC8DCE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14472790" y="9493273"/>
            <a:ext cx="181980" cy="185580"/>
            <a:chOff x="1878077" y="4733823"/>
            <a:chExt cx="303337" cy="309299"/>
          </a:xfrm>
        </p:grpSpPr>
        <p:sp>
          <p:nvSpPr>
            <p:cNvPr id="517" name="正方形/長方形 516">
              <a:extLst>
                <a:ext uri="{FF2B5EF4-FFF2-40B4-BE49-F238E27FC236}">
                  <a16:creationId xmlns:a16="http://schemas.microsoft.com/office/drawing/2014/main" id="{C65206BE-5FAC-F541-8EFB-54A7EF8D84C4}"/>
                </a:ext>
              </a:extLst>
            </p:cNvPr>
            <p:cNvSpPr/>
            <p:nvPr/>
          </p:nvSpPr>
          <p:spPr>
            <a:xfrm>
              <a:off x="1878078" y="4733824"/>
              <a:ext cx="303336" cy="30929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518" name="直線コネクタ 517">
              <a:extLst>
                <a:ext uri="{FF2B5EF4-FFF2-40B4-BE49-F238E27FC236}">
                  <a16:creationId xmlns:a16="http://schemas.microsoft.com/office/drawing/2014/main" id="{5742680A-7BFF-AE43-8725-8A24D0FB52D6}"/>
                </a:ext>
              </a:extLst>
            </p:cNvPr>
            <p:cNvCxnSpPr/>
            <p:nvPr/>
          </p:nvCxnSpPr>
          <p:spPr>
            <a:xfrm>
              <a:off x="1878077" y="4733823"/>
              <a:ext cx="303337" cy="30929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0" name="円弧 519">
            <a:extLst>
              <a:ext uri="{FF2B5EF4-FFF2-40B4-BE49-F238E27FC236}">
                <a16:creationId xmlns:a16="http://schemas.microsoft.com/office/drawing/2014/main" id="{61E5CCCF-B92B-664F-ABE3-5A62A33927DC}"/>
              </a:ext>
            </a:extLst>
          </p:cNvPr>
          <p:cNvSpPr/>
          <p:nvPr/>
        </p:nvSpPr>
        <p:spPr>
          <a:xfrm rot="5400000">
            <a:off x="12352048" y="9077921"/>
            <a:ext cx="2452968" cy="1950104"/>
          </a:xfrm>
          <a:prstGeom prst="arc">
            <a:avLst/>
          </a:prstGeom>
          <a:ln>
            <a:solidFill>
              <a:srgbClr val="4E8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23" name="正方形/長方形 522">
            <a:extLst>
              <a:ext uri="{FF2B5EF4-FFF2-40B4-BE49-F238E27FC236}">
                <a16:creationId xmlns:a16="http://schemas.microsoft.com/office/drawing/2014/main" id="{D14D21A4-277E-7246-B3F1-3E399EA991B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14482016" y="9928370"/>
            <a:ext cx="136753" cy="1176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524" name="直線コネクタ 523">
            <a:extLst>
              <a:ext uri="{FF2B5EF4-FFF2-40B4-BE49-F238E27FC236}">
                <a16:creationId xmlns:a16="http://schemas.microsoft.com/office/drawing/2014/main" id="{C6A82C0D-0FBB-FC48-8FAB-58C9E5398E05}"/>
              </a:ext>
            </a:extLst>
          </p:cNvPr>
          <p:cNvCxnSpPr>
            <a:cxnSpLocks/>
          </p:cNvCxnSpPr>
          <p:nvPr/>
        </p:nvCxnSpPr>
        <p:spPr>
          <a:xfrm flipH="1" flipV="1">
            <a:off x="13199429" y="9583417"/>
            <a:ext cx="1358600" cy="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9" name="直線コネクタ 528">
            <a:extLst>
              <a:ext uri="{FF2B5EF4-FFF2-40B4-BE49-F238E27FC236}">
                <a16:creationId xmlns:a16="http://schemas.microsoft.com/office/drawing/2014/main" id="{B24351FC-6A95-444F-825D-04916FB414A6}"/>
              </a:ext>
            </a:extLst>
          </p:cNvPr>
          <p:cNvCxnSpPr>
            <a:cxnSpLocks/>
          </p:cNvCxnSpPr>
          <p:nvPr/>
        </p:nvCxnSpPr>
        <p:spPr>
          <a:xfrm flipH="1" flipV="1">
            <a:off x="12613409" y="9573737"/>
            <a:ext cx="432000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30" name="グループ化 29">
            <a:extLst>
              <a:ext uri="{FF2B5EF4-FFF2-40B4-BE49-F238E27FC236}">
                <a16:creationId xmlns:a16="http://schemas.microsoft.com/office/drawing/2014/main" id="{55480BE7-1EAA-4F4A-B956-38DDD7C5D22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982620" y="10068672"/>
            <a:ext cx="396000" cy="296728"/>
            <a:chOff x="3491880" y="5373216"/>
            <a:chExt cx="576386" cy="432048"/>
          </a:xfrm>
        </p:grpSpPr>
        <p:sp>
          <p:nvSpPr>
            <p:cNvPr id="531" name="二等辺三角形 215">
              <a:extLst>
                <a:ext uri="{FF2B5EF4-FFF2-40B4-BE49-F238E27FC236}">
                  <a16:creationId xmlns:a16="http://schemas.microsoft.com/office/drawing/2014/main" id="{6953095F-EE3F-7445-9360-DFFE87A884D4}"/>
                </a:ext>
              </a:extLst>
            </p:cNvPr>
            <p:cNvSpPr/>
            <p:nvPr/>
          </p:nvSpPr>
          <p:spPr>
            <a:xfrm rot="16200000" flipH="1" flipV="1">
              <a:off x="3707007" y="5518581"/>
              <a:ext cx="144545" cy="14290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32" name="正方形/長方形 531">
              <a:extLst>
                <a:ext uri="{FF2B5EF4-FFF2-40B4-BE49-F238E27FC236}">
                  <a16:creationId xmlns:a16="http://schemas.microsoft.com/office/drawing/2014/main" id="{C64FC244-2A11-CC4B-AAF9-73AF8147F754}"/>
                </a:ext>
              </a:extLst>
            </p:cNvPr>
            <p:cNvSpPr/>
            <p:nvPr/>
          </p:nvSpPr>
          <p:spPr>
            <a:xfrm>
              <a:off x="3491880" y="5373216"/>
              <a:ext cx="57638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33" name="正方形/長方形 532">
              <a:extLst>
                <a:ext uri="{FF2B5EF4-FFF2-40B4-BE49-F238E27FC236}">
                  <a16:creationId xmlns:a16="http://schemas.microsoft.com/office/drawing/2014/main" id="{57E5E221-1C85-B849-BA88-E9BC47FF26A1}"/>
                </a:ext>
              </a:extLst>
            </p:cNvPr>
            <p:cNvSpPr/>
            <p:nvPr/>
          </p:nvSpPr>
          <p:spPr>
            <a:xfrm>
              <a:off x="3852321" y="5373216"/>
              <a:ext cx="215945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534" name="正方形/長方形 533">
              <a:extLst>
                <a:ext uri="{FF2B5EF4-FFF2-40B4-BE49-F238E27FC236}">
                  <a16:creationId xmlns:a16="http://schemas.microsoft.com/office/drawing/2014/main" id="{6EFDA3C7-7969-B448-99B8-12469746FE21}"/>
                </a:ext>
              </a:extLst>
            </p:cNvPr>
            <p:cNvSpPr/>
            <p:nvPr/>
          </p:nvSpPr>
          <p:spPr>
            <a:xfrm>
              <a:off x="385232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535" name="正方形/長方形 534">
              <a:extLst>
                <a:ext uri="{FF2B5EF4-FFF2-40B4-BE49-F238E27FC236}">
                  <a16:creationId xmlns:a16="http://schemas.microsoft.com/office/drawing/2014/main" id="{005616FD-D5DA-4643-A4CA-68135AF71385}"/>
                </a:ext>
              </a:extLst>
            </p:cNvPr>
            <p:cNvSpPr/>
            <p:nvPr/>
          </p:nvSpPr>
          <p:spPr>
            <a:xfrm>
              <a:off x="3491880" y="5373216"/>
              <a:ext cx="215946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36" name="正方形/長方形 535">
              <a:extLst>
                <a:ext uri="{FF2B5EF4-FFF2-40B4-BE49-F238E27FC236}">
                  <a16:creationId xmlns:a16="http://schemas.microsoft.com/office/drawing/2014/main" id="{1DD10458-47B3-014C-B1F4-26B90AD613D9}"/>
                </a:ext>
              </a:extLst>
            </p:cNvPr>
            <p:cNvSpPr/>
            <p:nvPr/>
          </p:nvSpPr>
          <p:spPr>
            <a:xfrm>
              <a:off x="349188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cxnSp>
        <p:nvCxnSpPr>
          <p:cNvPr id="537" name="直線コネクタ 536">
            <a:extLst>
              <a:ext uri="{FF2B5EF4-FFF2-40B4-BE49-F238E27FC236}">
                <a16:creationId xmlns:a16="http://schemas.microsoft.com/office/drawing/2014/main" id="{0629B263-505A-2E4C-ADD7-BE457FF865EE}"/>
              </a:ext>
            </a:extLst>
          </p:cNvPr>
          <p:cNvCxnSpPr>
            <a:cxnSpLocks/>
          </p:cNvCxnSpPr>
          <p:nvPr/>
        </p:nvCxnSpPr>
        <p:spPr>
          <a:xfrm>
            <a:off x="12535332" y="10125641"/>
            <a:ext cx="444235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8" name="テキスト ボックス 537">
            <a:extLst>
              <a:ext uri="{FF2B5EF4-FFF2-40B4-BE49-F238E27FC236}">
                <a16:creationId xmlns:a16="http://schemas.microsoft.com/office/drawing/2014/main" id="{22E8CF28-EDA0-3E49-BA04-5F7D8DE6621E}"/>
              </a:ext>
            </a:extLst>
          </p:cNvPr>
          <p:cNvSpPr txBox="1"/>
          <p:nvPr/>
        </p:nvSpPr>
        <p:spPr>
          <a:xfrm>
            <a:off x="12640745" y="10313682"/>
            <a:ext cx="84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Gr PDH Y</a:t>
            </a:r>
            <a:endParaRPr lang="ja-JP" altLang="en-US" sz="1400"/>
          </a:p>
        </p:txBody>
      </p:sp>
      <p:cxnSp>
        <p:nvCxnSpPr>
          <p:cNvPr id="539" name="直線コネクタ 538">
            <a:extLst>
              <a:ext uri="{FF2B5EF4-FFF2-40B4-BE49-F238E27FC236}">
                <a16:creationId xmlns:a16="http://schemas.microsoft.com/office/drawing/2014/main" id="{9902D3B0-3BBB-8F4C-A30A-89AC953AF5F4}"/>
              </a:ext>
            </a:extLst>
          </p:cNvPr>
          <p:cNvCxnSpPr>
            <a:cxnSpLocks/>
          </p:cNvCxnSpPr>
          <p:nvPr/>
        </p:nvCxnSpPr>
        <p:spPr>
          <a:xfrm flipH="1">
            <a:off x="13382658" y="10121504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0" name="直線コネクタ 539">
            <a:extLst>
              <a:ext uri="{FF2B5EF4-FFF2-40B4-BE49-F238E27FC236}">
                <a16:creationId xmlns:a16="http://schemas.microsoft.com/office/drawing/2014/main" id="{8AA746B9-6C4D-6B4E-98C3-CD53C7F2F6B0}"/>
              </a:ext>
            </a:extLst>
          </p:cNvPr>
          <p:cNvCxnSpPr>
            <a:cxnSpLocks/>
          </p:cNvCxnSpPr>
          <p:nvPr/>
        </p:nvCxnSpPr>
        <p:spPr>
          <a:xfrm>
            <a:off x="13484704" y="7941785"/>
            <a:ext cx="0" cy="2232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1" name="グループ化 540">
            <a:extLst>
              <a:ext uri="{FF2B5EF4-FFF2-40B4-BE49-F238E27FC236}">
                <a16:creationId xmlns:a16="http://schemas.microsoft.com/office/drawing/2014/main" id="{F50A95C4-CDB8-0C48-B18E-883552150E6B}"/>
              </a:ext>
            </a:extLst>
          </p:cNvPr>
          <p:cNvGrpSpPr/>
          <p:nvPr/>
        </p:nvGrpSpPr>
        <p:grpSpPr>
          <a:xfrm>
            <a:off x="13607940" y="7662571"/>
            <a:ext cx="401273" cy="394136"/>
            <a:chOff x="5962480" y="4756866"/>
            <a:chExt cx="401273" cy="394136"/>
          </a:xfrm>
        </p:grpSpPr>
        <p:sp>
          <p:nvSpPr>
            <p:cNvPr id="542" name="三角形 541">
              <a:extLst>
                <a:ext uri="{FF2B5EF4-FFF2-40B4-BE49-F238E27FC236}">
                  <a16:creationId xmlns:a16="http://schemas.microsoft.com/office/drawing/2014/main" id="{FDC331A7-87F4-D041-BFEA-6ED748D00BF1}"/>
                </a:ext>
              </a:extLst>
            </p:cNvPr>
            <p:cNvSpPr/>
            <p:nvPr/>
          </p:nvSpPr>
          <p:spPr>
            <a:xfrm rot="5400000">
              <a:off x="6051491" y="4798615"/>
              <a:ext cx="301475" cy="32304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43" name="テキスト ボックス 542">
              <a:extLst>
                <a:ext uri="{FF2B5EF4-FFF2-40B4-BE49-F238E27FC236}">
                  <a16:creationId xmlns:a16="http://schemas.microsoft.com/office/drawing/2014/main" id="{79F196F7-E691-8E46-97E7-84A7B56E195A}"/>
                </a:ext>
              </a:extLst>
            </p:cNvPr>
            <p:cNvSpPr txBox="1"/>
            <p:nvPr/>
          </p:nvSpPr>
          <p:spPr>
            <a:xfrm>
              <a:off x="5962480" y="4756866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/>
                <a:t>+</a:t>
              </a:r>
              <a:endParaRPr lang="ja-JP" altLang="en-US" sz="1200"/>
            </a:p>
          </p:txBody>
        </p:sp>
        <p:sp>
          <p:nvSpPr>
            <p:cNvPr id="544" name="テキスト ボックス 543">
              <a:extLst>
                <a:ext uri="{FF2B5EF4-FFF2-40B4-BE49-F238E27FC236}">
                  <a16:creationId xmlns:a16="http://schemas.microsoft.com/office/drawing/2014/main" id="{6791A446-BE6F-CE4A-9F7B-6F5B0E141271}"/>
                </a:ext>
              </a:extLst>
            </p:cNvPr>
            <p:cNvSpPr txBox="1"/>
            <p:nvPr/>
          </p:nvSpPr>
          <p:spPr>
            <a:xfrm>
              <a:off x="5962659" y="4874003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/>
                <a:t>+</a:t>
              </a:r>
              <a:endParaRPr lang="ja-JP" altLang="en-US" sz="1200"/>
            </a:p>
          </p:txBody>
        </p:sp>
      </p:grpSp>
      <p:grpSp>
        <p:nvGrpSpPr>
          <p:cNvPr id="545" name="図形グループ 142">
            <a:extLst>
              <a:ext uri="{FF2B5EF4-FFF2-40B4-BE49-F238E27FC236}">
                <a16:creationId xmlns:a16="http://schemas.microsoft.com/office/drawing/2014/main" id="{144A9BF5-A798-7245-8726-164AEFF8BB63}"/>
              </a:ext>
            </a:extLst>
          </p:cNvPr>
          <p:cNvGrpSpPr>
            <a:grpSpLocks noChangeAspect="1"/>
          </p:cNvGrpSpPr>
          <p:nvPr/>
        </p:nvGrpSpPr>
        <p:grpSpPr>
          <a:xfrm rot="2723663">
            <a:off x="12421685" y="9459457"/>
            <a:ext cx="225147" cy="225147"/>
            <a:chOff x="5207259" y="991396"/>
            <a:chExt cx="900000" cy="900000"/>
          </a:xfrm>
        </p:grpSpPr>
        <p:sp>
          <p:nvSpPr>
            <p:cNvPr id="546" name="円/楕円 545">
              <a:extLst>
                <a:ext uri="{FF2B5EF4-FFF2-40B4-BE49-F238E27FC236}">
                  <a16:creationId xmlns:a16="http://schemas.microsoft.com/office/drawing/2014/main" id="{9C29B3B9-4AA8-F546-9D73-7A826D52EE0A}"/>
                </a:ext>
              </a:extLst>
            </p:cNvPr>
            <p:cNvSpPr/>
            <p:nvPr/>
          </p:nvSpPr>
          <p:spPr>
            <a:xfrm>
              <a:off x="5310073" y="1094308"/>
              <a:ext cx="689094" cy="6890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47" name="加算記号 546">
              <a:extLst>
                <a:ext uri="{FF2B5EF4-FFF2-40B4-BE49-F238E27FC236}">
                  <a16:creationId xmlns:a16="http://schemas.microsoft.com/office/drawing/2014/main" id="{41E2EF02-449E-864A-8C51-6F590B672580}"/>
                </a:ext>
              </a:extLst>
            </p:cNvPr>
            <p:cNvSpPr/>
            <p:nvPr/>
          </p:nvSpPr>
          <p:spPr>
            <a:xfrm>
              <a:off x="5207259" y="991396"/>
              <a:ext cx="900000" cy="900000"/>
            </a:xfrm>
            <a:prstGeom prst="mathPlus">
              <a:avLst>
                <a:gd name="adj1" fmla="val 600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548" name="直線コネクタ 547">
            <a:extLst>
              <a:ext uri="{FF2B5EF4-FFF2-40B4-BE49-F238E27FC236}">
                <a16:creationId xmlns:a16="http://schemas.microsoft.com/office/drawing/2014/main" id="{597ACB5D-DD88-5944-91F2-25DAC6D552D7}"/>
              </a:ext>
            </a:extLst>
          </p:cNvPr>
          <p:cNvCxnSpPr>
            <a:cxnSpLocks/>
          </p:cNvCxnSpPr>
          <p:nvPr/>
        </p:nvCxnSpPr>
        <p:spPr>
          <a:xfrm flipH="1">
            <a:off x="12524218" y="9656768"/>
            <a:ext cx="1" cy="468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1" name="図形グループ 71">
            <a:extLst>
              <a:ext uri="{FF2B5EF4-FFF2-40B4-BE49-F238E27FC236}">
                <a16:creationId xmlns:a16="http://schemas.microsoft.com/office/drawing/2014/main" id="{E729A2D2-C9D5-F14A-BC89-40F01F3AFA45}"/>
              </a:ext>
            </a:extLst>
          </p:cNvPr>
          <p:cNvGrpSpPr/>
          <p:nvPr/>
        </p:nvGrpSpPr>
        <p:grpSpPr>
          <a:xfrm rot="5400000">
            <a:off x="4097346" y="10368317"/>
            <a:ext cx="265415" cy="283423"/>
            <a:chOff x="4567072" y="2425898"/>
            <a:chExt cx="265415" cy="28342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52" name="円/楕円 551">
              <a:extLst>
                <a:ext uri="{FF2B5EF4-FFF2-40B4-BE49-F238E27FC236}">
                  <a16:creationId xmlns:a16="http://schemas.microsoft.com/office/drawing/2014/main" id="{FC54BBB7-DEBE-C44C-82BC-F93A5DDED73B}"/>
                </a:ext>
              </a:extLst>
            </p:cNvPr>
            <p:cNvSpPr/>
            <p:nvPr/>
          </p:nvSpPr>
          <p:spPr>
            <a:xfrm>
              <a:off x="4577717" y="2425898"/>
              <a:ext cx="247162" cy="251955"/>
            </a:xfrm>
            <a:prstGeom prst="ellipse">
              <a:avLst/>
            </a:prstGeom>
            <a:grpFill/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553" name="直線コネクタ 552">
              <a:extLst>
                <a:ext uri="{FF2B5EF4-FFF2-40B4-BE49-F238E27FC236}">
                  <a16:creationId xmlns:a16="http://schemas.microsoft.com/office/drawing/2014/main" id="{AEDD6E98-73A9-F747-8CBC-62B3B283B224}"/>
                </a:ext>
              </a:extLst>
            </p:cNvPr>
            <p:cNvCxnSpPr>
              <a:stCxn id="552" idx="2"/>
              <a:endCxn id="552" idx="6"/>
            </p:cNvCxnSpPr>
            <p:nvPr/>
          </p:nvCxnSpPr>
          <p:spPr>
            <a:xfrm>
              <a:off x="4577721" y="2551872"/>
              <a:ext cx="247162" cy="0"/>
            </a:xfrm>
            <a:prstGeom prst="line">
              <a:avLst/>
            </a:prstGeom>
            <a:grpFill/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4" name="正方形/長方形 553">
              <a:extLst>
                <a:ext uri="{FF2B5EF4-FFF2-40B4-BE49-F238E27FC236}">
                  <a16:creationId xmlns:a16="http://schemas.microsoft.com/office/drawing/2014/main" id="{993260F9-B262-ED4C-8E43-52CAFDB227E8}"/>
                </a:ext>
              </a:extLst>
            </p:cNvPr>
            <p:cNvSpPr/>
            <p:nvPr/>
          </p:nvSpPr>
          <p:spPr>
            <a:xfrm flipV="1">
              <a:off x="4567072" y="2564712"/>
              <a:ext cx="265415" cy="1446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555" name="正方形/長方形 554">
            <a:extLst>
              <a:ext uri="{FF2B5EF4-FFF2-40B4-BE49-F238E27FC236}">
                <a16:creationId xmlns:a16="http://schemas.microsoft.com/office/drawing/2014/main" id="{59817110-563A-4B44-BB75-1044BDC2CE0D}"/>
              </a:ext>
            </a:extLst>
          </p:cNvPr>
          <p:cNvSpPr>
            <a:spLocks noChangeAspect="1"/>
          </p:cNvSpPr>
          <p:nvPr/>
        </p:nvSpPr>
        <p:spPr>
          <a:xfrm>
            <a:off x="3022296" y="10196758"/>
            <a:ext cx="730010" cy="39798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56" name="テキスト ボックス 555">
            <a:extLst>
              <a:ext uri="{FF2B5EF4-FFF2-40B4-BE49-F238E27FC236}">
                <a16:creationId xmlns:a16="http://schemas.microsoft.com/office/drawing/2014/main" id="{511DD9CA-B918-0E43-B509-7CB8D2009357}"/>
              </a:ext>
            </a:extLst>
          </p:cNvPr>
          <p:cNvSpPr txBox="1"/>
          <p:nvPr/>
        </p:nvSpPr>
        <p:spPr>
          <a:xfrm>
            <a:off x="3023920" y="10197064"/>
            <a:ext cx="74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>
                <a:solidFill>
                  <a:schemeClr val="bg1"/>
                </a:solidFill>
              </a:rPr>
              <a:t>AUX Y</a:t>
            </a:r>
            <a:endParaRPr lang="ja-JP" altLang="en-US" sz="1800">
              <a:solidFill>
                <a:schemeClr val="bg1"/>
              </a:solidFill>
            </a:endParaRPr>
          </a:p>
        </p:txBody>
      </p:sp>
      <p:cxnSp>
        <p:nvCxnSpPr>
          <p:cNvPr id="557" name="直線コネクタ 556">
            <a:extLst>
              <a:ext uri="{FF2B5EF4-FFF2-40B4-BE49-F238E27FC236}">
                <a16:creationId xmlns:a16="http://schemas.microsoft.com/office/drawing/2014/main" id="{59E1DAC6-4514-5848-9C20-650514200DFF}"/>
              </a:ext>
            </a:extLst>
          </p:cNvPr>
          <p:cNvCxnSpPr>
            <a:cxnSpLocks/>
          </p:cNvCxnSpPr>
          <p:nvPr/>
        </p:nvCxnSpPr>
        <p:spPr>
          <a:xfrm flipH="1">
            <a:off x="3752973" y="10267528"/>
            <a:ext cx="1692000" cy="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8" name="グループ化 29">
            <a:extLst>
              <a:ext uri="{FF2B5EF4-FFF2-40B4-BE49-F238E27FC236}">
                <a16:creationId xmlns:a16="http://schemas.microsoft.com/office/drawing/2014/main" id="{2B8A0647-A83D-F448-9775-ED362D91500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74451" y="10448138"/>
            <a:ext cx="396000" cy="296728"/>
            <a:chOff x="3491880" y="5373216"/>
            <a:chExt cx="576386" cy="432048"/>
          </a:xfrm>
        </p:grpSpPr>
        <p:sp>
          <p:nvSpPr>
            <p:cNvPr id="559" name="二等辺三角形 215">
              <a:extLst>
                <a:ext uri="{FF2B5EF4-FFF2-40B4-BE49-F238E27FC236}">
                  <a16:creationId xmlns:a16="http://schemas.microsoft.com/office/drawing/2014/main" id="{4350DFF1-7AEF-4247-86EF-5B95293ECFB6}"/>
                </a:ext>
              </a:extLst>
            </p:cNvPr>
            <p:cNvSpPr/>
            <p:nvPr/>
          </p:nvSpPr>
          <p:spPr>
            <a:xfrm rot="16200000" flipH="1" flipV="1">
              <a:off x="3707007" y="5518581"/>
              <a:ext cx="144545" cy="14290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60" name="正方形/長方形 559">
              <a:extLst>
                <a:ext uri="{FF2B5EF4-FFF2-40B4-BE49-F238E27FC236}">
                  <a16:creationId xmlns:a16="http://schemas.microsoft.com/office/drawing/2014/main" id="{9BA2CF54-84DB-D64F-A5CC-9A698845E5CE}"/>
                </a:ext>
              </a:extLst>
            </p:cNvPr>
            <p:cNvSpPr/>
            <p:nvPr/>
          </p:nvSpPr>
          <p:spPr>
            <a:xfrm>
              <a:off x="3491880" y="5373216"/>
              <a:ext cx="57638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61" name="正方形/長方形 560">
              <a:extLst>
                <a:ext uri="{FF2B5EF4-FFF2-40B4-BE49-F238E27FC236}">
                  <a16:creationId xmlns:a16="http://schemas.microsoft.com/office/drawing/2014/main" id="{D5CB8DD6-8A76-1A4D-8DD2-A095F9884048}"/>
                </a:ext>
              </a:extLst>
            </p:cNvPr>
            <p:cNvSpPr/>
            <p:nvPr/>
          </p:nvSpPr>
          <p:spPr>
            <a:xfrm>
              <a:off x="3852321" y="5373216"/>
              <a:ext cx="215945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562" name="正方形/長方形 561">
              <a:extLst>
                <a:ext uri="{FF2B5EF4-FFF2-40B4-BE49-F238E27FC236}">
                  <a16:creationId xmlns:a16="http://schemas.microsoft.com/office/drawing/2014/main" id="{486162CA-EC08-F54B-8665-3D283A2A2B99}"/>
                </a:ext>
              </a:extLst>
            </p:cNvPr>
            <p:cNvSpPr/>
            <p:nvPr/>
          </p:nvSpPr>
          <p:spPr>
            <a:xfrm>
              <a:off x="385232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563" name="正方形/長方形 562">
              <a:extLst>
                <a:ext uri="{FF2B5EF4-FFF2-40B4-BE49-F238E27FC236}">
                  <a16:creationId xmlns:a16="http://schemas.microsoft.com/office/drawing/2014/main" id="{0FE0D9C3-B039-5841-A6D4-2FBED79F2617}"/>
                </a:ext>
              </a:extLst>
            </p:cNvPr>
            <p:cNvSpPr/>
            <p:nvPr/>
          </p:nvSpPr>
          <p:spPr>
            <a:xfrm>
              <a:off x="3491880" y="5373216"/>
              <a:ext cx="215946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64" name="正方形/長方形 563">
              <a:extLst>
                <a:ext uri="{FF2B5EF4-FFF2-40B4-BE49-F238E27FC236}">
                  <a16:creationId xmlns:a16="http://schemas.microsoft.com/office/drawing/2014/main" id="{A900D82A-F0B0-AC46-9202-F1BB6E531D57}"/>
                </a:ext>
              </a:extLst>
            </p:cNvPr>
            <p:cNvSpPr/>
            <p:nvPr/>
          </p:nvSpPr>
          <p:spPr>
            <a:xfrm>
              <a:off x="349188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cxnSp>
        <p:nvCxnSpPr>
          <p:cNvPr id="565" name="直線コネクタ 564">
            <a:extLst>
              <a:ext uri="{FF2B5EF4-FFF2-40B4-BE49-F238E27FC236}">
                <a16:creationId xmlns:a16="http://schemas.microsoft.com/office/drawing/2014/main" id="{CFE46B64-629D-7948-928F-1AC56B5DF0FC}"/>
              </a:ext>
            </a:extLst>
          </p:cNvPr>
          <p:cNvCxnSpPr>
            <a:cxnSpLocks/>
          </p:cNvCxnSpPr>
          <p:nvPr/>
        </p:nvCxnSpPr>
        <p:spPr>
          <a:xfrm>
            <a:off x="1979228" y="10517154"/>
            <a:ext cx="1056716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6" name="図形グループ 155">
            <a:extLst>
              <a:ext uri="{FF2B5EF4-FFF2-40B4-BE49-F238E27FC236}">
                <a16:creationId xmlns:a16="http://schemas.microsoft.com/office/drawing/2014/main" id="{E811F60D-8F42-BA42-BD4D-F2F242E39291}"/>
              </a:ext>
            </a:extLst>
          </p:cNvPr>
          <p:cNvGrpSpPr/>
          <p:nvPr/>
        </p:nvGrpSpPr>
        <p:grpSpPr>
          <a:xfrm>
            <a:off x="5240884" y="10408745"/>
            <a:ext cx="198000" cy="198000"/>
            <a:chOff x="6727728" y="6048983"/>
            <a:chExt cx="198000" cy="198000"/>
          </a:xfrm>
        </p:grpSpPr>
        <p:sp>
          <p:nvSpPr>
            <p:cNvPr id="567" name="円/楕円 566">
              <a:extLst>
                <a:ext uri="{FF2B5EF4-FFF2-40B4-BE49-F238E27FC236}">
                  <a16:creationId xmlns:a16="http://schemas.microsoft.com/office/drawing/2014/main" id="{BB2B4678-95DF-C84B-B2CB-59B29D278A75}"/>
                </a:ext>
              </a:extLst>
            </p:cNvPr>
            <p:cNvSpPr/>
            <p:nvPr/>
          </p:nvSpPr>
          <p:spPr>
            <a:xfrm>
              <a:off x="6727728" y="6048983"/>
              <a:ext cx="198000" cy="19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568" name="曲線コネクタ 567">
              <a:extLst>
                <a:ext uri="{FF2B5EF4-FFF2-40B4-BE49-F238E27FC236}">
                  <a16:creationId xmlns:a16="http://schemas.microsoft.com/office/drawing/2014/main" id="{F8764114-530B-9B41-AB47-942E9D295145}"/>
                </a:ext>
              </a:extLst>
            </p:cNvPr>
            <p:cNvCxnSpPr>
              <a:cxnSpLocks noChangeAspect="1"/>
            </p:cNvCxnSpPr>
            <p:nvPr/>
          </p:nvCxnSpPr>
          <p:spPr>
            <a:xfrm rot="8160000" flipH="1" flipV="1">
              <a:off x="6752915" y="6087606"/>
              <a:ext cx="146298" cy="125730"/>
            </a:xfrm>
            <a:prstGeom prst="curvedConnector3">
              <a:avLst/>
            </a:prstGeom>
            <a:ln>
              <a:solidFill>
                <a:schemeClr val="tx1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9" name="図形グループ 142">
            <a:extLst>
              <a:ext uri="{FF2B5EF4-FFF2-40B4-BE49-F238E27FC236}">
                <a16:creationId xmlns:a16="http://schemas.microsoft.com/office/drawing/2014/main" id="{A833CF5B-F94F-9344-8B55-70B75108266E}"/>
              </a:ext>
            </a:extLst>
          </p:cNvPr>
          <p:cNvGrpSpPr>
            <a:grpSpLocks noChangeAspect="1"/>
          </p:cNvGrpSpPr>
          <p:nvPr/>
        </p:nvGrpSpPr>
        <p:grpSpPr>
          <a:xfrm rot="2723663">
            <a:off x="4700760" y="10396382"/>
            <a:ext cx="225147" cy="225147"/>
            <a:chOff x="5207259" y="991396"/>
            <a:chExt cx="900000" cy="900000"/>
          </a:xfrm>
        </p:grpSpPr>
        <p:sp>
          <p:nvSpPr>
            <p:cNvPr id="570" name="円/楕円 569">
              <a:extLst>
                <a:ext uri="{FF2B5EF4-FFF2-40B4-BE49-F238E27FC236}">
                  <a16:creationId xmlns:a16="http://schemas.microsoft.com/office/drawing/2014/main" id="{D4C56A64-B8A8-6344-9CA8-E97F68B293D4}"/>
                </a:ext>
              </a:extLst>
            </p:cNvPr>
            <p:cNvSpPr/>
            <p:nvPr/>
          </p:nvSpPr>
          <p:spPr>
            <a:xfrm>
              <a:off x="5310073" y="1094308"/>
              <a:ext cx="689094" cy="6890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71" name="加算記号 570">
              <a:extLst>
                <a:ext uri="{FF2B5EF4-FFF2-40B4-BE49-F238E27FC236}">
                  <a16:creationId xmlns:a16="http://schemas.microsoft.com/office/drawing/2014/main" id="{04BA3BC7-7B87-4640-BDF4-4277D589A242}"/>
                </a:ext>
              </a:extLst>
            </p:cNvPr>
            <p:cNvSpPr/>
            <p:nvPr/>
          </p:nvSpPr>
          <p:spPr>
            <a:xfrm>
              <a:off x="5207259" y="991396"/>
              <a:ext cx="900000" cy="900000"/>
            </a:xfrm>
            <a:prstGeom prst="mathPlus">
              <a:avLst>
                <a:gd name="adj1" fmla="val 600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572" name="直線コネクタ 571">
            <a:extLst>
              <a:ext uri="{FF2B5EF4-FFF2-40B4-BE49-F238E27FC236}">
                <a16:creationId xmlns:a16="http://schemas.microsoft.com/office/drawing/2014/main" id="{E237FC62-CAA6-9942-B529-8CF2D71E9C5D}"/>
              </a:ext>
            </a:extLst>
          </p:cNvPr>
          <p:cNvCxnSpPr>
            <a:cxnSpLocks/>
          </p:cNvCxnSpPr>
          <p:nvPr/>
        </p:nvCxnSpPr>
        <p:spPr>
          <a:xfrm flipH="1">
            <a:off x="4898106" y="10510698"/>
            <a:ext cx="360000" cy="1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3" name="直線コネクタ 572">
            <a:extLst>
              <a:ext uri="{FF2B5EF4-FFF2-40B4-BE49-F238E27FC236}">
                <a16:creationId xmlns:a16="http://schemas.microsoft.com/office/drawing/2014/main" id="{93ECED8F-EB58-9049-9BAE-11FD792B79B6}"/>
              </a:ext>
            </a:extLst>
          </p:cNvPr>
          <p:cNvCxnSpPr>
            <a:cxnSpLocks/>
          </p:cNvCxnSpPr>
          <p:nvPr/>
        </p:nvCxnSpPr>
        <p:spPr>
          <a:xfrm>
            <a:off x="4376046" y="10510697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4" name="直線コネクタ 573">
            <a:extLst>
              <a:ext uri="{FF2B5EF4-FFF2-40B4-BE49-F238E27FC236}">
                <a16:creationId xmlns:a16="http://schemas.microsoft.com/office/drawing/2014/main" id="{2728A671-340A-4D45-B7AB-F23E5CFBBCAD}"/>
              </a:ext>
            </a:extLst>
          </p:cNvPr>
          <p:cNvCxnSpPr>
            <a:cxnSpLocks/>
          </p:cNvCxnSpPr>
          <p:nvPr/>
        </p:nvCxnSpPr>
        <p:spPr>
          <a:xfrm flipH="1" flipV="1">
            <a:off x="3755428" y="10508956"/>
            <a:ext cx="478632" cy="2113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5" name="直線コネクタ 574">
            <a:extLst>
              <a:ext uri="{FF2B5EF4-FFF2-40B4-BE49-F238E27FC236}">
                <a16:creationId xmlns:a16="http://schemas.microsoft.com/office/drawing/2014/main" id="{67BA69A5-1187-2B43-8A8E-41796D1EB4E4}"/>
              </a:ext>
            </a:extLst>
          </p:cNvPr>
          <p:cNvCxnSpPr>
            <a:cxnSpLocks/>
          </p:cNvCxnSpPr>
          <p:nvPr/>
        </p:nvCxnSpPr>
        <p:spPr>
          <a:xfrm rot="18900000">
            <a:off x="3958859" y="10426766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6" name="直線コネクタ 575">
            <a:extLst>
              <a:ext uri="{FF2B5EF4-FFF2-40B4-BE49-F238E27FC236}">
                <a16:creationId xmlns:a16="http://schemas.microsoft.com/office/drawing/2014/main" id="{0C488F71-C7F6-3940-BC3E-1D4F55F44D6F}"/>
              </a:ext>
            </a:extLst>
          </p:cNvPr>
          <p:cNvCxnSpPr>
            <a:cxnSpLocks/>
          </p:cNvCxnSpPr>
          <p:nvPr/>
        </p:nvCxnSpPr>
        <p:spPr>
          <a:xfrm flipV="1">
            <a:off x="4815216" y="10607723"/>
            <a:ext cx="0" cy="51038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7" name="図形グループ 144">
            <a:extLst>
              <a:ext uri="{FF2B5EF4-FFF2-40B4-BE49-F238E27FC236}">
                <a16:creationId xmlns:a16="http://schemas.microsoft.com/office/drawing/2014/main" id="{C3E4F8E4-98CE-EF4D-9400-51F4B7A39804}"/>
              </a:ext>
            </a:extLst>
          </p:cNvPr>
          <p:cNvGrpSpPr>
            <a:grpSpLocks noChangeAspect="1"/>
          </p:cNvGrpSpPr>
          <p:nvPr/>
        </p:nvGrpSpPr>
        <p:grpSpPr>
          <a:xfrm>
            <a:off x="5117294" y="10174737"/>
            <a:ext cx="181980" cy="185580"/>
            <a:chOff x="1878077" y="4733823"/>
            <a:chExt cx="303337" cy="309299"/>
          </a:xfrm>
        </p:grpSpPr>
        <p:sp>
          <p:nvSpPr>
            <p:cNvPr id="578" name="正方形/長方形 577">
              <a:extLst>
                <a:ext uri="{FF2B5EF4-FFF2-40B4-BE49-F238E27FC236}">
                  <a16:creationId xmlns:a16="http://schemas.microsoft.com/office/drawing/2014/main" id="{6DE1B33A-D256-BF42-9CBA-63DC4D9ABA2A}"/>
                </a:ext>
              </a:extLst>
            </p:cNvPr>
            <p:cNvSpPr/>
            <p:nvPr/>
          </p:nvSpPr>
          <p:spPr>
            <a:xfrm>
              <a:off x="1878078" y="4733824"/>
              <a:ext cx="303336" cy="30929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579" name="直線コネクタ 578">
              <a:extLst>
                <a:ext uri="{FF2B5EF4-FFF2-40B4-BE49-F238E27FC236}">
                  <a16:creationId xmlns:a16="http://schemas.microsoft.com/office/drawing/2014/main" id="{0721FE8A-A657-F647-9161-FC19C69584BB}"/>
                </a:ext>
              </a:extLst>
            </p:cNvPr>
            <p:cNvCxnSpPr/>
            <p:nvPr/>
          </p:nvCxnSpPr>
          <p:spPr>
            <a:xfrm>
              <a:off x="1878077" y="4733823"/>
              <a:ext cx="303337" cy="30929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0" name="図形グループ 1">
            <a:extLst>
              <a:ext uri="{FF2B5EF4-FFF2-40B4-BE49-F238E27FC236}">
                <a16:creationId xmlns:a16="http://schemas.microsoft.com/office/drawing/2014/main" id="{A8FB1CCD-8A5B-FE4D-8B4A-1EB46D674B74}"/>
              </a:ext>
            </a:extLst>
          </p:cNvPr>
          <p:cNvGrpSpPr>
            <a:grpSpLocks noChangeAspect="1"/>
          </p:cNvGrpSpPr>
          <p:nvPr/>
        </p:nvGrpSpPr>
        <p:grpSpPr>
          <a:xfrm>
            <a:off x="5458560" y="10167860"/>
            <a:ext cx="216000" cy="199005"/>
            <a:chOff x="4516249" y="3842721"/>
            <a:chExt cx="274365" cy="252778"/>
          </a:xfrm>
        </p:grpSpPr>
        <p:sp>
          <p:nvSpPr>
            <p:cNvPr id="581" name="正方形/長方形 580">
              <a:extLst>
                <a:ext uri="{FF2B5EF4-FFF2-40B4-BE49-F238E27FC236}">
                  <a16:creationId xmlns:a16="http://schemas.microsoft.com/office/drawing/2014/main" id="{1B2A2345-47A6-224E-BF34-36455EB2DA1A}"/>
                </a:ext>
              </a:extLst>
            </p:cNvPr>
            <p:cNvSpPr/>
            <p:nvPr/>
          </p:nvSpPr>
          <p:spPr>
            <a:xfrm>
              <a:off x="4516249" y="3885680"/>
              <a:ext cx="274365" cy="16728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582" name="直線コネクタ 581">
              <a:extLst>
                <a:ext uri="{FF2B5EF4-FFF2-40B4-BE49-F238E27FC236}">
                  <a16:creationId xmlns:a16="http://schemas.microsoft.com/office/drawing/2014/main" id="{6CF70DB3-58A1-7143-973B-5C3780202635}"/>
                </a:ext>
              </a:extLst>
            </p:cNvPr>
            <p:cNvCxnSpPr/>
            <p:nvPr/>
          </p:nvCxnSpPr>
          <p:spPr>
            <a:xfrm>
              <a:off x="4524530" y="4095499"/>
              <a:ext cx="2533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直線コネクタ 582">
              <a:extLst>
                <a:ext uri="{FF2B5EF4-FFF2-40B4-BE49-F238E27FC236}">
                  <a16:creationId xmlns:a16="http://schemas.microsoft.com/office/drawing/2014/main" id="{2AC44431-FA54-6240-89B3-A4DCB13A1027}"/>
                </a:ext>
              </a:extLst>
            </p:cNvPr>
            <p:cNvCxnSpPr/>
            <p:nvPr/>
          </p:nvCxnSpPr>
          <p:spPr>
            <a:xfrm>
              <a:off x="4524530" y="3842721"/>
              <a:ext cx="2533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4" name="直線コネクタ 583">
            <a:extLst>
              <a:ext uri="{FF2B5EF4-FFF2-40B4-BE49-F238E27FC236}">
                <a16:creationId xmlns:a16="http://schemas.microsoft.com/office/drawing/2014/main" id="{08637B85-EB5E-AD4A-BA20-6258CF85A0AD}"/>
              </a:ext>
            </a:extLst>
          </p:cNvPr>
          <p:cNvCxnSpPr>
            <a:cxnSpLocks/>
          </p:cNvCxnSpPr>
          <p:nvPr/>
        </p:nvCxnSpPr>
        <p:spPr>
          <a:xfrm flipV="1">
            <a:off x="5691314" y="10218606"/>
            <a:ext cx="330422" cy="64532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5" name="直線コネクタ 584">
            <a:extLst>
              <a:ext uri="{FF2B5EF4-FFF2-40B4-BE49-F238E27FC236}">
                <a16:creationId xmlns:a16="http://schemas.microsoft.com/office/drawing/2014/main" id="{7CE6943D-68E1-3249-8AED-20A35788DEBE}"/>
              </a:ext>
            </a:extLst>
          </p:cNvPr>
          <p:cNvCxnSpPr>
            <a:cxnSpLocks/>
          </p:cNvCxnSpPr>
          <p:nvPr/>
        </p:nvCxnSpPr>
        <p:spPr>
          <a:xfrm rot="5400000">
            <a:off x="5950510" y="10214585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6" name="図形グループ 155">
            <a:extLst>
              <a:ext uri="{FF2B5EF4-FFF2-40B4-BE49-F238E27FC236}">
                <a16:creationId xmlns:a16="http://schemas.microsoft.com/office/drawing/2014/main" id="{E7F0003F-C56C-0048-825A-6FDA48F41930}"/>
              </a:ext>
            </a:extLst>
          </p:cNvPr>
          <p:cNvGrpSpPr/>
          <p:nvPr/>
        </p:nvGrpSpPr>
        <p:grpSpPr>
          <a:xfrm>
            <a:off x="5849645" y="10812422"/>
            <a:ext cx="198000" cy="198000"/>
            <a:chOff x="6727728" y="6048983"/>
            <a:chExt cx="198000" cy="198000"/>
          </a:xfrm>
        </p:grpSpPr>
        <p:sp>
          <p:nvSpPr>
            <p:cNvPr id="587" name="円/楕円 586">
              <a:extLst>
                <a:ext uri="{FF2B5EF4-FFF2-40B4-BE49-F238E27FC236}">
                  <a16:creationId xmlns:a16="http://schemas.microsoft.com/office/drawing/2014/main" id="{9DD6FA62-35FC-E64C-9B1A-76937432792F}"/>
                </a:ext>
              </a:extLst>
            </p:cNvPr>
            <p:cNvSpPr/>
            <p:nvPr/>
          </p:nvSpPr>
          <p:spPr>
            <a:xfrm>
              <a:off x="6727728" y="6048983"/>
              <a:ext cx="198000" cy="19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588" name="曲線コネクタ 587">
              <a:extLst>
                <a:ext uri="{FF2B5EF4-FFF2-40B4-BE49-F238E27FC236}">
                  <a16:creationId xmlns:a16="http://schemas.microsoft.com/office/drawing/2014/main" id="{4A19C63E-7D9B-3B49-9100-191711032EB1}"/>
                </a:ext>
              </a:extLst>
            </p:cNvPr>
            <p:cNvCxnSpPr>
              <a:cxnSpLocks noChangeAspect="1"/>
            </p:cNvCxnSpPr>
            <p:nvPr/>
          </p:nvCxnSpPr>
          <p:spPr>
            <a:xfrm rot="8160000" flipH="1" flipV="1">
              <a:off x="6752915" y="6087606"/>
              <a:ext cx="146298" cy="125730"/>
            </a:xfrm>
            <a:prstGeom prst="curvedConnector3">
              <a:avLst/>
            </a:prstGeom>
            <a:ln>
              <a:solidFill>
                <a:schemeClr val="tx1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9" name="直線コネクタ 588">
            <a:extLst>
              <a:ext uri="{FF2B5EF4-FFF2-40B4-BE49-F238E27FC236}">
                <a16:creationId xmlns:a16="http://schemas.microsoft.com/office/drawing/2014/main" id="{61DAB26E-A6A1-FA4A-B73F-688E8EB649D5}"/>
              </a:ext>
            </a:extLst>
          </p:cNvPr>
          <p:cNvCxnSpPr>
            <a:cxnSpLocks/>
          </p:cNvCxnSpPr>
          <p:nvPr/>
        </p:nvCxnSpPr>
        <p:spPr>
          <a:xfrm flipV="1">
            <a:off x="5560953" y="10381730"/>
            <a:ext cx="0" cy="54000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0" name="テキスト ボックス 589">
            <a:extLst>
              <a:ext uri="{FF2B5EF4-FFF2-40B4-BE49-F238E27FC236}">
                <a16:creationId xmlns:a16="http://schemas.microsoft.com/office/drawing/2014/main" id="{4026A46F-452A-DF4E-98AA-CBD116716B5E}"/>
              </a:ext>
            </a:extLst>
          </p:cNvPr>
          <p:cNvSpPr txBox="1"/>
          <p:nvPr/>
        </p:nvSpPr>
        <p:spPr>
          <a:xfrm>
            <a:off x="5699035" y="10554639"/>
            <a:ext cx="543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VCO</a:t>
            </a:r>
            <a:endParaRPr lang="ja-JP" altLang="en-US" sz="1600"/>
          </a:p>
        </p:txBody>
      </p:sp>
      <p:cxnSp>
        <p:nvCxnSpPr>
          <p:cNvPr id="591" name="直線コネクタ 590">
            <a:extLst>
              <a:ext uri="{FF2B5EF4-FFF2-40B4-BE49-F238E27FC236}">
                <a16:creationId xmlns:a16="http://schemas.microsoft.com/office/drawing/2014/main" id="{8DB946F9-B360-EB49-ABFD-EB68004B0825}"/>
              </a:ext>
            </a:extLst>
          </p:cNvPr>
          <p:cNvCxnSpPr>
            <a:cxnSpLocks/>
          </p:cNvCxnSpPr>
          <p:nvPr/>
        </p:nvCxnSpPr>
        <p:spPr>
          <a:xfrm>
            <a:off x="5559130" y="10921730"/>
            <a:ext cx="288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2" name="直線コネクタ 591">
            <a:extLst>
              <a:ext uri="{FF2B5EF4-FFF2-40B4-BE49-F238E27FC236}">
                <a16:creationId xmlns:a16="http://schemas.microsoft.com/office/drawing/2014/main" id="{663CB49C-668F-7844-AE0A-CE7C32204FEC}"/>
              </a:ext>
            </a:extLst>
          </p:cNvPr>
          <p:cNvCxnSpPr>
            <a:cxnSpLocks/>
          </p:cNvCxnSpPr>
          <p:nvPr/>
        </p:nvCxnSpPr>
        <p:spPr>
          <a:xfrm>
            <a:off x="5217144" y="10048322"/>
            <a:ext cx="0" cy="211880"/>
          </a:xfrm>
          <a:prstGeom prst="line">
            <a:avLst/>
          </a:prstGeom>
          <a:ln>
            <a:solidFill>
              <a:srgbClr val="92D05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3" name="正方形/長方形 592">
            <a:extLst>
              <a:ext uri="{FF2B5EF4-FFF2-40B4-BE49-F238E27FC236}">
                <a16:creationId xmlns:a16="http://schemas.microsoft.com/office/drawing/2014/main" id="{036DBF3A-0693-8947-BAC9-A9598F628A43}"/>
              </a:ext>
            </a:extLst>
          </p:cNvPr>
          <p:cNvSpPr/>
          <p:nvPr/>
        </p:nvSpPr>
        <p:spPr bwMode="auto">
          <a:xfrm rot="5400000">
            <a:off x="5173857" y="9973282"/>
            <a:ext cx="88525" cy="761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4" name="楕円 552">
            <a:extLst>
              <a:ext uri="{FF2B5EF4-FFF2-40B4-BE49-F238E27FC236}">
                <a16:creationId xmlns:a16="http://schemas.microsoft.com/office/drawing/2014/main" id="{F6F961E9-3807-1447-971B-735801791AD8}"/>
              </a:ext>
            </a:extLst>
          </p:cNvPr>
          <p:cNvSpPr/>
          <p:nvPr/>
        </p:nvSpPr>
        <p:spPr>
          <a:xfrm>
            <a:off x="5210439" y="9603022"/>
            <a:ext cx="288925" cy="287338"/>
          </a:xfrm>
          <a:prstGeom prst="ellipse">
            <a:avLst/>
          </a:prstGeom>
          <a:noFill/>
          <a:ln>
            <a:solidFill>
              <a:srgbClr val="4E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5" name="楕円 552">
            <a:extLst>
              <a:ext uri="{FF2B5EF4-FFF2-40B4-BE49-F238E27FC236}">
                <a16:creationId xmlns:a16="http://schemas.microsoft.com/office/drawing/2014/main" id="{D2848463-DDF8-A048-9042-9E4F4845275D}"/>
              </a:ext>
            </a:extLst>
          </p:cNvPr>
          <p:cNvSpPr/>
          <p:nvPr/>
        </p:nvSpPr>
        <p:spPr>
          <a:xfrm>
            <a:off x="5264439" y="9604178"/>
            <a:ext cx="288925" cy="287338"/>
          </a:xfrm>
          <a:prstGeom prst="ellipse">
            <a:avLst/>
          </a:prstGeom>
          <a:noFill/>
          <a:ln>
            <a:solidFill>
              <a:srgbClr val="188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6" name="楕円 552">
            <a:extLst>
              <a:ext uri="{FF2B5EF4-FFF2-40B4-BE49-F238E27FC236}">
                <a16:creationId xmlns:a16="http://schemas.microsoft.com/office/drawing/2014/main" id="{A808111F-4627-5643-A7EE-C0C7C2F9038C}"/>
              </a:ext>
            </a:extLst>
          </p:cNvPr>
          <p:cNvSpPr/>
          <p:nvPr/>
        </p:nvSpPr>
        <p:spPr>
          <a:xfrm>
            <a:off x="5318439" y="9603022"/>
            <a:ext cx="288925" cy="287338"/>
          </a:xfrm>
          <a:prstGeom prst="ellipse">
            <a:avLst/>
          </a:prstGeom>
          <a:noFill/>
          <a:ln>
            <a:solidFill>
              <a:srgbClr val="188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597" name="直線コネクタ 596">
            <a:extLst>
              <a:ext uri="{FF2B5EF4-FFF2-40B4-BE49-F238E27FC236}">
                <a16:creationId xmlns:a16="http://schemas.microsoft.com/office/drawing/2014/main" id="{BC9EFDA2-B66A-1142-BB65-6D5FE54F8CBA}"/>
              </a:ext>
            </a:extLst>
          </p:cNvPr>
          <p:cNvCxnSpPr>
            <a:cxnSpLocks/>
          </p:cNvCxnSpPr>
          <p:nvPr/>
        </p:nvCxnSpPr>
        <p:spPr>
          <a:xfrm>
            <a:off x="5210610" y="9780902"/>
            <a:ext cx="1" cy="178253"/>
          </a:xfrm>
          <a:prstGeom prst="line">
            <a:avLst/>
          </a:prstGeom>
          <a:ln>
            <a:solidFill>
              <a:srgbClr val="4E8F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8" name="直線コネクタ 597">
            <a:extLst>
              <a:ext uri="{FF2B5EF4-FFF2-40B4-BE49-F238E27FC236}">
                <a16:creationId xmlns:a16="http://schemas.microsoft.com/office/drawing/2014/main" id="{75648BC5-513D-9846-A327-9F8ACB221AE3}"/>
              </a:ext>
            </a:extLst>
          </p:cNvPr>
          <p:cNvCxnSpPr>
            <a:cxnSpLocks/>
          </p:cNvCxnSpPr>
          <p:nvPr/>
        </p:nvCxnSpPr>
        <p:spPr>
          <a:xfrm flipH="1">
            <a:off x="5470674" y="9608550"/>
            <a:ext cx="871828" cy="0"/>
          </a:xfrm>
          <a:prstGeom prst="line">
            <a:avLst/>
          </a:prstGeom>
          <a:ln>
            <a:solidFill>
              <a:srgbClr val="4E8F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9" name="直線コネクタ 598">
            <a:extLst>
              <a:ext uri="{FF2B5EF4-FFF2-40B4-BE49-F238E27FC236}">
                <a16:creationId xmlns:a16="http://schemas.microsoft.com/office/drawing/2014/main" id="{02C043C6-5A81-F149-927F-AC8C29F1BD60}"/>
              </a:ext>
            </a:extLst>
          </p:cNvPr>
          <p:cNvCxnSpPr>
            <a:cxnSpLocks/>
          </p:cNvCxnSpPr>
          <p:nvPr/>
        </p:nvCxnSpPr>
        <p:spPr>
          <a:xfrm flipH="1">
            <a:off x="4784500" y="9569474"/>
            <a:ext cx="0" cy="61200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0" name="直線コネクタ 599">
            <a:extLst>
              <a:ext uri="{FF2B5EF4-FFF2-40B4-BE49-F238E27FC236}">
                <a16:creationId xmlns:a16="http://schemas.microsoft.com/office/drawing/2014/main" id="{155B434A-B431-6F47-A146-993498114C62}"/>
              </a:ext>
            </a:extLst>
          </p:cNvPr>
          <p:cNvCxnSpPr>
            <a:cxnSpLocks/>
          </p:cNvCxnSpPr>
          <p:nvPr/>
        </p:nvCxnSpPr>
        <p:spPr>
          <a:xfrm>
            <a:off x="13487097" y="10134330"/>
            <a:ext cx="1" cy="792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1" name="テキスト ボックス 600">
            <a:extLst>
              <a:ext uri="{FF2B5EF4-FFF2-40B4-BE49-F238E27FC236}">
                <a16:creationId xmlns:a16="http://schemas.microsoft.com/office/drawing/2014/main" id="{919DADC2-FF8D-924F-8385-B2B7716B20FC}"/>
              </a:ext>
            </a:extLst>
          </p:cNvPr>
          <p:cNvSpPr txBox="1"/>
          <p:nvPr/>
        </p:nvSpPr>
        <p:spPr>
          <a:xfrm>
            <a:off x="1517030" y="10730534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PLL Y</a:t>
            </a:r>
            <a:endParaRPr lang="ja-JP" altLang="en-US" sz="1200"/>
          </a:p>
        </p:txBody>
      </p:sp>
      <p:cxnSp>
        <p:nvCxnSpPr>
          <p:cNvPr id="602" name="直線コネクタ 601">
            <a:extLst>
              <a:ext uri="{FF2B5EF4-FFF2-40B4-BE49-F238E27FC236}">
                <a16:creationId xmlns:a16="http://schemas.microsoft.com/office/drawing/2014/main" id="{B35689A8-6D20-AE4F-83F2-CB5758AA1E06}"/>
              </a:ext>
            </a:extLst>
          </p:cNvPr>
          <p:cNvCxnSpPr>
            <a:cxnSpLocks/>
            <a:stCxn id="561" idx="0"/>
          </p:cNvCxnSpPr>
          <p:nvPr/>
        </p:nvCxnSpPr>
        <p:spPr>
          <a:xfrm flipV="1">
            <a:off x="1896270" y="10283138"/>
            <a:ext cx="0" cy="165000"/>
          </a:xfrm>
          <a:prstGeom prst="line">
            <a:avLst/>
          </a:prstGeom>
          <a:ln>
            <a:solidFill>
              <a:srgbClr val="0070C0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3" name="直線コネクタ 602">
            <a:extLst>
              <a:ext uri="{FF2B5EF4-FFF2-40B4-BE49-F238E27FC236}">
                <a16:creationId xmlns:a16="http://schemas.microsoft.com/office/drawing/2014/main" id="{34CD2BBE-987D-3048-987C-B486A74D5C17}"/>
              </a:ext>
            </a:extLst>
          </p:cNvPr>
          <p:cNvCxnSpPr>
            <a:cxnSpLocks/>
          </p:cNvCxnSpPr>
          <p:nvPr/>
        </p:nvCxnSpPr>
        <p:spPr>
          <a:xfrm>
            <a:off x="1871875" y="10283138"/>
            <a:ext cx="1152000" cy="0"/>
          </a:xfrm>
          <a:prstGeom prst="line">
            <a:avLst/>
          </a:prstGeom>
          <a:ln>
            <a:solidFill>
              <a:srgbClr val="0070C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4" name="テキスト ボックス 603">
            <a:extLst>
              <a:ext uri="{FF2B5EF4-FFF2-40B4-BE49-F238E27FC236}">
                <a16:creationId xmlns:a16="http://schemas.microsoft.com/office/drawing/2014/main" id="{0745A266-46EA-E849-8654-DEF9007A645B}"/>
              </a:ext>
            </a:extLst>
          </p:cNvPr>
          <p:cNvSpPr txBox="1"/>
          <p:nvPr/>
        </p:nvSpPr>
        <p:spPr>
          <a:xfrm>
            <a:off x="4349034" y="10490551"/>
            <a:ext cx="511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PFD</a:t>
            </a:r>
            <a:endParaRPr kumimoji="1" lang="ja-JP" altLang="en-US" sz="1600"/>
          </a:p>
        </p:txBody>
      </p:sp>
      <p:cxnSp>
        <p:nvCxnSpPr>
          <p:cNvPr id="605" name="直線コネクタ 604">
            <a:extLst>
              <a:ext uri="{FF2B5EF4-FFF2-40B4-BE49-F238E27FC236}">
                <a16:creationId xmlns:a16="http://schemas.microsoft.com/office/drawing/2014/main" id="{E8184E9B-CEF8-A946-A3FB-DE0C9ABEFE45}"/>
              </a:ext>
            </a:extLst>
          </p:cNvPr>
          <p:cNvCxnSpPr>
            <a:cxnSpLocks/>
          </p:cNvCxnSpPr>
          <p:nvPr/>
        </p:nvCxnSpPr>
        <p:spPr>
          <a:xfrm>
            <a:off x="1060152" y="11121460"/>
            <a:ext cx="37556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6" name="直線コネクタ 605">
            <a:extLst>
              <a:ext uri="{FF2B5EF4-FFF2-40B4-BE49-F238E27FC236}">
                <a16:creationId xmlns:a16="http://schemas.microsoft.com/office/drawing/2014/main" id="{F46A80A1-921C-124C-B478-45895C69F862}"/>
              </a:ext>
            </a:extLst>
          </p:cNvPr>
          <p:cNvCxnSpPr>
            <a:cxnSpLocks/>
          </p:cNvCxnSpPr>
          <p:nvPr/>
        </p:nvCxnSpPr>
        <p:spPr>
          <a:xfrm flipV="1">
            <a:off x="1048191" y="10516598"/>
            <a:ext cx="558000" cy="168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7" name="直線コネクタ 606">
            <a:extLst>
              <a:ext uri="{FF2B5EF4-FFF2-40B4-BE49-F238E27FC236}">
                <a16:creationId xmlns:a16="http://schemas.microsoft.com/office/drawing/2014/main" id="{895A35B1-4B21-9D4B-81E7-E5E98457472B}"/>
              </a:ext>
            </a:extLst>
          </p:cNvPr>
          <p:cNvCxnSpPr>
            <a:cxnSpLocks/>
          </p:cNvCxnSpPr>
          <p:nvPr/>
        </p:nvCxnSpPr>
        <p:spPr>
          <a:xfrm flipV="1">
            <a:off x="1064356" y="10516766"/>
            <a:ext cx="0" cy="60133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11" name="グループ化 610">
            <a:extLst>
              <a:ext uri="{FF2B5EF4-FFF2-40B4-BE49-F238E27FC236}">
                <a16:creationId xmlns:a16="http://schemas.microsoft.com/office/drawing/2014/main" id="{46721268-9613-D04D-B00D-7D6CBB229CA4}"/>
              </a:ext>
            </a:extLst>
          </p:cNvPr>
          <p:cNvGrpSpPr/>
          <p:nvPr/>
        </p:nvGrpSpPr>
        <p:grpSpPr>
          <a:xfrm>
            <a:off x="4676083" y="10168025"/>
            <a:ext cx="216000" cy="199005"/>
            <a:chOff x="4257589" y="8330400"/>
            <a:chExt cx="216000" cy="199005"/>
          </a:xfrm>
        </p:grpSpPr>
        <p:sp>
          <p:nvSpPr>
            <p:cNvPr id="612" name="正方形/長方形 611">
              <a:extLst>
                <a:ext uri="{FF2B5EF4-FFF2-40B4-BE49-F238E27FC236}">
                  <a16:creationId xmlns:a16="http://schemas.microsoft.com/office/drawing/2014/main" id="{8899C421-E84B-7440-AF4B-C5A9281B1C12}"/>
                </a:ext>
              </a:extLst>
            </p:cNvPr>
            <p:cNvSpPr/>
            <p:nvPr/>
          </p:nvSpPr>
          <p:spPr>
            <a:xfrm>
              <a:off x="4257589" y="8364220"/>
              <a:ext cx="216000" cy="13169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613" name="直線コネクタ 612">
              <a:extLst>
                <a:ext uri="{FF2B5EF4-FFF2-40B4-BE49-F238E27FC236}">
                  <a16:creationId xmlns:a16="http://schemas.microsoft.com/office/drawing/2014/main" id="{D08D54E5-AF41-7E44-95D2-A356D1DBFF96}"/>
                </a:ext>
              </a:extLst>
            </p:cNvPr>
            <p:cNvCxnSpPr/>
            <p:nvPr/>
          </p:nvCxnSpPr>
          <p:spPr>
            <a:xfrm>
              <a:off x="4264108" y="8529405"/>
              <a:ext cx="1994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" name="直線コネクタ 613">
              <a:extLst>
                <a:ext uri="{FF2B5EF4-FFF2-40B4-BE49-F238E27FC236}">
                  <a16:creationId xmlns:a16="http://schemas.microsoft.com/office/drawing/2014/main" id="{FA71E888-6D29-5442-841F-7735E224E628}"/>
                </a:ext>
              </a:extLst>
            </p:cNvPr>
            <p:cNvCxnSpPr/>
            <p:nvPr/>
          </p:nvCxnSpPr>
          <p:spPr>
            <a:xfrm>
              <a:off x="4264108" y="8330400"/>
              <a:ext cx="1994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5" name="テキスト ボックス 614">
            <a:extLst>
              <a:ext uri="{FF2B5EF4-FFF2-40B4-BE49-F238E27FC236}">
                <a16:creationId xmlns:a16="http://schemas.microsoft.com/office/drawing/2014/main" id="{69C6517F-AF71-AF40-BD5A-FDAE804752C6}"/>
              </a:ext>
            </a:extLst>
          </p:cNvPr>
          <p:cNvSpPr txBox="1"/>
          <p:nvPr/>
        </p:nvSpPr>
        <p:spPr>
          <a:xfrm>
            <a:off x="5346564" y="9903034"/>
            <a:ext cx="611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AOM</a:t>
            </a:r>
            <a:endParaRPr lang="ja-JP" altLang="en-US" sz="1600"/>
          </a:p>
        </p:txBody>
      </p:sp>
      <p:sp>
        <p:nvSpPr>
          <p:cNvPr id="616" name="テキスト ボックス 615">
            <a:extLst>
              <a:ext uri="{FF2B5EF4-FFF2-40B4-BE49-F238E27FC236}">
                <a16:creationId xmlns:a16="http://schemas.microsoft.com/office/drawing/2014/main" id="{6A7A2548-6C8B-4347-A016-04B29C8994E9}"/>
              </a:ext>
            </a:extLst>
          </p:cNvPr>
          <p:cNvSpPr txBox="1"/>
          <p:nvPr/>
        </p:nvSpPr>
        <p:spPr>
          <a:xfrm>
            <a:off x="4195026" y="9959931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EOM</a:t>
            </a:r>
            <a:endParaRPr lang="ja-JP" altLang="en-US" sz="1600"/>
          </a:p>
        </p:txBody>
      </p:sp>
      <p:cxnSp>
        <p:nvCxnSpPr>
          <p:cNvPr id="617" name="直線コネクタ 616">
            <a:extLst>
              <a:ext uri="{FF2B5EF4-FFF2-40B4-BE49-F238E27FC236}">
                <a16:creationId xmlns:a16="http://schemas.microsoft.com/office/drawing/2014/main" id="{0E3985AE-509F-1B43-9477-0D8DCB82CBD5}"/>
              </a:ext>
            </a:extLst>
          </p:cNvPr>
          <p:cNvCxnSpPr>
            <a:cxnSpLocks/>
          </p:cNvCxnSpPr>
          <p:nvPr/>
        </p:nvCxnSpPr>
        <p:spPr>
          <a:xfrm flipH="1" flipV="1">
            <a:off x="4796242" y="9569475"/>
            <a:ext cx="254444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18" name="図形グループ 155">
            <a:extLst>
              <a:ext uri="{FF2B5EF4-FFF2-40B4-BE49-F238E27FC236}">
                <a16:creationId xmlns:a16="http://schemas.microsoft.com/office/drawing/2014/main" id="{CB759AA2-A807-3E47-BFC7-F8940A8EF4A8}"/>
              </a:ext>
            </a:extLst>
          </p:cNvPr>
          <p:cNvGrpSpPr/>
          <p:nvPr/>
        </p:nvGrpSpPr>
        <p:grpSpPr>
          <a:xfrm>
            <a:off x="7347040" y="9470474"/>
            <a:ext cx="198000" cy="198000"/>
            <a:chOff x="6727728" y="6048983"/>
            <a:chExt cx="198000" cy="198000"/>
          </a:xfrm>
        </p:grpSpPr>
        <p:sp>
          <p:nvSpPr>
            <p:cNvPr id="619" name="円/楕円 618">
              <a:extLst>
                <a:ext uri="{FF2B5EF4-FFF2-40B4-BE49-F238E27FC236}">
                  <a16:creationId xmlns:a16="http://schemas.microsoft.com/office/drawing/2014/main" id="{CEC0F930-3CBD-174D-A4B0-0C3A52EA09CB}"/>
                </a:ext>
              </a:extLst>
            </p:cNvPr>
            <p:cNvSpPr/>
            <p:nvPr/>
          </p:nvSpPr>
          <p:spPr>
            <a:xfrm>
              <a:off x="6727728" y="6048983"/>
              <a:ext cx="198000" cy="19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620" name="曲線コネクタ 619">
              <a:extLst>
                <a:ext uri="{FF2B5EF4-FFF2-40B4-BE49-F238E27FC236}">
                  <a16:creationId xmlns:a16="http://schemas.microsoft.com/office/drawing/2014/main" id="{404F4E38-31C2-3141-BCC1-5E1B3991F2A8}"/>
                </a:ext>
              </a:extLst>
            </p:cNvPr>
            <p:cNvCxnSpPr>
              <a:cxnSpLocks noChangeAspect="1"/>
            </p:cNvCxnSpPr>
            <p:nvPr/>
          </p:nvCxnSpPr>
          <p:spPr>
            <a:xfrm rot="8160000" flipH="1" flipV="1">
              <a:off x="6752915" y="6087606"/>
              <a:ext cx="146298" cy="125730"/>
            </a:xfrm>
            <a:prstGeom prst="curvedConnector3">
              <a:avLst/>
            </a:prstGeom>
            <a:ln>
              <a:solidFill>
                <a:schemeClr val="tx1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1" name="直線コネクタ 620">
            <a:extLst>
              <a:ext uri="{FF2B5EF4-FFF2-40B4-BE49-F238E27FC236}">
                <a16:creationId xmlns:a16="http://schemas.microsoft.com/office/drawing/2014/main" id="{C95D3E25-5031-5348-BBC3-EAA7DDD85536}"/>
              </a:ext>
            </a:extLst>
          </p:cNvPr>
          <p:cNvCxnSpPr>
            <a:cxnSpLocks/>
          </p:cNvCxnSpPr>
          <p:nvPr/>
        </p:nvCxnSpPr>
        <p:spPr>
          <a:xfrm flipH="1">
            <a:off x="6070579" y="10921731"/>
            <a:ext cx="7416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2" name="直線コネクタ 621">
            <a:extLst>
              <a:ext uri="{FF2B5EF4-FFF2-40B4-BE49-F238E27FC236}">
                <a16:creationId xmlns:a16="http://schemas.microsoft.com/office/drawing/2014/main" id="{D2E86647-1F0B-7B44-ABF4-9AD738B6D8B3}"/>
              </a:ext>
            </a:extLst>
          </p:cNvPr>
          <p:cNvCxnSpPr>
            <a:cxnSpLocks/>
          </p:cNvCxnSpPr>
          <p:nvPr/>
        </p:nvCxnSpPr>
        <p:spPr>
          <a:xfrm flipH="1" flipV="1">
            <a:off x="3963340" y="8233502"/>
            <a:ext cx="0" cy="226800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3" name="直線コネクタ 622">
            <a:extLst>
              <a:ext uri="{FF2B5EF4-FFF2-40B4-BE49-F238E27FC236}">
                <a16:creationId xmlns:a16="http://schemas.microsoft.com/office/drawing/2014/main" id="{36428E71-CE5E-F341-9249-876B6B6FB9AF}"/>
              </a:ext>
            </a:extLst>
          </p:cNvPr>
          <p:cNvCxnSpPr>
            <a:cxnSpLocks/>
          </p:cNvCxnSpPr>
          <p:nvPr/>
        </p:nvCxnSpPr>
        <p:spPr>
          <a:xfrm>
            <a:off x="7562908" y="9570984"/>
            <a:ext cx="48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4" name="曲線コネクタ 623">
            <a:extLst>
              <a:ext uri="{FF2B5EF4-FFF2-40B4-BE49-F238E27FC236}">
                <a16:creationId xmlns:a16="http://schemas.microsoft.com/office/drawing/2014/main" id="{E184205D-D9AA-8B4F-97D7-65511B590EB3}"/>
              </a:ext>
            </a:extLst>
          </p:cNvPr>
          <p:cNvCxnSpPr>
            <a:cxnSpLocks/>
          </p:cNvCxnSpPr>
          <p:nvPr/>
        </p:nvCxnSpPr>
        <p:spPr>
          <a:xfrm>
            <a:off x="6136092" y="7829701"/>
            <a:ext cx="1942716" cy="330159"/>
          </a:xfrm>
          <a:prstGeom prst="curvedConnector3">
            <a:avLst>
              <a:gd name="adj1" fmla="val 50000"/>
            </a:avLst>
          </a:prstGeom>
          <a:ln>
            <a:solidFill>
              <a:srgbClr val="4E8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5" name="円弧 624">
            <a:extLst>
              <a:ext uri="{FF2B5EF4-FFF2-40B4-BE49-F238E27FC236}">
                <a16:creationId xmlns:a16="http://schemas.microsoft.com/office/drawing/2014/main" id="{CA76418E-0A31-034B-8DFB-0072091FCCE7}"/>
              </a:ext>
            </a:extLst>
          </p:cNvPr>
          <p:cNvSpPr/>
          <p:nvPr/>
        </p:nvSpPr>
        <p:spPr>
          <a:xfrm rot="16200000">
            <a:off x="10041294" y="6479841"/>
            <a:ext cx="1374182" cy="1709231"/>
          </a:xfrm>
          <a:prstGeom prst="arc">
            <a:avLst/>
          </a:prstGeom>
          <a:ln>
            <a:solidFill>
              <a:srgbClr val="4E8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26" name="円弧 625">
            <a:extLst>
              <a:ext uri="{FF2B5EF4-FFF2-40B4-BE49-F238E27FC236}">
                <a16:creationId xmlns:a16="http://schemas.microsoft.com/office/drawing/2014/main" id="{1DC3FF0A-46EF-0E43-A0CA-13A63014F510}"/>
              </a:ext>
            </a:extLst>
          </p:cNvPr>
          <p:cNvSpPr/>
          <p:nvPr/>
        </p:nvSpPr>
        <p:spPr>
          <a:xfrm rot="5400000">
            <a:off x="7216467" y="5500137"/>
            <a:ext cx="1671741" cy="3652328"/>
          </a:xfrm>
          <a:prstGeom prst="arc">
            <a:avLst/>
          </a:prstGeom>
          <a:ln>
            <a:solidFill>
              <a:srgbClr val="4E8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638" name="直線コネクタ 637">
            <a:extLst>
              <a:ext uri="{FF2B5EF4-FFF2-40B4-BE49-F238E27FC236}">
                <a16:creationId xmlns:a16="http://schemas.microsoft.com/office/drawing/2014/main" id="{74B5CAEA-5AF7-6F47-BDA4-E31B4CE7AB98}"/>
              </a:ext>
            </a:extLst>
          </p:cNvPr>
          <p:cNvCxnSpPr>
            <a:cxnSpLocks/>
          </p:cNvCxnSpPr>
          <p:nvPr/>
        </p:nvCxnSpPr>
        <p:spPr>
          <a:xfrm>
            <a:off x="7982423" y="6379103"/>
            <a:ext cx="0" cy="31738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0" name="直線コネクタ 639">
            <a:extLst>
              <a:ext uri="{FF2B5EF4-FFF2-40B4-BE49-F238E27FC236}">
                <a16:creationId xmlns:a16="http://schemas.microsoft.com/office/drawing/2014/main" id="{35F49EAC-837F-0946-BB7C-01FB29318F99}"/>
              </a:ext>
            </a:extLst>
          </p:cNvPr>
          <p:cNvCxnSpPr>
            <a:cxnSpLocks/>
          </p:cNvCxnSpPr>
          <p:nvPr/>
        </p:nvCxnSpPr>
        <p:spPr>
          <a:xfrm>
            <a:off x="8379208" y="6683467"/>
            <a:ext cx="0" cy="50400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1" name="直線コネクタ 640">
            <a:extLst>
              <a:ext uri="{FF2B5EF4-FFF2-40B4-BE49-F238E27FC236}">
                <a16:creationId xmlns:a16="http://schemas.microsoft.com/office/drawing/2014/main" id="{C5153544-2C2F-F044-BD45-415C51EF6FB3}"/>
              </a:ext>
            </a:extLst>
          </p:cNvPr>
          <p:cNvCxnSpPr>
            <a:cxnSpLocks/>
          </p:cNvCxnSpPr>
          <p:nvPr/>
        </p:nvCxnSpPr>
        <p:spPr>
          <a:xfrm>
            <a:off x="7982423" y="6696483"/>
            <a:ext cx="3982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2" name="直線コネクタ 641">
            <a:extLst>
              <a:ext uri="{FF2B5EF4-FFF2-40B4-BE49-F238E27FC236}">
                <a16:creationId xmlns:a16="http://schemas.microsoft.com/office/drawing/2014/main" id="{7D165FAA-A281-C24B-82F6-45EDD67427DA}"/>
              </a:ext>
            </a:extLst>
          </p:cNvPr>
          <p:cNvCxnSpPr>
            <a:cxnSpLocks/>
            <a:stCxn id="643" idx="2"/>
          </p:cNvCxnSpPr>
          <p:nvPr/>
        </p:nvCxnSpPr>
        <p:spPr>
          <a:xfrm flipH="1">
            <a:off x="8763486" y="6224701"/>
            <a:ext cx="296168" cy="0"/>
          </a:xfrm>
          <a:prstGeom prst="line">
            <a:avLst/>
          </a:prstGeom>
          <a:ln>
            <a:solidFill>
              <a:srgbClr val="0070C0"/>
            </a:solidFill>
            <a:prstDash val="sysDot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3" name="円/楕円 642">
            <a:extLst>
              <a:ext uri="{FF2B5EF4-FFF2-40B4-BE49-F238E27FC236}">
                <a16:creationId xmlns:a16="http://schemas.microsoft.com/office/drawing/2014/main" id="{E9D53934-0519-014C-A210-1D622EB9922F}"/>
              </a:ext>
            </a:extLst>
          </p:cNvPr>
          <p:cNvSpPr/>
          <p:nvPr/>
        </p:nvSpPr>
        <p:spPr>
          <a:xfrm>
            <a:off x="9059654" y="6188701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44" name="円/楕円 643">
            <a:extLst>
              <a:ext uri="{FF2B5EF4-FFF2-40B4-BE49-F238E27FC236}">
                <a16:creationId xmlns:a16="http://schemas.microsoft.com/office/drawing/2014/main" id="{182C954F-6CB8-6F46-93D1-DA11AC0C213A}"/>
              </a:ext>
            </a:extLst>
          </p:cNvPr>
          <p:cNvSpPr/>
          <p:nvPr/>
        </p:nvSpPr>
        <p:spPr>
          <a:xfrm>
            <a:off x="9180304" y="6188701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645" name="直線コネクタ 644">
            <a:extLst>
              <a:ext uri="{FF2B5EF4-FFF2-40B4-BE49-F238E27FC236}">
                <a16:creationId xmlns:a16="http://schemas.microsoft.com/office/drawing/2014/main" id="{22105A0D-CF68-7344-BEDA-8E6D5701BE7D}"/>
              </a:ext>
            </a:extLst>
          </p:cNvPr>
          <p:cNvCxnSpPr>
            <a:cxnSpLocks/>
            <a:endCxn id="644" idx="1"/>
          </p:cNvCxnSpPr>
          <p:nvPr/>
        </p:nvCxnSpPr>
        <p:spPr>
          <a:xfrm>
            <a:off x="9091048" y="5957423"/>
            <a:ext cx="99800" cy="241823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6" name="直線コネクタ 645">
            <a:extLst>
              <a:ext uri="{FF2B5EF4-FFF2-40B4-BE49-F238E27FC236}">
                <a16:creationId xmlns:a16="http://schemas.microsoft.com/office/drawing/2014/main" id="{E0C005D9-F261-0645-97B8-C7957ECC090C}"/>
              </a:ext>
            </a:extLst>
          </p:cNvPr>
          <p:cNvCxnSpPr>
            <a:cxnSpLocks/>
            <a:endCxn id="644" idx="4"/>
          </p:cNvCxnSpPr>
          <p:nvPr/>
        </p:nvCxnSpPr>
        <p:spPr>
          <a:xfrm flipV="1">
            <a:off x="9216304" y="6260701"/>
            <a:ext cx="0" cy="762843"/>
          </a:xfrm>
          <a:prstGeom prst="line">
            <a:avLst/>
          </a:prstGeom>
          <a:ln>
            <a:solidFill>
              <a:srgbClr val="0070C0"/>
            </a:solidFill>
            <a:prstDash val="sysDot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7" name="直線コネクタ 646">
            <a:extLst>
              <a:ext uri="{FF2B5EF4-FFF2-40B4-BE49-F238E27FC236}">
                <a16:creationId xmlns:a16="http://schemas.microsoft.com/office/drawing/2014/main" id="{35DC2739-D39B-694B-ADB6-4909D1203431}"/>
              </a:ext>
            </a:extLst>
          </p:cNvPr>
          <p:cNvCxnSpPr>
            <a:cxnSpLocks/>
          </p:cNvCxnSpPr>
          <p:nvPr/>
        </p:nvCxnSpPr>
        <p:spPr>
          <a:xfrm>
            <a:off x="9088540" y="3026971"/>
            <a:ext cx="0" cy="2951999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8" name="直線コネクタ 647">
            <a:extLst>
              <a:ext uri="{FF2B5EF4-FFF2-40B4-BE49-F238E27FC236}">
                <a16:creationId xmlns:a16="http://schemas.microsoft.com/office/drawing/2014/main" id="{FA03E182-1BC3-AA4F-9BAA-C3C125A709F8}"/>
              </a:ext>
            </a:extLst>
          </p:cNvPr>
          <p:cNvCxnSpPr>
            <a:cxnSpLocks/>
          </p:cNvCxnSpPr>
          <p:nvPr/>
        </p:nvCxnSpPr>
        <p:spPr>
          <a:xfrm flipH="1">
            <a:off x="13499811" y="7936747"/>
            <a:ext cx="216000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0" name="正方形/長方形 649">
            <a:extLst>
              <a:ext uri="{FF2B5EF4-FFF2-40B4-BE49-F238E27FC236}">
                <a16:creationId xmlns:a16="http://schemas.microsoft.com/office/drawing/2014/main" id="{021D4FD8-8299-5642-8D7E-C87504F38AEF}"/>
              </a:ext>
            </a:extLst>
          </p:cNvPr>
          <p:cNvSpPr/>
          <p:nvPr/>
        </p:nvSpPr>
        <p:spPr bwMode="auto">
          <a:xfrm>
            <a:off x="14083867" y="7767487"/>
            <a:ext cx="313471" cy="2226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651" name="直線コネクタ 650">
            <a:extLst>
              <a:ext uri="{FF2B5EF4-FFF2-40B4-BE49-F238E27FC236}">
                <a16:creationId xmlns:a16="http://schemas.microsoft.com/office/drawing/2014/main" id="{1C0A6011-AB23-8B43-9A78-0F9797D2E0F6}"/>
              </a:ext>
            </a:extLst>
          </p:cNvPr>
          <p:cNvCxnSpPr>
            <a:cxnSpLocks/>
          </p:cNvCxnSpPr>
          <p:nvPr/>
        </p:nvCxnSpPr>
        <p:spPr>
          <a:xfrm>
            <a:off x="14119843" y="7845266"/>
            <a:ext cx="125532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2" name="直線コネクタ 651">
            <a:extLst>
              <a:ext uri="{FF2B5EF4-FFF2-40B4-BE49-F238E27FC236}">
                <a16:creationId xmlns:a16="http://schemas.microsoft.com/office/drawing/2014/main" id="{C12CDE27-BE56-E344-9BE2-E1380902612B}"/>
              </a:ext>
            </a:extLst>
          </p:cNvPr>
          <p:cNvCxnSpPr>
            <a:cxnSpLocks/>
          </p:cNvCxnSpPr>
          <p:nvPr/>
        </p:nvCxnSpPr>
        <p:spPr>
          <a:xfrm>
            <a:off x="14247097" y="7842093"/>
            <a:ext cx="80390" cy="84525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3" name="直線コネクタ 652">
            <a:extLst>
              <a:ext uri="{FF2B5EF4-FFF2-40B4-BE49-F238E27FC236}">
                <a16:creationId xmlns:a16="http://schemas.microsoft.com/office/drawing/2014/main" id="{108F121C-AF82-7A48-991B-1A19823E6D0B}"/>
              </a:ext>
            </a:extLst>
          </p:cNvPr>
          <p:cNvCxnSpPr>
            <a:cxnSpLocks/>
          </p:cNvCxnSpPr>
          <p:nvPr/>
        </p:nvCxnSpPr>
        <p:spPr>
          <a:xfrm flipV="1">
            <a:off x="14011866" y="7868883"/>
            <a:ext cx="72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4" name="テキスト ボックス 653">
            <a:extLst>
              <a:ext uri="{FF2B5EF4-FFF2-40B4-BE49-F238E27FC236}">
                <a16:creationId xmlns:a16="http://schemas.microsoft.com/office/drawing/2014/main" id="{D41B0E1A-BCBF-DF4E-B9AA-34AC69A854BE}"/>
              </a:ext>
            </a:extLst>
          </p:cNvPr>
          <p:cNvSpPr txBox="1"/>
          <p:nvPr/>
        </p:nvSpPr>
        <p:spPr>
          <a:xfrm>
            <a:off x="13662729" y="7282584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Mimicked </a:t>
            </a:r>
          </a:p>
          <a:p>
            <a:r>
              <a:rPr lang="en-US" altLang="ja-JP" sz="1200" dirty="0"/>
              <a:t>CARM pole</a:t>
            </a:r>
            <a:endParaRPr lang="ja-JP" altLang="en-US" sz="1200"/>
          </a:p>
        </p:txBody>
      </p:sp>
      <p:cxnSp>
        <p:nvCxnSpPr>
          <p:cNvPr id="655" name="直線コネクタ 654">
            <a:extLst>
              <a:ext uri="{FF2B5EF4-FFF2-40B4-BE49-F238E27FC236}">
                <a16:creationId xmlns:a16="http://schemas.microsoft.com/office/drawing/2014/main" id="{8135722F-2060-B742-87B3-2BA6BDF9AE62}"/>
              </a:ext>
            </a:extLst>
          </p:cNvPr>
          <p:cNvCxnSpPr>
            <a:cxnSpLocks/>
          </p:cNvCxnSpPr>
          <p:nvPr/>
        </p:nvCxnSpPr>
        <p:spPr>
          <a:xfrm>
            <a:off x="7265599" y="7191359"/>
            <a:ext cx="0" cy="434468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6" name="直線コネクタ 655">
            <a:extLst>
              <a:ext uri="{FF2B5EF4-FFF2-40B4-BE49-F238E27FC236}">
                <a16:creationId xmlns:a16="http://schemas.microsoft.com/office/drawing/2014/main" id="{7EF98BF6-454B-8147-AA17-9A0DD5AD50AA}"/>
              </a:ext>
            </a:extLst>
          </p:cNvPr>
          <p:cNvCxnSpPr>
            <a:cxnSpLocks/>
          </p:cNvCxnSpPr>
          <p:nvPr/>
        </p:nvCxnSpPr>
        <p:spPr>
          <a:xfrm flipH="1">
            <a:off x="7267858" y="7619557"/>
            <a:ext cx="42024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7" name="直線コネクタ 656">
            <a:extLst>
              <a:ext uri="{FF2B5EF4-FFF2-40B4-BE49-F238E27FC236}">
                <a16:creationId xmlns:a16="http://schemas.microsoft.com/office/drawing/2014/main" id="{272C7E3D-9DFB-D843-827D-97B7DEF9601B}"/>
              </a:ext>
            </a:extLst>
          </p:cNvPr>
          <p:cNvCxnSpPr>
            <a:cxnSpLocks/>
          </p:cNvCxnSpPr>
          <p:nvPr/>
        </p:nvCxnSpPr>
        <p:spPr>
          <a:xfrm flipH="1">
            <a:off x="11454173" y="7018888"/>
            <a:ext cx="32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8" name="直線コネクタ 657">
            <a:extLst>
              <a:ext uri="{FF2B5EF4-FFF2-40B4-BE49-F238E27FC236}">
                <a16:creationId xmlns:a16="http://schemas.microsoft.com/office/drawing/2014/main" id="{A6D145F5-BCAE-0543-9B31-10C70F42F567}"/>
              </a:ext>
            </a:extLst>
          </p:cNvPr>
          <p:cNvCxnSpPr>
            <a:cxnSpLocks/>
          </p:cNvCxnSpPr>
          <p:nvPr/>
        </p:nvCxnSpPr>
        <p:spPr>
          <a:xfrm>
            <a:off x="11458680" y="7030241"/>
            <a:ext cx="0" cy="576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9" name="直線コネクタ 658">
            <a:extLst>
              <a:ext uri="{FF2B5EF4-FFF2-40B4-BE49-F238E27FC236}">
                <a16:creationId xmlns:a16="http://schemas.microsoft.com/office/drawing/2014/main" id="{EED1C45F-D4D6-E54B-B071-A47B7DEBD5F2}"/>
              </a:ext>
            </a:extLst>
          </p:cNvPr>
          <p:cNvCxnSpPr>
            <a:cxnSpLocks/>
          </p:cNvCxnSpPr>
          <p:nvPr/>
        </p:nvCxnSpPr>
        <p:spPr>
          <a:xfrm flipH="1">
            <a:off x="14417092" y="7864900"/>
            <a:ext cx="27157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0" name="直線コネクタ 659">
            <a:extLst>
              <a:ext uri="{FF2B5EF4-FFF2-40B4-BE49-F238E27FC236}">
                <a16:creationId xmlns:a16="http://schemas.microsoft.com/office/drawing/2014/main" id="{E8048A0E-C416-334A-B326-A60D15CC1F93}"/>
              </a:ext>
            </a:extLst>
          </p:cNvPr>
          <p:cNvCxnSpPr>
            <a:cxnSpLocks/>
          </p:cNvCxnSpPr>
          <p:nvPr/>
        </p:nvCxnSpPr>
        <p:spPr>
          <a:xfrm>
            <a:off x="14676746" y="7006640"/>
            <a:ext cx="1" cy="86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1" name="直線コネクタ 660">
            <a:extLst>
              <a:ext uri="{FF2B5EF4-FFF2-40B4-BE49-F238E27FC236}">
                <a16:creationId xmlns:a16="http://schemas.microsoft.com/office/drawing/2014/main" id="{76AAF065-B73B-6740-AC25-AA6310801DFF}"/>
              </a:ext>
            </a:extLst>
          </p:cNvPr>
          <p:cNvCxnSpPr>
            <a:cxnSpLocks/>
          </p:cNvCxnSpPr>
          <p:nvPr/>
        </p:nvCxnSpPr>
        <p:spPr>
          <a:xfrm flipH="1">
            <a:off x="13487095" y="8961489"/>
            <a:ext cx="2853863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2" name="直線コネクタ 661">
            <a:extLst>
              <a:ext uri="{FF2B5EF4-FFF2-40B4-BE49-F238E27FC236}">
                <a16:creationId xmlns:a16="http://schemas.microsoft.com/office/drawing/2014/main" id="{52AC1BD4-0E5E-2147-AC0F-5A15CD34A2AC}"/>
              </a:ext>
            </a:extLst>
          </p:cNvPr>
          <p:cNvCxnSpPr>
            <a:cxnSpLocks/>
          </p:cNvCxnSpPr>
          <p:nvPr/>
        </p:nvCxnSpPr>
        <p:spPr>
          <a:xfrm>
            <a:off x="13346571" y="3952044"/>
            <a:ext cx="3326942" cy="0"/>
          </a:xfrm>
          <a:prstGeom prst="line">
            <a:avLst/>
          </a:prstGeom>
          <a:ln>
            <a:solidFill>
              <a:srgbClr val="0070C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5" name="直線コネクタ 664">
            <a:extLst>
              <a:ext uri="{FF2B5EF4-FFF2-40B4-BE49-F238E27FC236}">
                <a16:creationId xmlns:a16="http://schemas.microsoft.com/office/drawing/2014/main" id="{ECF84444-08DF-244F-8123-17B51B4F81FA}"/>
              </a:ext>
            </a:extLst>
          </p:cNvPr>
          <p:cNvCxnSpPr>
            <a:cxnSpLocks/>
          </p:cNvCxnSpPr>
          <p:nvPr/>
        </p:nvCxnSpPr>
        <p:spPr>
          <a:xfrm flipV="1">
            <a:off x="16324377" y="4274756"/>
            <a:ext cx="0" cy="4667285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9" name="正方形/長方形 668">
            <a:extLst>
              <a:ext uri="{FF2B5EF4-FFF2-40B4-BE49-F238E27FC236}">
                <a16:creationId xmlns:a16="http://schemas.microsoft.com/office/drawing/2014/main" id="{A750940C-C76B-FE48-9F50-34A770B404D2}"/>
              </a:ext>
            </a:extLst>
          </p:cNvPr>
          <p:cNvSpPr/>
          <p:nvPr/>
        </p:nvSpPr>
        <p:spPr bwMode="auto">
          <a:xfrm>
            <a:off x="16691112" y="3499123"/>
            <a:ext cx="1720528" cy="8925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671" name="直線コネクタ 670">
            <a:extLst>
              <a:ext uri="{FF2B5EF4-FFF2-40B4-BE49-F238E27FC236}">
                <a16:creationId xmlns:a16="http://schemas.microsoft.com/office/drawing/2014/main" id="{BDD88BA8-22DD-2148-AA0C-EFB01AD11736}"/>
              </a:ext>
            </a:extLst>
          </p:cNvPr>
          <p:cNvCxnSpPr>
            <a:cxnSpLocks/>
          </p:cNvCxnSpPr>
          <p:nvPr/>
        </p:nvCxnSpPr>
        <p:spPr>
          <a:xfrm>
            <a:off x="16347057" y="4274756"/>
            <a:ext cx="324000" cy="0"/>
          </a:xfrm>
          <a:prstGeom prst="line">
            <a:avLst/>
          </a:prstGeom>
          <a:ln>
            <a:solidFill>
              <a:srgbClr val="0070C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5" name="直線コネクタ 674">
            <a:extLst>
              <a:ext uri="{FF2B5EF4-FFF2-40B4-BE49-F238E27FC236}">
                <a16:creationId xmlns:a16="http://schemas.microsoft.com/office/drawing/2014/main" id="{7C7BA5DD-D76F-8B40-A5F4-691802E41B64}"/>
              </a:ext>
            </a:extLst>
          </p:cNvPr>
          <p:cNvCxnSpPr>
            <a:cxnSpLocks/>
          </p:cNvCxnSpPr>
          <p:nvPr/>
        </p:nvCxnSpPr>
        <p:spPr>
          <a:xfrm flipH="1">
            <a:off x="9218571" y="7008753"/>
            <a:ext cx="546982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8" name="直線コネクタ 677">
            <a:extLst>
              <a:ext uri="{FF2B5EF4-FFF2-40B4-BE49-F238E27FC236}">
                <a16:creationId xmlns:a16="http://schemas.microsoft.com/office/drawing/2014/main" id="{ABAF8DF0-BCDE-0949-98D1-AE24058FAC18}"/>
              </a:ext>
            </a:extLst>
          </p:cNvPr>
          <p:cNvCxnSpPr>
            <a:cxnSpLocks/>
          </p:cNvCxnSpPr>
          <p:nvPr/>
        </p:nvCxnSpPr>
        <p:spPr>
          <a:xfrm>
            <a:off x="9758363" y="3632954"/>
            <a:ext cx="6924374" cy="0"/>
          </a:xfrm>
          <a:prstGeom prst="line">
            <a:avLst/>
          </a:prstGeom>
          <a:ln>
            <a:solidFill>
              <a:srgbClr val="0070C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0" name="直線コネクタ 679">
            <a:extLst>
              <a:ext uri="{FF2B5EF4-FFF2-40B4-BE49-F238E27FC236}">
                <a16:creationId xmlns:a16="http://schemas.microsoft.com/office/drawing/2014/main" id="{BDFCCB80-6542-0242-AEE7-944DD3B6F7E4}"/>
              </a:ext>
            </a:extLst>
          </p:cNvPr>
          <p:cNvCxnSpPr>
            <a:cxnSpLocks/>
          </p:cNvCxnSpPr>
          <p:nvPr/>
        </p:nvCxnSpPr>
        <p:spPr>
          <a:xfrm>
            <a:off x="9741003" y="3626866"/>
            <a:ext cx="0" cy="3396678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3" name="直線コネクタ 682">
            <a:extLst>
              <a:ext uri="{FF2B5EF4-FFF2-40B4-BE49-F238E27FC236}">
                <a16:creationId xmlns:a16="http://schemas.microsoft.com/office/drawing/2014/main" id="{65289CA2-0D6D-674A-975D-F609AE643ED5}"/>
              </a:ext>
            </a:extLst>
          </p:cNvPr>
          <p:cNvCxnSpPr>
            <a:cxnSpLocks/>
          </p:cNvCxnSpPr>
          <p:nvPr/>
        </p:nvCxnSpPr>
        <p:spPr>
          <a:xfrm flipH="1">
            <a:off x="20012334" y="5745591"/>
            <a:ext cx="29015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4" name="直線コネクタ 683">
            <a:extLst>
              <a:ext uri="{FF2B5EF4-FFF2-40B4-BE49-F238E27FC236}">
                <a16:creationId xmlns:a16="http://schemas.microsoft.com/office/drawing/2014/main" id="{4A737E99-D352-AB43-BF77-48BF02C20ACB}"/>
              </a:ext>
            </a:extLst>
          </p:cNvPr>
          <p:cNvCxnSpPr>
            <a:cxnSpLocks/>
          </p:cNvCxnSpPr>
          <p:nvPr/>
        </p:nvCxnSpPr>
        <p:spPr>
          <a:xfrm>
            <a:off x="20302484" y="4105479"/>
            <a:ext cx="0" cy="1630351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7" name="直線コネクタ 686">
            <a:extLst>
              <a:ext uri="{FF2B5EF4-FFF2-40B4-BE49-F238E27FC236}">
                <a16:creationId xmlns:a16="http://schemas.microsoft.com/office/drawing/2014/main" id="{5B153400-3139-0D43-8534-F4FCBB948B27}"/>
              </a:ext>
            </a:extLst>
          </p:cNvPr>
          <p:cNvCxnSpPr>
            <a:cxnSpLocks/>
          </p:cNvCxnSpPr>
          <p:nvPr/>
        </p:nvCxnSpPr>
        <p:spPr>
          <a:xfrm>
            <a:off x="15400014" y="1575408"/>
            <a:ext cx="0" cy="309469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0" name="直線コネクタ 689">
            <a:extLst>
              <a:ext uri="{FF2B5EF4-FFF2-40B4-BE49-F238E27FC236}">
                <a16:creationId xmlns:a16="http://schemas.microsoft.com/office/drawing/2014/main" id="{09E1AEC8-EB64-4C4D-BDC4-D85F312E130B}"/>
              </a:ext>
            </a:extLst>
          </p:cNvPr>
          <p:cNvCxnSpPr>
            <a:cxnSpLocks/>
          </p:cNvCxnSpPr>
          <p:nvPr/>
        </p:nvCxnSpPr>
        <p:spPr>
          <a:xfrm flipH="1">
            <a:off x="15400014" y="1576364"/>
            <a:ext cx="3297515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4" name="直線コネクタ 693">
            <a:extLst>
              <a:ext uri="{FF2B5EF4-FFF2-40B4-BE49-F238E27FC236}">
                <a16:creationId xmlns:a16="http://schemas.microsoft.com/office/drawing/2014/main" id="{93306E42-40D0-EE42-A833-15FE3443EAF8}"/>
              </a:ext>
            </a:extLst>
          </p:cNvPr>
          <p:cNvCxnSpPr>
            <a:cxnSpLocks/>
          </p:cNvCxnSpPr>
          <p:nvPr/>
        </p:nvCxnSpPr>
        <p:spPr>
          <a:xfrm>
            <a:off x="18683504" y="1585895"/>
            <a:ext cx="0" cy="2140285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6" name="直線コネクタ 695">
            <a:extLst>
              <a:ext uri="{FF2B5EF4-FFF2-40B4-BE49-F238E27FC236}">
                <a16:creationId xmlns:a16="http://schemas.microsoft.com/office/drawing/2014/main" id="{A5D71EE1-3B19-9745-BD99-B234F336F36B}"/>
              </a:ext>
            </a:extLst>
          </p:cNvPr>
          <p:cNvCxnSpPr>
            <a:cxnSpLocks/>
          </p:cNvCxnSpPr>
          <p:nvPr/>
        </p:nvCxnSpPr>
        <p:spPr>
          <a:xfrm flipH="1">
            <a:off x="18392153" y="3724989"/>
            <a:ext cx="297777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8" name="直線コネクタ 697">
            <a:extLst>
              <a:ext uri="{FF2B5EF4-FFF2-40B4-BE49-F238E27FC236}">
                <a16:creationId xmlns:a16="http://schemas.microsoft.com/office/drawing/2014/main" id="{184DF377-9ECD-5140-A264-A11396593B8B}"/>
              </a:ext>
            </a:extLst>
          </p:cNvPr>
          <p:cNvCxnSpPr>
            <a:cxnSpLocks/>
          </p:cNvCxnSpPr>
          <p:nvPr/>
        </p:nvCxnSpPr>
        <p:spPr>
          <a:xfrm flipH="1">
            <a:off x="18400176" y="4131237"/>
            <a:ext cx="1895249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1" name="テキスト ボックス 700">
            <a:extLst>
              <a:ext uri="{FF2B5EF4-FFF2-40B4-BE49-F238E27FC236}">
                <a16:creationId xmlns:a16="http://schemas.microsoft.com/office/drawing/2014/main" id="{50C820A3-0517-F949-B871-C226FBF02085}"/>
              </a:ext>
            </a:extLst>
          </p:cNvPr>
          <p:cNvSpPr txBox="1"/>
          <p:nvPr/>
        </p:nvSpPr>
        <p:spPr>
          <a:xfrm>
            <a:off x="18017044" y="6018238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X arm</a:t>
            </a:r>
            <a:endParaRPr lang="ja-JP" altLang="en-US" sz="2400"/>
          </a:p>
        </p:txBody>
      </p:sp>
      <p:sp>
        <p:nvSpPr>
          <p:cNvPr id="702" name="テキスト ボックス 701">
            <a:extLst>
              <a:ext uri="{FF2B5EF4-FFF2-40B4-BE49-F238E27FC236}">
                <a16:creationId xmlns:a16="http://schemas.microsoft.com/office/drawing/2014/main" id="{2699A8A6-88ED-0248-8EBE-F9564510E4FA}"/>
              </a:ext>
            </a:extLst>
          </p:cNvPr>
          <p:cNvSpPr txBox="1"/>
          <p:nvPr/>
        </p:nvSpPr>
        <p:spPr>
          <a:xfrm rot="16200000">
            <a:off x="14456668" y="2785150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Y arm</a:t>
            </a: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52538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BE64E49F-785B-1649-888C-A96914F276A4}"/>
              </a:ext>
            </a:extLst>
          </p:cNvPr>
          <p:cNvGrpSpPr/>
          <p:nvPr/>
        </p:nvGrpSpPr>
        <p:grpSpPr>
          <a:xfrm>
            <a:off x="13060615" y="9443796"/>
            <a:ext cx="283423" cy="265415"/>
            <a:chOff x="13060615" y="9443796"/>
            <a:chExt cx="283423" cy="265415"/>
          </a:xfrm>
        </p:grpSpPr>
        <p:sp>
          <p:nvSpPr>
            <p:cNvPr id="526" name="円/楕円 525">
              <a:extLst>
                <a:ext uri="{FF2B5EF4-FFF2-40B4-BE49-F238E27FC236}">
                  <a16:creationId xmlns:a16="http://schemas.microsoft.com/office/drawing/2014/main" id="{0D0DDC34-B9E2-724C-BBAC-281B404C5655}"/>
                </a:ext>
              </a:extLst>
            </p:cNvPr>
            <p:cNvSpPr/>
            <p:nvPr/>
          </p:nvSpPr>
          <p:spPr>
            <a:xfrm rot="16200000">
              <a:off x="13063012" y="9449008"/>
              <a:ext cx="247162" cy="25195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527" name="直線コネクタ 526">
              <a:extLst>
                <a:ext uri="{FF2B5EF4-FFF2-40B4-BE49-F238E27FC236}">
                  <a16:creationId xmlns:a16="http://schemas.microsoft.com/office/drawing/2014/main" id="{444529F4-06FC-A14C-AC82-DAAA659BD6B2}"/>
                </a:ext>
              </a:extLst>
            </p:cNvPr>
            <p:cNvCxnSpPr>
              <a:stCxn id="526" idx="2"/>
              <a:endCxn id="526" idx="6"/>
            </p:cNvCxnSpPr>
            <p:nvPr/>
          </p:nvCxnSpPr>
          <p:spPr>
            <a:xfrm rot="16200000">
              <a:off x="13063008" y="9574981"/>
              <a:ext cx="247162" cy="0"/>
            </a:xfrm>
            <a:prstGeom prst="lin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8" name="正方形/長方形 527">
              <a:extLst>
                <a:ext uri="{FF2B5EF4-FFF2-40B4-BE49-F238E27FC236}">
                  <a16:creationId xmlns:a16="http://schemas.microsoft.com/office/drawing/2014/main" id="{A0C714E1-9D15-354F-9575-A98411995ADC}"/>
                </a:ext>
              </a:extLst>
            </p:cNvPr>
            <p:cNvSpPr/>
            <p:nvPr/>
          </p:nvSpPr>
          <p:spPr>
            <a:xfrm rot="16200000" flipV="1">
              <a:off x="13139026" y="9504199"/>
              <a:ext cx="265415" cy="14460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402" name="円/楕円 401">
            <a:extLst>
              <a:ext uri="{FF2B5EF4-FFF2-40B4-BE49-F238E27FC236}">
                <a16:creationId xmlns:a16="http://schemas.microsoft.com/office/drawing/2014/main" id="{06777E4D-38DD-6749-A36E-ED6886DAB358}"/>
              </a:ext>
            </a:extLst>
          </p:cNvPr>
          <p:cNvSpPr/>
          <p:nvPr/>
        </p:nvSpPr>
        <p:spPr>
          <a:xfrm rot="10800000">
            <a:off x="11975374" y="7089027"/>
            <a:ext cx="247162" cy="25195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403" name="直線コネクタ 402">
            <a:extLst>
              <a:ext uri="{FF2B5EF4-FFF2-40B4-BE49-F238E27FC236}">
                <a16:creationId xmlns:a16="http://schemas.microsoft.com/office/drawing/2014/main" id="{9CAA4C9A-1100-354C-BE36-D1C51DB1D796}"/>
              </a:ext>
            </a:extLst>
          </p:cNvPr>
          <p:cNvCxnSpPr>
            <a:stCxn id="402" idx="2"/>
            <a:endCxn id="402" idx="6"/>
          </p:cNvCxnSpPr>
          <p:nvPr/>
        </p:nvCxnSpPr>
        <p:spPr>
          <a:xfrm rot="10800000">
            <a:off x="11975370" y="7215008"/>
            <a:ext cx="247162" cy="0"/>
          </a:xfrm>
          <a:prstGeom prst="lin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4" name="正方形/長方形 403">
            <a:extLst>
              <a:ext uri="{FF2B5EF4-FFF2-40B4-BE49-F238E27FC236}">
                <a16:creationId xmlns:a16="http://schemas.microsoft.com/office/drawing/2014/main" id="{9D824CCC-6FEA-C44B-97AC-F89FA76261B9}"/>
              </a:ext>
            </a:extLst>
          </p:cNvPr>
          <p:cNvSpPr/>
          <p:nvPr/>
        </p:nvSpPr>
        <p:spPr>
          <a:xfrm rot="10800000" flipV="1">
            <a:off x="11967766" y="7057559"/>
            <a:ext cx="265415" cy="1446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409" name="直線コネクタ 408">
            <a:extLst>
              <a:ext uri="{FF2B5EF4-FFF2-40B4-BE49-F238E27FC236}">
                <a16:creationId xmlns:a16="http://schemas.microsoft.com/office/drawing/2014/main" id="{11C0ADAC-15B0-A942-9A6B-84F2FE1A3CC9}"/>
              </a:ext>
            </a:extLst>
          </p:cNvPr>
          <p:cNvCxnSpPr>
            <a:cxnSpLocks/>
          </p:cNvCxnSpPr>
          <p:nvPr/>
        </p:nvCxnSpPr>
        <p:spPr>
          <a:xfrm flipV="1">
            <a:off x="12101819" y="6641461"/>
            <a:ext cx="0" cy="57240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8A5A647-B40A-C344-A17A-747F99D55D82}"/>
              </a:ext>
            </a:extLst>
          </p:cNvPr>
          <p:cNvGrpSpPr/>
          <p:nvPr/>
        </p:nvGrpSpPr>
        <p:grpSpPr>
          <a:xfrm>
            <a:off x="4118581" y="8608276"/>
            <a:ext cx="283423" cy="265415"/>
            <a:chOff x="4118581" y="8608276"/>
            <a:chExt cx="283423" cy="265415"/>
          </a:xfrm>
        </p:grpSpPr>
        <p:sp>
          <p:nvSpPr>
            <p:cNvPr id="247" name="円/楕円 246">
              <a:extLst>
                <a:ext uri="{FF2B5EF4-FFF2-40B4-BE49-F238E27FC236}">
                  <a16:creationId xmlns:a16="http://schemas.microsoft.com/office/drawing/2014/main" id="{AC2026A8-F30C-B745-910C-5E7369E927B5}"/>
                </a:ext>
              </a:extLst>
            </p:cNvPr>
            <p:cNvSpPr/>
            <p:nvPr/>
          </p:nvSpPr>
          <p:spPr>
            <a:xfrm rot="5400000">
              <a:off x="4152446" y="8616525"/>
              <a:ext cx="247162" cy="25195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30CEDB9E-65D8-FC4B-B861-4CA2D2DFCAD7}"/>
                </a:ext>
              </a:extLst>
            </p:cNvPr>
            <p:cNvCxnSpPr>
              <a:stCxn id="247" idx="2"/>
              <a:endCxn id="247" idx="6"/>
            </p:cNvCxnSpPr>
            <p:nvPr/>
          </p:nvCxnSpPr>
          <p:spPr>
            <a:xfrm rot="5400000">
              <a:off x="4152449" y="8742506"/>
              <a:ext cx="247162" cy="0"/>
            </a:xfrm>
            <a:prstGeom prst="lin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正方形/長方形 248">
              <a:extLst>
                <a:ext uri="{FF2B5EF4-FFF2-40B4-BE49-F238E27FC236}">
                  <a16:creationId xmlns:a16="http://schemas.microsoft.com/office/drawing/2014/main" id="{0C69AE0D-A5B9-B846-86E7-E2BB0E9F6DC4}"/>
                </a:ext>
              </a:extLst>
            </p:cNvPr>
            <p:cNvSpPr/>
            <p:nvPr/>
          </p:nvSpPr>
          <p:spPr>
            <a:xfrm rot="5400000" flipV="1">
              <a:off x="4058178" y="8668679"/>
              <a:ext cx="265415" cy="14460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47DED16-570B-3C4B-B7CC-D975F3494BC9}"/>
              </a:ext>
            </a:extLst>
          </p:cNvPr>
          <p:cNvGrpSpPr/>
          <p:nvPr/>
        </p:nvGrpSpPr>
        <p:grpSpPr>
          <a:xfrm>
            <a:off x="5791810" y="5720653"/>
            <a:ext cx="265415" cy="283423"/>
            <a:chOff x="5791810" y="5720653"/>
            <a:chExt cx="265415" cy="283423"/>
          </a:xfrm>
        </p:grpSpPr>
        <p:sp>
          <p:nvSpPr>
            <p:cNvPr id="9" name="円/楕円 8">
              <a:extLst>
                <a:ext uri="{FF2B5EF4-FFF2-40B4-BE49-F238E27FC236}">
                  <a16:creationId xmlns:a16="http://schemas.microsoft.com/office/drawing/2014/main" id="{CFE5B026-875B-EF4A-9059-5828F0BC03CD}"/>
                </a:ext>
              </a:extLst>
            </p:cNvPr>
            <p:cNvSpPr/>
            <p:nvPr/>
          </p:nvSpPr>
          <p:spPr>
            <a:xfrm rot="10800000">
              <a:off x="5799418" y="5752121"/>
              <a:ext cx="247162" cy="25195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A8252944-6682-0845-9DCE-880172E1B01B}"/>
                </a:ext>
              </a:extLst>
            </p:cNvPr>
            <p:cNvCxnSpPr>
              <a:stCxn id="9" idx="2"/>
              <a:endCxn id="9" idx="6"/>
            </p:cNvCxnSpPr>
            <p:nvPr/>
          </p:nvCxnSpPr>
          <p:spPr>
            <a:xfrm rot="10800000">
              <a:off x="5799414" y="5878102"/>
              <a:ext cx="247162" cy="0"/>
            </a:xfrm>
            <a:prstGeom prst="lin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9A5C9F89-8203-1B42-A8D8-3A13352F8D8C}"/>
                </a:ext>
              </a:extLst>
            </p:cNvPr>
            <p:cNvSpPr/>
            <p:nvPr/>
          </p:nvSpPr>
          <p:spPr>
            <a:xfrm rot="10800000" flipV="1">
              <a:off x="5791810" y="5720653"/>
              <a:ext cx="265415" cy="14460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AC837B7B-F01F-8846-A64A-2081580EA413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5935626" y="3313395"/>
            <a:ext cx="183808" cy="255600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99A82435-007C-2647-BB85-AE4035140D1C}"/>
              </a:ext>
            </a:extLst>
          </p:cNvPr>
          <p:cNvCxnSpPr>
            <a:cxnSpLocks/>
          </p:cNvCxnSpPr>
          <p:nvPr/>
        </p:nvCxnSpPr>
        <p:spPr>
          <a:xfrm>
            <a:off x="5917164" y="6014094"/>
            <a:ext cx="0" cy="19365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F2FB4FE-6BB0-C145-8269-87BFF7BB1823}"/>
              </a:ext>
            </a:extLst>
          </p:cNvPr>
          <p:cNvSpPr/>
          <p:nvPr/>
        </p:nvSpPr>
        <p:spPr>
          <a:xfrm>
            <a:off x="2739689" y="5438019"/>
            <a:ext cx="1049692" cy="643278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29BD7EF-C9B7-1147-86A7-52E780FCE8CF}"/>
              </a:ext>
            </a:extLst>
          </p:cNvPr>
          <p:cNvSpPr>
            <a:spLocks noChangeAspect="1"/>
          </p:cNvSpPr>
          <p:nvPr/>
        </p:nvSpPr>
        <p:spPr>
          <a:xfrm>
            <a:off x="3052535" y="8427713"/>
            <a:ext cx="730010" cy="39798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1111DAF-2236-BF4E-B660-7049363F9ECC}"/>
              </a:ext>
            </a:extLst>
          </p:cNvPr>
          <p:cNvSpPr txBox="1"/>
          <p:nvPr/>
        </p:nvSpPr>
        <p:spPr>
          <a:xfrm>
            <a:off x="3054159" y="8428019"/>
            <a:ext cx="754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>
                <a:solidFill>
                  <a:schemeClr val="bg1"/>
                </a:solidFill>
              </a:rPr>
              <a:t>AUX X</a:t>
            </a:r>
            <a:endParaRPr lang="ja-JP" altLang="en-US" sz="1800">
              <a:solidFill>
                <a:schemeClr val="bg1"/>
              </a:solidFill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36A7371-1B9A-2E44-9392-44122B124CFB}"/>
              </a:ext>
            </a:extLst>
          </p:cNvPr>
          <p:cNvSpPr txBox="1"/>
          <p:nvPr/>
        </p:nvSpPr>
        <p:spPr>
          <a:xfrm>
            <a:off x="2852295" y="5553914"/>
            <a:ext cx="847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chemeClr val="bg1"/>
                </a:solidFill>
              </a:rPr>
              <a:t>1</a:t>
            </a:r>
            <a:r>
              <a:rPr lang="en-US" altLang="ja-JP" sz="2000" baseline="30000" dirty="0">
                <a:solidFill>
                  <a:schemeClr val="bg1"/>
                </a:solidFill>
              </a:rPr>
              <a:t>st</a:t>
            </a:r>
            <a:r>
              <a:rPr lang="en-US" altLang="ja-JP" sz="2000" dirty="0">
                <a:solidFill>
                  <a:schemeClr val="bg1"/>
                </a:solidFill>
              </a:rPr>
              <a:t> FSS</a:t>
            </a:r>
            <a:endParaRPr lang="ja-JP" altLang="en-US" sz="2000">
              <a:solidFill>
                <a:schemeClr val="bg1"/>
              </a:solidFill>
            </a:endParaRPr>
          </a:p>
        </p:txBody>
      </p: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4057C69-E135-B645-8727-7AB677C7637E}"/>
              </a:ext>
            </a:extLst>
          </p:cNvPr>
          <p:cNvCxnSpPr>
            <a:cxnSpLocks/>
          </p:cNvCxnSpPr>
          <p:nvPr/>
        </p:nvCxnSpPr>
        <p:spPr>
          <a:xfrm>
            <a:off x="6128149" y="3328628"/>
            <a:ext cx="146547" cy="2259586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D997533A-172D-C349-A7C0-9EB6A90D9F84}"/>
              </a:ext>
            </a:extLst>
          </p:cNvPr>
          <p:cNvCxnSpPr>
            <a:cxnSpLocks/>
          </p:cNvCxnSpPr>
          <p:nvPr/>
        </p:nvCxnSpPr>
        <p:spPr>
          <a:xfrm flipH="1">
            <a:off x="3789380" y="5597032"/>
            <a:ext cx="9000000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A4A3117A-8A0D-974F-8856-A061D5326AF2}"/>
              </a:ext>
            </a:extLst>
          </p:cNvPr>
          <p:cNvCxnSpPr>
            <a:cxnSpLocks/>
          </p:cNvCxnSpPr>
          <p:nvPr/>
        </p:nvCxnSpPr>
        <p:spPr>
          <a:xfrm rot="5400000">
            <a:off x="6123982" y="3234202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2807B8FD-408B-9248-8B52-BFC1F5242991}"/>
              </a:ext>
            </a:extLst>
          </p:cNvPr>
          <p:cNvCxnSpPr>
            <a:cxnSpLocks/>
          </p:cNvCxnSpPr>
          <p:nvPr/>
        </p:nvCxnSpPr>
        <p:spPr>
          <a:xfrm rot="18900000">
            <a:off x="5963222" y="5502439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25B62AFF-1F7F-1349-B427-0DF5AA3852C6}"/>
              </a:ext>
            </a:extLst>
          </p:cNvPr>
          <p:cNvCxnSpPr>
            <a:cxnSpLocks/>
          </p:cNvCxnSpPr>
          <p:nvPr/>
        </p:nvCxnSpPr>
        <p:spPr>
          <a:xfrm rot="2700000">
            <a:off x="6278862" y="5505017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9" name="グループ化 29">
            <a:extLst>
              <a:ext uri="{FF2B5EF4-FFF2-40B4-BE49-F238E27FC236}">
                <a16:creationId xmlns:a16="http://schemas.microsoft.com/office/drawing/2014/main" id="{8C5837DE-69FD-1847-9BA9-93DDA428E7E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82798" y="6146058"/>
            <a:ext cx="396000" cy="296728"/>
            <a:chOff x="3491880" y="5373216"/>
            <a:chExt cx="576386" cy="432048"/>
          </a:xfrm>
        </p:grpSpPr>
        <p:sp>
          <p:nvSpPr>
            <p:cNvPr id="70" name="二等辺三角形 215">
              <a:extLst>
                <a:ext uri="{FF2B5EF4-FFF2-40B4-BE49-F238E27FC236}">
                  <a16:creationId xmlns:a16="http://schemas.microsoft.com/office/drawing/2014/main" id="{F2827AF8-A6EE-054C-9301-1145FD034515}"/>
                </a:ext>
              </a:extLst>
            </p:cNvPr>
            <p:cNvSpPr/>
            <p:nvPr/>
          </p:nvSpPr>
          <p:spPr>
            <a:xfrm rot="16200000" flipH="1" flipV="1">
              <a:off x="3707007" y="5518581"/>
              <a:ext cx="144545" cy="14290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5655108C-D961-284F-AA29-913EC4A560CC}"/>
                </a:ext>
              </a:extLst>
            </p:cNvPr>
            <p:cNvSpPr/>
            <p:nvPr/>
          </p:nvSpPr>
          <p:spPr>
            <a:xfrm>
              <a:off x="3491880" y="5373216"/>
              <a:ext cx="57638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514F0CC3-2835-3C4F-8E36-2C2DD1F73585}"/>
                </a:ext>
              </a:extLst>
            </p:cNvPr>
            <p:cNvSpPr/>
            <p:nvPr/>
          </p:nvSpPr>
          <p:spPr>
            <a:xfrm>
              <a:off x="3852321" y="5373216"/>
              <a:ext cx="215945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73991BCA-CACA-5849-8888-50E8CEBABB37}"/>
                </a:ext>
              </a:extLst>
            </p:cNvPr>
            <p:cNvSpPr/>
            <p:nvPr/>
          </p:nvSpPr>
          <p:spPr>
            <a:xfrm>
              <a:off x="385232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F0C7F93C-EB70-4846-9005-588B41529821}"/>
                </a:ext>
              </a:extLst>
            </p:cNvPr>
            <p:cNvSpPr/>
            <p:nvPr/>
          </p:nvSpPr>
          <p:spPr>
            <a:xfrm>
              <a:off x="3491880" y="5373216"/>
              <a:ext cx="215946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C3DC73A8-3828-8F49-A008-899411B1A0EB}"/>
                </a:ext>
              </a:extLst>
            </p:cNvPr>
            <p:cNvSpPr/>
            <p:nvPr/>
          </p:nvSpPr>
          <p:spPr>
            <a:xfrm>
              <a:off x="349188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274EEE8F-1C57-9141-B58D-0C65064047C4}"/>
              </a:ext>
            </a:extLst>
          </p:cNvPr>
          <p:cNvCxnSpPr>
            <a:cxnSpLocks/>
          </p:cNvCxnSpPr>
          <p:nvPr/>
        </p:nvCxnSpPr>
        <p:spPr>
          <a:xfrm>
            <a:off x="5899582" y="6234256"/>
            <a:ext cx="2361608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55D59265-FE84-C144-A7A3-9B1949F18753}"/>
              </a:ext>
            </a:extLst>
          </p:cNvPr>
          <p:cNvCxnSpPr>
            <a:cxnSpLocks/>
          </p:cNvCxnSpPr>
          <p:nvPr/>
        </p:nvCxnSpPr>
        <p:spPr>
          <a:xfrm>
            <a:off x="8768741" y="4799678"/>
            <a:ext cx="0" cy="1421326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B4212D5E-7FF0-A945-9EA6-04A4B02321AE}"/>
              </a:ext>
            </a:extLst>
          </p:cNvPr>
          <p:cNvCxnSpPr>
            <a:cxnSpLocks/>
          </p:cNvCxnSpPr>
          <p:nvPr/>
        </p:nvCxnSpPr>
        <p:spPr>
          <a:xfrm flipV="1">
            <a:off x="8692318" y="6223092"/>
            <a:ext cx="72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DC10E515-0E2B-AB42-85DA-E6445F574287}"/>
              </a:ext>
            </a:extLst>
          </p:cNvPr>
          <p:cNvCxnSpPr>
            <a:cxnSpLocks/>
          </p:cNvCxnSpPr>
          <p:nvPr/>
        </p:nvCxnSpPr>
        <p:spPr>
          <a:xfrm>
            <a:off x="3242744" y="4812930"/>
            <a:ext cx="55207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79DBB043-448A-6F41-B5A2-9A047420C4C8}"/>
              </a:ext>
            </a:extLst>
          </p:cNvPr>
          <p:cNvCxnSpPr>
            <a:cxnSpLocks/>
          </p:cNvCxnSpPr>
          <p:nvPr/>
        </p:nvCxnSpPr>
        <p:spPr>
          <a:xfrm>
            <a:off x="3243578" y="4812930"/>
            <a:ext cx="0" cy="625089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59AA9042-A028-3040-9C55-724119AA6E7A}"/>
              </a:ext>
            </a:extLst>
          </p:cNvPr>
          <p:cNvCxnSpPr>
            <a:cxnSpLocks/>
          </p:cNvCxnSpPr>
          <p:nvPr/>
        </p:nvCxnSpPr>
        <p:spPr>
          <a:xfrm>
            <a:off x="6129327" y="3046969"/>
            <a:ext cx="0" cy="277233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9D640B81-7173-C94A-B15D-4BAA09A48C69}"/>
              </a:ext>
            </a:extLst>
          </p:cNvPr>
          <p:cNvCxnSpPr>
            <a:cxnSpLocks/>
          </p:cNvCxnSpPr>
          <p:nvPr/>
        </p:nvCxnSpPr>
        <p:spPr>
          <a:xfrm flipH="1">
            <a:off x="6128149" y="3046969"/>
            <a:ext cx="2975163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0" name="グループ化 29">
            <a:extLst>
              <a:ext uri="{FF2B5EF4-FFF2-40B4-BE49-F238E27FC236}">
                <a16:creationId xmlns:a16="http://schemas.microsoft.com/office/drawing/2014/main" id="{B5E66A47-6877-3944-B597-FC3601849C1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586423" y="6968534"/>
            <a:ext cx="396000" cy="296728"/>
            <a:chOff x="3491880" y="5373216"/>
            <a:chExt cx="576386" cy="432048"/>
          </a:xfrm>
        </p:grpSpPr>
        <p:sp>
          <p:nvSpPr>
            <p:cNvPr id="121" name="二等辺三角形 215">
              <a:extLst>
                <a:ext uri="{FF2B5EF4-FFF2-40B4-BE49-F238E27FC236}">
                  <a16:creationId xmlns:a16="http://schemas.microsoft.com/office/drawing/2014/main" id="{93081FE0-3BA7-F544-B786-CB962C6CFEE5}"/>
                </a:ext>
              </a:extLst>
            </p:cNvPr>
            <p:cNvSpPr/>
            <p:nvPr/>
          </p:nvSpPr>
          <p:spPr>
            <a:xfrm rot="16200000" flipH="1" flipV="1">
              <a:off x="3707007" y="5518581"/>
              <a:ext cx="144545" cy="14290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7F02A2A6-8C6E-044F-B94E-4CCDEEA9F671}"/>
                </a:ext>
              </a:extLst>
            </p:cNvPr>
            <p:cNvSpPr/>
            <p:nvPr/>
          </p:nvSpPr>
          <p:spPr>
            <a:xfrm>
              <a:off x="3491880" y="5373216"/>
              <a:ext cx="57638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981897F2-96AE-F24D-BD4F-DD1D77FFBFE8}"/>
                </a:ext>
              </a:extLst>
            </p:cNvPr>
            <p:cNvSpPr/>
            <p:nvPr/>
          </p:nvSpPr>
          <p:spPr>
            <a:xfrm>
              <a:off x="3852321" y="5373216"/>
              <a:ext cx="215945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24" name="正方形/長方形 123">
              <a:extLst>
                <a:ext uri="{FF2B5EF4-FFF2-40B4-BE49-F238E27FC236}">
                  <a16:creationId xmlns:a16="http://schemas.microsoft.com/office/drawing/2014/main" id="{0FD77439-67C7-3C4F-8C6F-A31D5B42E6CA}"/>
                </a:ext>
              </a:extLst>
            </p:cNvPr>
            <p:cNvSpPr/>
            <p:nvPr/>
          </p:nvSpPr>
          <p:spPr>
            <a:xfrm>
              <a:off x="385232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16D445B1-2D00-4441-8B9C-A4D82AEF5E34}"/>
                </a:ext>
              </a:extLst>
            </p:cNvPr>
            <p:cNvSpPr/>
            <p:nvPr/>
          </p:nvSpPr>
          <p:spPr>
            <a:xfrm>
              <a:off x="3491880" y="5373216"/>
              <a:ext cx="215946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6" name="正方形/長方形 125">
              <a:extLst>
                <a:ext uri="{FF2B5EF4-FFF2-40B4-BE49-F238E27FC236}">
                  <a16:creationId xmlns:a16="http://schemas.microsoft.com/office/drawing/2014/main" id="{0F9D50DD-79CE-5A48-AA85-96387EDF9DDA}"/>
                </a:ext>
              </a:extLst>
            </p:cNvPr>
            <p:cNvSpPr/>
            <p:nvPr/>
          </p:nvSpPr>
          <p:spPr>
            <a:xfrm>
              <a:off x="349188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7006714B-C93A-0545-BCE6-289408F0325A}"/>
              </a:ext>
            </a:extLst>
          </p:cNvPr>
          <p:cNvSpPr txBox="1"/>
          <p:nvPr/>
        </p:nvSpPr>
        <p:spPr>
          <a:xfrm>
            <a:off x="7418437" y="6691687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CARM</a:t>
            </a:r>
            <a:endParaRPr lang="ja-JP" altLang="en-US" sz="1600"/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426ECD59-20C2-EC4B-9D74-94E0A221B110}"/>
              </a:ext>
            </a:extLst>
          </p:cNvPr>
          <p:cNvSpPr txBox="1"/>
          <p:nvPr/>
        </p:nvSpPr>
        <p:spPr>
          <a:xfrm>
            <a:off x="8194435" y="5858378"/>
            <a:ext cx="519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IMC</a:t>
            </a:r>
            <a:endParaRPr lang="ja-JP" altLang="en-US" sz="1600"/>
          </a:p>
        </p:txBody>
      </p:sp>
      <p:cxnSp>
        <p:nvCxnSpPr>
          <p:cNvPr id="138" name="直線コネクタ 137">
            <a:extLst>
              <a:ext uri="{FF2B5EF4-FFF2-40B4-BE49-F238E27FC236}">
                <a16:creationId xmlns:a16="http://schemas.microsoft.com/office/drawing/2014/main" id="{D027384E-C7D7-8B42-8FE9-1A068F1205DD}"/>
              </a:ext>
            </a:extLst>
          </p:cNvPr>
          <p:cNvCxnSpPr>
            <a:cxnSpLocks/>
          </p:cNvCxnSpPr>
          <p:nvPr/>
        </p:nvCxnSpPr>
        <p:spPr>
          <a:xfrm>
            <a:off x="7265599" y="7208393"/>
            <a:ext cx="298919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>
            <a:extLst>
              <a:ext uri="{FF2B5EF4-FFF2-40B4-BE49-F238E27FC236}">
                <a16:creationId xmlns:a16="http://schemas.microsoft.com/office/drawing/2014/main" id="{69F7F6DC-279C-6C47-A2BF-471B2BB6A559}"/>
              </a:ext>
            </a:extLst>
          </p:cNvPr>
          <p:cNvCxnSpPr>
            <a:cxnSpLocks/>
            <a:endCxn id="123" idx="3"/>
          </p:cNvCxnSpPr>
          <p:nvPr/>
        </p:nvCxnSpPr>
        <p:spPr>
          <a:xfrm flipH="1">
            <a:off x="7982423" y="7016193"/>
            <a:ext cx="97538" cy="19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5823664B-D73E-5348-B147-58D8F93A9A4F}"/>
              </a:ext>
            </a:extLst>
          </p:cNvPr>
          <p:cNvCxnSpPr>
            <a:cxnSpLocks/>
          </p:cNvCxnSpPr>
          <p:nvPr/>
        </p:nvCxnSpPr>
        <p:spPr>
          <a:xfrm flipH="1">
            <a:off x="8102570" y="7008987"/>
            <a:ext cx="1116000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>
            <a:extLst>
              <a:ext uri="{FF2B5EF4-FFF2-40B4-BE49-F238E27FC236}">
                <a16:creationId xmlns:a16="http://schemas.microsoft.com/office/drawing/2014/main" id="{50CE08EB-38E6-4443-AA0C-F4DC57D063D6}"/>
              </a:ext>
            </a:extLst>
          </p:cNvPr>
          <p:cNvCxnSpPr>
            <a:cxnSpLocks/>
          </p:cNvCxnSpPr>
          <p:nvPr/>
        </p:nvCxnSpPr>
        <p:spPr>
          <a:xfrm flipV="1">
            <a:off x="7984664" y="7199034"/>
            <a:ext cx="396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8C849E37-A495-8346-8184-E16490290318}"/>
              </a:ext>
            </a:extLst>
          </p:cNvPr>
          <p:cNvCxnSpPr>
            <a:cxnSpLocks/>
          </p:cNvCxnSpPr>
          <p:nvPr/>
        </p:nvCxnSpPr>
        <p:spPr>
          <a:xfrm>
            <a:off x="7982423" y="6390548"/>
            <a:ext cx="278970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>
            <a:extLst>
              <a:ext uri="{FF2B5EF4-FFF2-40B4-BE49-F238E27FC236}">
                <a16:creationId xmlns:a16="http://schemas.microsoft.com/office/drawing/2014/main" id="{5C2F7662-FC3E-E64A-B86E-7056434DDEC2}"/>
              </a:ext>
            </a:extLst>
          </p:cNvPr>
          <p:cNvCxnSpPr>
            <a:cxnSpLocks/>
          </p:cNvCxnSpPr>
          <p:nvPr/>
        </p:nvCxnSpPr>
        <p:spPr>
          <a:xfrm>
            <a:off x="13365092" y="3931131"/>
            <a:ext cx="0" cy="3874498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>
            <a:extLst>
              <a:ext uri="{FF2B5EF4-FFF2-40B4-BE49-F238E27FC236}">
                <a16:creationId xmlns:a16="http://schemas.microsoft.com/office/drawing/2014/main" id="{4DEC1460-EA46-5146-938F-F56706877731}"/>
              </a:ext>
            </a:extLst>
          </p:cNvPr>
          <p:cNvCxnSpPr>
            <a:cxnSpLocks/>
          </p:cNvCxnSpPr>
          <p:nvPr/>
        </p:nvCxnSpPr>
        <p:spPr>
          <a:xfrm flipH="1">
            <a:off x="3783212" y="8498483"/>
            <a:ext cx="1692000" cy="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8" name="グループ化 29">
            <a:extLst>
              <a:ext uri="{FF2B5EF4-FFF2-40B4-BE49-F238E27FC236}">
                <a16:creationId xmlns:a16="http://schemas.microsoft.com/office/drawing/2014/main" id="{FA316A3C-12DB-3D43-B36F-8068B23A9D5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04690" y="8679093"/>
            <a:ext cx="396000" cy="296728"/>
            <a:chOff x="3491880" y="5373216"/>
            <a:chExt cx="576386" cy="432048"/>
          </a:xfrm>
        </p:grpSpPr>
        <p:sp>
          <p:nvSpPr>
            <p:cNvPr id="229" name="二等辺三角形 215">
              <a:extLst>
                <a:ext uri="{FF2B5EF4-FFF2-40B4-BE49-F238E27FC236}">
                  <a16:creationId xmlns:a16="http://schemas.microsoft.com/office/drawing/2014/main" id="{18BE036B-6195-C04B-89E2-30B49FD9F2FA}"/>
                </a:ext>
              </a:extLst>
            </p:cNvPr>
            <p:cNvSpPr/>
            <p:nvPr/>
          </p:nvSpPr>
          <p:spPr>
            <a:xfrm rot="16200000" flipH="1" flipV="1">
              <a:off x="3707007" y="5518581"/>
              <a:ext cx="144545" cy="14290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0" name="正方形/長方形 229">
              <a:extLst>
                <a:ext uri="{FF2B5EF4-FFF2-40B4-BE49-F238E27FC236}">
                  <a16:creationId xmlns:a16="http://schemas.microsoft.com/office/drawing/2014/main" id="{3884E67D-0DFD-FE4B-92E0-6DF02F354D3B}"/>
                </a:ext>
              </a:extLst>
            </p:cNvPr>
            <p:cNvSpPr/>
            <p:nvPr/>
          </p:nvSpPr>
          <p:spPr>
            <a:xfrm>
              <a:off x="3491880" y="5373216"/>
              <a:ext cx="57638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1" name="正方形/長方形 230">
              <a:extLst>
                <a:ext uri="{FF2B5EF4-FFF2-40B4-BE49-F238E27FC236}">
                  <a16:creationId xmlns:a16="http://schemas.microsoft.com/office/drawing/2014/main" id="{CBC9A819-5FB2-3540-B9AA-150B0540CBD4}"/>
                </a:ext>
              </a:extLst>
            </p:cNvPr>
            <p:cNvSpPr/>
            <p:nvPr/>
          </p:nvSpPr>
          <p:spPr>
            <a:xfrm>
              <a:off x="3852321" y="5373216"/>
              <a:ext cx="215945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232" name="正方形/長方形 231">
              <a:extLst>
                <a:ext uri="{FF2B5EF4-FFF2-40B4-BE49-F238E27FC236}">
                  <a16:creationId xmlns:a16="http://schemas.microsoft.com/office/drawing/2014/main" id="{8AB0A473-F7CA-0045-B677-6A11125491FC}"/>
                </a:ext>
              </a:extLst>
            </p:cNvPr>
            <p:cNvSpPr/>
            <p:nvPr/>
          </p:nvSpPr>
          <p:spPr>
            <a:xfrm>
              <a:off x="385232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33" name="正方形/長方形 232">
              <a:extLst>
                <a:ext uri="{FF2B5EF4-FFF2-40B4-BE49-F238E27FC236}">
                  <a16:creationId xmlns:a16="http://schemas.microsoft.com/office/drawing/2014/main" id="{7F90D9C5-8AB8-9D41-9771-737EFA5533E1}"/>
                </a:ext>
              </a:extLst>
            </p:cNvPr>
            <p:cNvSpPr/>
            <p:nvPr/>
          </p:nvSpPr>
          <p:spPr>
            <a:xfrm>
              <a:off x="3491880" y="5373216"/>
              <a:ext cx="215946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34" name="正方形/長方形 233">
              <a:extLst>
                <a:ext uri="{FF2B5EF4-FFF2-40B4-BE49-F238E27FC236}">
                  <a16:creationId xmlns:a16="http://schemas.microsoft.com/office/drawing/2014/main" id="{D3C7D53B-183A-044E-9F4A-186CDCFB3489}"/>
                </a:ext>
              </a:extLst>
            </p:cNvPr>
            <p:cNvSpPr/>
            <p:nvPr/>
          </p:nvSpPr>
          <p:spPr>
            <a:xfrm>
              <a:off x="349188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E0283030-F778-CD48-8C91-5E9B90F5579C}"/>
              </a:ext>
            </a:extLst>
          </p:cNvPr>
          <p:cNvCxnSpPr>
            <a:cxnSpLocks/>
          </p:cNvCxnSpPr>
          <p:nvPr/>
        </p:nvCxnSpPr>
        <p:spPr>
          <a:xfrm>
            <a:off x="2009467" y="8748109"/>
            <a:ext cx="1056716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1" name="図形グループ 155">
            <a:extLst>
              <a:ext uri="{FF2B5EF4-FFF2-40B4-BE49-F238E27FC236}">
                <a16:creationId xmlns:a16="http://schemas.microsoft.com/office/drawing/2014/main" id="{AD8CC813-05B9-4E42-9214-96C785D414AD}"/>
              </a:ext>
            </a:extLst>
          </p:cNvPr>
          <p:cNvGrpSpPr/>
          <p:nvPr/>
        </p:nvGrpSpPr>
        <p:grpSpPr>
          <a:xfrm>
            <a:off x="5271123" y="8639700"/>
            <a:ext cx="198000" cy="198000"/>
            <a:chOff x="6727728" y="6048983"/>
            <a:chExt cx="198000" cy="198000"/>
          </a:xfrm>
        </p:grpSpPr>
        <p:sp>
          <p:nvSpPr>
            <p:cNvPr id="252" name="円/楕円 251">
              <a:extLst>
                <a:ext uri="{FF2B5EF4-FFF2-40B4-BE49-F238E27FC236}">
                  <a16:creationId xmlns:a16="http://schemas.microsoft.com/office/drawing/2014/main" id="{67C35192-6A92-DE49-9F22-899FA76AF051}"/>
                </a:ext>
              </a:extLst>
            </p:cNvPr>
            <p:cNvSpPr/>
            <p:nvPr/>
          </p:nvSpPr>
          <p:spPr>
            <a:xfrm>
              <a:off x="6727728" y="6048983"/>
              <a:ext cx="198000" cy="19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253" name="曲線コネクタ 252">
              <a:extLst>
                <a:ext uri="{FF2B5EF4-FFF2-40B4-BE49-F238E27FC236}">
                  <a16:creationId xmlns:a16="http://schemas.microsoft.com/office/drawing/2014/main" id="{7875BFDE-0078-AA4F-AC82-DA13E844321B}"/>
                </a:ext>
              </a:extLst>
            </p:cNvPr>
            <p:cNvCxnSpPr>
              <a:cxnSpLocks noChangeAspect="1"/>
            </p:cNvCxnSpPr>
            <p:nvPr/>
          </p:nvCxnSpPr>
          <p:spPr>
            <a:xfrm rot="8160000" flipH="1" flipV="1">
              <a:off x="6752915" y="6087606"/>
              <a:ext cx="146298" cy="125730"/>
            </a:xfrm>
            <a:prstGeom prst="curvedConnector3">
              <a:avLst/>
            </a:prstGeom>
            <a:ln>
              <a:solidFill>
                <a:schemeClr val="tx1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4" name="図形グループ 142">
            <a:extLst>
              <a:ext uri="{FF2B5EF4-FFF2-40B4-BE49-F238E27FC236}">
                <a16:creationId xmlns:a16="http://schemas.microsoft.com/office/drawing/2014/main" id="{08166B7B-F2AF-C745-8CEB-03060FE900A3}"/>
              </a:ext>
            </a:extLst>
          </p:cNvPr>
          <p:cNvGrpSpPr>
            <a:grpSpLocks noChangeAspect="1"/>
          </p:cNvGrpSpPr>
          <p:nvPr/>
        </p:nvGrpSpPr>
        <p:grpSpPr>
          <a:xfrm rot="2723663">
            <a:off x="4730999" y="8627337"/>
            <a:ext cx="225147" cy="225147"/>
            <a:chOff x="5207259" y="991396"/>
            <a:chExt cx="900000" cy="900000"/>
          </a:xfrm>
        </p:grpSpPr>
        <p:sp>
          <p:nvSpPr>
            <p:cNvPr id="255" name="円/楕円 254">
              <a:extLst>
                <a:ext uri="{FF2B5EF4-FFF2-40B4-BE49-F238E27FC236}">
                  <a16:creationId xmlns:a16="http://schemas.microsoft.com/office/drawing/2014/main" id="{05B2D3ED-F179-2046-BE3A-824F44E41150}"/>
                </a:ext>
              </a:extLst>
            </p:cNvPr>
            <p:cNvSpPr/>
            <p:nvPr/>
          </p:nvSpPr>
          <p:spPr>
            <a:xfrm>
              <a:off x="5310073" y="1094308"/>
              <a:ext cx="689094" cy="6890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56" name="加算記号 255">
              <a:extLst>
                <a:ext uri="{FF2B5EF4-FFF2-40B4-BE49-F238E27FC236}">
                  <a16:creationId xmlns:a16="http://schemas.microsoft.com/office/drawing/2014/main" id="{3F4F2C0A-7F82-1948-8FEE-EC0832B7E543}"/>
                </a:ext>
              </a:extLst>
            </p:cNvPr>
            <p:cNvSpPr/>
            <p:nvPr/>
          </p:nvSpPr>
          <p:spPr>
            <a:xfrm>
              <a:off x="5207259" y="991396"/>
              <a:ext cx="900000" cy="900000"/>
            </a:xfrm>
            <a:prstGeom prst="mathPlus">
              <a:avLst>
                <a:gd name="adj1" fmla="val 600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57" name="直線コネクタ 256">
            <a:extLst>
              <a:ext uri="{FF2B5EF4-FFF2-40B4-BE49-F238E27FC236}">
                <a16:creationId xmlns:a16="http://schemas.microsoft.com/office/drawing/2014/main" id="{557A4CE3-A41E-0944-B72C-5C6CA70091D5}"/>
              </a:ext>
            </a:extLst>
          </p:cNvPr>
          <p:cNvCxnSpPr>
            <a:cxnSpLocks/>
          </p:cNvCxnSpPr>
          <p:nvPr/>
        </p:nvCxnSpPr>
        <p:spPr>
          <a:xfrm flipH="1">
            <a:off x="4928345" y="8741653"/>
            <a:ext cx="360000" cy="1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直線コネクタ 257">
            <a:extLst>
              <a:ext uri="{FF2B5EF4-FFF2-40B4-BE49-F238E27FC236}">
                <a16:creationId xmlns:a16="http://schemas.microsoft.com/office/drawing/2014/main" id="{99079DF4-ECAB-1B4A-B74D-3D0F472AD32D}"/>
              </a:ext>
            </a:extLst>
          </p:cNvPr>
          <p:cNvCxnSpPr>
            <a:cxnSpLocks/>
          </p:cNvCxnSpPr>
          <p:nvPr/>
        </p:nvCxnSpPr>
        <p:spPr>
          <a:xfrm>
            <a:off x="4406285" y="8741652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0" name="直線コネクタ 259">
            <a:extLst>
              <a:ext uri="{FF2B5EF4-FFF2-40B4-BE49-F238E27FC236}">
                <a16:creationId xmlns:a16="http://schemas.microsoft.com/office/drawing/2014/main" id="{4E0B89B7-4591-6F41-BCFA-A4DE90B120F6}"/>
              </a:ext>
            </a:extLst>
          </p:cNvPr>
          <p:cNvCxnSpPr>
            <a:cxnSpLocks/>
          </p:cNvCxnSpPr>
          <p:nvPr/>
        </p:nvCxnSpPr>
        <p:spPr>
          <a:xfrm flipH="1" flipV="1">
            <a:off x="4153858" y="5595017"/>
            <a:ext cx="0" cy="3152991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直線コネクタ 269">
            <a:extLst>
              <a:ext uri="{FF2B5EF4-FFF2-40B4-BE49-F238E27FC236}">
                <a16:creationId xmlns:a16="http://schemas.microsoft.com/office/drawing/2014/main" id="{030A44B1-01A2-5146-9B37-CB44B4118219}"/>
              </a:ext>
            </a:extLst>
          </p:cNvPr>
          <p:cNvCxnSpPr>
            <a:cxnSpLocks/>
          </p:cNvCxnSpPr>
          <p:nvPr/>
        </p:nvCxnSpPr>
        <p:spPr>
          <a:xfrm flipH="1" flipV="1">
            <a:off x="3785667" y="8739911"/>
            <a:ext cx="478632" cy="2113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直線コネクタ 249">
            <a:extLst>
              <a:ext uri="{FF2B5EF4-FFF2-40B4-BE49-F238E27FC236}">
                <a16:creationId xmlns:a16="http://schemas.microsoft.com/office/drawing/2014/main" id="{AEBDD6F7-EAED-3547-BE84-FD53B98C99D3}"/>
              </a:ext>
            </a:extLst>
          </p:cNvPr>
          <p:cNvCxnSpPr>
            <a:cxnSpLocks/>
          </p:cNvCxnSpPr>
          <p:nvPr/>
        </p:nvCxnSpPr>
        <p:spPr>
          <a:xfrm rot="-2700000">
            <a:off x="4153858" y="8657721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直線コネクタ 244">
            <a:extLst>
              <a:ext uri="{FF2B5EF4-FFF2-40B4-BE49-F238E27FC236}">
                <a16:creationId xmlns:a16="http://schemas.microsoft.com/office/drawing/2014/main" id="{813B0320-43B5-F14F-87D0-2F7395BD92C0}"/>
              </a:ext>
            </a:extLst>
          </p:cNvPr>
          <p:cNvCxnSpPr>
            <a:cxnSpLocks/>
          </p:cNvCxnSpPr>
          <p:nvPr/>
        </p:nvCxnSpPr>
        <p:spPr>
          <a:xfrm flipV="1">
            <a:off x="4845455" y="8838678"/>
            <a:ext cx="0" cy="51038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4" name="正方形/長方形 313">
            <a:extLst>
              <a:ext uri="{FF2B5EF4-FFF2-40B4-BE49-F238E27FC236}">
                <a16:creationId xmlns:a16="http://schemas.microsoft.com/office/drawing/2014/main" id="{795B2680-5167-B543-9160-DF3C8F97A959}"/>
              </a:ext>
            </a:extLst>
          </p:cNvPr>
          <p:cNvSpPr>
            <a:spLocks noChangeAspect="1"/>
          </p:cNvSpPr>
          <p:nvPr/>
        </p:nvSpPr>
        <p:spPr bwMode="auto">
          <a:xfrm>
            <a:off x="10728385" y="6578865"/>
            <a:ext cx="136753" cy="1176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333" name="図形グループ 144">
            <a:extLst>
              <a:ext uri="{FF2B5EF4-FFF2-40B4-BE49-F238E27FC236}">
                <a16:creationId xmlns:a16="http://schemas.microsoft.com/office/drawing/2014/main" id="{D61B02D4-58B1-134B-BCA0-4716547FAD4E}"/>
              </a:ext>
            </a:extLst>
          </p:cNvPr>
          <p:cNvGrpSpPr>
            <a:grpSpLocks noChangeAspect="1"/>
          </p:cNvGrpSpPr>
          <p:nvPr/>
        </p:nvGrpSpPr>
        <p:grpSpPr>
          <a:xfrm>
            <a:off x="5147533" y="8405692"/>
            <a:ext cx="181980" cy="185580"/>
            <a:chOff x="1878077" y="4733823"/>
            <a:chExt cx="303337" cy="309299"/>
          </a:xfrm>
        </p:grpSpPr>
        <p:sp>
          <p:nvSpPr>
            <p:cNvPr id="334" name="正方形/長方形 333">
              <a:extLst>
                <a:ext uri="{FF2B5EF4-FFF2-40B4-BE49-F238E27FC236}">
                  <a16:creationId xmlns:a16="http://schemas.microsoft.com/office/drawing/2014/main" id="{DD325F4F-B2B7-9F4C-B38D-A01C46F584B2}"/>
                </a:ext>
              </a:extLst>
            </p:cNvPr>
            <p:cNvSpPr/>
            <p:nvPr/>
          </p:nvSpPr>
          <p:spPr>
            <a:xfrm>
              <a:off x="1878078" y="4733824"/>
              <a:ext cx="303336" cy="30929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335" name="直線コネクタ 334">
              <a:extLst>
                <a:ext uri="{FF2B5EF4-FFF2-40B4-BE49-F238E27FC236}">
                  <a16:creationId xmlns:a16="http://schemas.microsoft.com/office/drawing/2014/main" id="{C06972EB-BA9E-444D-940E-091E48F4D265}"/>
                </a:ext>
              </a:extLst>
            </p:cNvPr>
            <p:cNvCxnSpPr/>
            <p:nvPr/>
          </p:nvCxnSpPr>
          <p:spPr>
            <a:xfrm>
              <a:off x="1878077" y="4733823"/>
              <a:ext cx="303337" cy="30929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6" name="図形グループ 1">
            <a:extLst>
              <a:ext uri="{FF2B5EF4-FFF2-40B4-BE49-F238E27FC236}">
                <a16:creationId xmlns:a16="http://schemas.microsoft.com/office/drawing/2014/main" id="{C4878E9C-2E9E-594B-9C52-33A034305DF1}"/>
              </a:ext>
            </a:extLst>
          </p:cNvPr>
          <p:cNvGrpSpPr>
            <a:grpSpLocks noChangeAspect="1"/>
          </p:cNvGrpSpPr>
          <p:nvPr/>
        </p:nvGrpSpPr>
        <p:grpSpPr>
          <a:xfrm>
            <a:off x="5488799" y="8398815"/>
            <a:ext cx="216000" cy="199005"/>
            <a:chOff x="4516249" y="3842721"/>
            <a:chExt cx="274365" cy="252778"/>
          </a:xfrm>
        </p:grpSpPr>
        <p:sp>
          <p:nvSpPr>
            <p:cNvPr id="337" name="正方形/長方形 336">
              <a:extLst>
                <a:ext uri="{FF2B5EF4-FFF2-40B4-BE49-F238E27FC236}">
                  <a16:creationId xmlns:a16="http://schemas.microsoft.com/office/drawing/2014/main" id="{0F7A88CD-B593-B649-9499-C89FF03DB799}"/>
                </a:ext>
              </a:extLst>
            </p:cNvPr>
            <p:cNvSpPr/>
            <p:nvPr/>
          </p:nvSpPr>
          <p:spPr>
            <a:xfrm>
              <a:off x="4516249" y="3885680"/>
              <a:ext cx="274365" cy="16728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338" name="直線コネクタ 337">
              <a:extLst>
                <a:ext uri="{FF2B5EF4-FFF2-40B4-BE49-F238E27FC236}">
                  <a16:creationId xmlns:a16="http://schemas.microsoft.com/office/drawing/2014/main" id="{F3FC894F-8851-2749-8A69-F39257F76015}"/>
                </a:ext>
              </a:extLst>
            </p:cNvPr>
            <p:cNvCxnSpPr/>
            <p:nvPr/>
          </p:nvCxnSpPr>
          <p:spPr>
            <a:xfrm>
              <a:off x="4524530" y="4095499"/>
              <a:ext cx="2533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直線コネクタ 338">
              <a:extLst>
                <a:ext uri="{FF2B5EF4-FFF2-40B4-BE49-F238E27FC236}">
                  <a16:creationId xmlns:a16="http://schemas.microsoft.com/office/drawing/2014/main" id="{E45A4FE6-E9CE-3241-B9D0-2AAF144D2ECB}"/>
                </a:ext>
              </a:extLst>
            </p:cNvPr>
            <p:cNvCxnSpPr/>
            <p:nvPr/>
          </p:nvCxnSpPr>
          <p:spPr>
            <a:xfrm>
              <a:off x="4524530" y="3842721"/>
              <a:ext cx="2533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0" name="直線コネクタ 339">
            <a:extLst>
              <a:ext uri="{FF2B5EF4-FFF2-40B4-BE49-F238E27FC236}">
                <a16:creationId xmlns:a16="http://schemas.microsoft.com/office/drawing/2014/main" id="{07502F67-408A-3E4F-AFB4-A5671D9C43B7}"/>
              </a:ext>
            </a:extLst>
          </p:cNvPr>
          <p:cNvCxnSpPr>
            <a:cxnSpLocks/>
          </p:cNvCxnSpPr>
          <p:nvPr/>
        </p:nvCxnSpPr>
        <p:spPr>
          <a:xfrm flipV="1">
            <a:off x="5721553" y="8449561"/>
            <a:ext cx="330422" cy="64532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1" name="直線コネクタ 340">
            <a:extLst>
              <a:ext uri="{FF2B5EF4-FFF2-40B4-BE49-F238E27FC236}">
                <a16:creationId xmlns:a16="http://schemas.microsoft.com/office/drawing/2014/main" id="{8CE17710-3E31-2644-B95B-4F8FA395CBEF}"/>
              </a:ext>
            </a:extLst>
          </p:cNvPr>
          <p:cNvCxnSpPr>
            <a:cxnSpLocks/>
          </p:cNvCxnSpPr>
          <p:nvPr/>
        </p:nvCxnSpPr>
        <p:spPr>
          <a:xfrm rot="5400000">
            <a:off x="5980749" y="8445540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2" name="図形グループ 155">
            <a:extLst>
              <a:ext uri="{FF2B5EF4-FFF2-40B4-BE49-F238E27FC236}">
                <a16:creationId xmlns:a16="http://schemas.microsoft.com/office/drawing/2014/main" id="{037F4352-48BC-7C44-81AD-F3EE219EBFC3}"/>
              </a:ext>
            </a:extLst>
          </p:cNvPr>
          <p:cNvGrpSpPr/>
          <p:nvPr/>
        </p:nvGrpSpPr>
        <p:grpSpPr>
          <a:xfrm>
            <a:off x="5879884" y="9043377"/>
            <a:ext cx="198000" cy="198000"/>
            <a:chOff x="6727728" y="6048983"/>
            <a:chExt cx="198000" cy="198000"/>
          </a:xfrm>
        </p:grpSpPr>
        <p:sp>
          <p:nvSpPr>
            <p:cNvPr id="343" name="円/楕円 342">
              <a:extLst>
                <a:ext uri="{FF2B5EF4-FFF2-40B4-BE49-F238E27FC236}">
                  <a16:creationId xmlns:a16="http://schemas.microsoft.com/office/drawing/2014/main" id="{C7E55F74-9B7E-0A48-8194-3A82B87B4EF7}"/>
                </a:ext>
              </a:extLst>
            </p:cNvPr>
            <p:cNvSpPr/>
            <p:nvPr/>
          </p:nvSpPr>
          <p:spPr>
            <a:xfrm>
              <a:off x="6727728" y="6048983"/>
              <a:ext cx="198000" cy="19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344" name="曲線コネクタ 343">
              <a:extLst>
                <a:ext uri="{FF2B5EF4-FFF2-40B4-BE49-F238E27FC236}">
                  <a16:creationId xmlns:a16="http://schemas.microsoft.com/office/drawing/2014/main" id="{9F153DA7-DC86-0443-8B61-9A0DD2B9DBA1}"/>
                </a:ext>
              </a:extLst>
            </p:cNvPr>
            <p:cNvCxnSpPr>
              <a:cxnSpLocks noChangeAspect="1"/>
            </p:cNvCxnSpPr>
            <p:nvPr/>
          </p:nvCxnSpPr>
          <p:spPr>
            <a:xfrm rot="8160000" flipH="1" flipV="1">
              <a:off x="6752915" y="6087606"/>
              <a:ext cx="146298" cy="125730"/>
            </a:xfrm>
            <a:prstGeom prst="curvedConnector3">
              <a:avLst/>
            </a:prstGeom>
            <a:ln>
              <a:solidFill>
                <a:schemeClr val="tx1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5" name="直線コネクタ 344">
            <a:extLst>
              <a:ext uri="{FF2B5EF4-FFF2-40B4-BE49-F238E27FC236}">
                <a16:creationId xmlns:a16="http://schemas.microsoft.com/office/drawing/2014/main" id="{9141D532-6029-804C-B2B2-3A75B37F0582}"/>
              </a:ext>
            </a:extLst>
          </p:cNvPr>
          <p:cNvCxnSpPr>
            <a:cxnSpLocks/>
          </p:cNvCxnSpPr>
          <p:nvPr/>
        </p:nvCxnSpPr>
        <p:spPr>
          <a:xfrm flipV="1">
            <a:off x="5591192" y="8612685"/>
            <a:ext cx="0" cy="54000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6" name="テキスト ボックス 345">
            <a:extLst>
              <a:ext uri="{FF2B5EF4-FFF2-40B4-BE49-F238E27FC236}">
                <a16:creationId xmlns:a16="http://schemas.microsoft.com/office/drawing/2014/main" id="{35DACBD8-C1AA-D841-801B-A819FF9FA4AD}"/>
              </a:ext>
            </a:extLst>
          </p:cNvPr>
          <p:cNvSpPr txBox="1"/>
          <p:nvPr/>
        </p:nvSpPr>
        <p:spPr>
          <a:xfrm>
            <a:off x="5729274" y="8785594"/>
            <a:ext cx="543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VCO</a:t>
            </a:r>
            <a:endParaRPr lang="ja-JP" altLang="en-US" sz="1600"/>
          </a:p>
        </p:txBody>
      </p:sp>
      <p:cxnSp>
        <p:nvCxnSpPr>
          <p:cNvPr id="347" name="直線コネクタ 346">
            <a:extLst>
              <a:ext uri="{FF2B5EF4-FFF2-40B4-BE49-F238E27FC236}">
                <a16:creationId xmlns:a16="http://schemas.microsoft.com/office/drawing/2014/main" id="{F89C1F73-6230-9447-83BB-FC73BBFBC20C}"/>
              </a:ext>
            </a:extLst>
          </p:cNvPr>
          <p:cNvCxnSpPr>
            <a:cxnSpLocks/>
          </p:cNvCxnSpPr>
          <p:nvPr/>
        </p:nvCxnSpPr>
        <p:spPr>
          <a:xfrm>
            <a:off x="5589369" y="9152685"/>
            <a:ext cx="288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8" name="直線コネクタ 347">
            <a:extLst>
              <a:ext uri="{FF2B5EF4-FFF2-40B4-BE49-F238E27FC236}">
                <a16:creationId xmlns:a16="http://schemas.microsoft.com/office/drawing/2014/main" id="{7DD34FBC-6C2F-6E40-9C84-47412ECA56A2}"/>
              </a:ext>
            </a:extLst>
          </p:cNvPr>
          <p:cNvCxnSpPr>
            <a:cxnSpLocks/>
          </p:cNvCxnSpPr>
          <p:nvPr/>
        </p:nvCxnSpPr>
        <p:spPr>
          <a:xfrm>
            <a:off x="5247383" y="8279277"/>
            <a:ext cx="0" cy="211880"/>
          </a:xfrm>
          <a:prstGeom prst="line">
            <a:avLst/>
          </a:prstGeom>
          <a:ln>
            <a:solidFill>
              <a:srgbClr val="92D05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9" name="正方形/長方形 348">
            <a:extLst>
              <a:ext uri="{FF2B5EF4-FFF2-40B4-BE49-F238E27FC236}">
                <a16:creationId xmlns:a16="http://schemas.microsoft.com/office/drawing/2014/main" id="{CD5CBEA3-3818-4847-8219-FA7C123281F5}"/>
              </a:ext>
            </a:extLst>
          </p:cNvPr>
          <p:cNvSpPr/>
          <p:nvPr/>
        </p:nvSpPr>
        <p:spPr bwMode="auto">
          <a:xfrm rot="5400000">
            <a:off x="5204096" y="8204237"/>
            <a:ext cx="88525" cy="761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4" name="楕円 552">
            <a:extLst>
              <a:ext uri="{FF2B5EF4-FFF2-40B4-BE49-F238E27FC236}">
                <a16:creationId xmlns:a16="http://schemas.microsoft.com/office/drawing/2014/main" id="{76072402-EA0D-B24A-961D-2F0ED04BBF91}"/>
              </a:ext>
            </a:extLst>
          </p:cNvPr>
          <p:cNvSpPr/>
          <p:nvPr/>
        </p:nvSpPr>
        <p:spPr>
          <a:xfrm>
            <a:off x="5240678" y="7833977"/>
            <a:ext cx="288925" cy="287338"/>
          </a:xfrm>
          <a:prstGeom prst="ellipse">
            <a:avLst/>
          </a:prstGeom>
          <a:noFill/>
          <a:ln>
            <a:solidFill>
              <a:srgbClr val="4E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5" name="楕円 552">
            <a:extLst>
              <a:ext uri="{FF2B5EF4-FFF2-40B4-BE49-F238E27FC236}">
                <a16:creationId xmlns:a16="http://schemas.microsoft.com/office/drawing/2014/main" id="{825AD1C7-59F6-CE42-A38A-382D96496B0A}"/>
              </a:ext>
            </a:extLst>
          </p:cNvPr>
          <p:cNvSpPr/>
          <p:nvPr/>
        </p:nvSpPr>
        <p:spPr>
          <a:xfrm>
            <a:off x="5294678" y="7835133"/>
            <a:ext cx="288925" cy="287338"/>
          </a:xfrm>
          <a:prstGeom prst="ellipse">
            <a:avLst/>
          </a:prstGeom>
          <a:noFill/>
          <a:ln>
            <a:solidFill>
              <a:srgbClr val="188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6" name="楕円 552">
            <a:extLst>
              <a:ext uri="{FF2B5EF4-FFF2-40B4-BE49-F238E27FC236}">
                <a16:creationId xmlns:a16="http://schemas.microsoft.com/office/drawing/2014/main" id="{1A81AA13-8D92-2D45-BE43-6B750703BEFC}"/>
              </a:ext>
            </a:extLst>
          </p:cNvPr>
          <p:cNvSpPr/>
          <p:nvPr/>
        </p:nvSpPr>
        <p:spPr>
          <a:xfrm>
            <a:off x="5348678" y="7833977"/>
            <a:ext cx="288925" cy="287338"/>
          </a:xfrm>
          <a:prstGeom prst="ellipse">
            <a:avLst/>
          </a:prstGeom>
          <a:noFill/>
          <a:ln>
            <a:solidFill>
              <a:srgbClr val="188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357" name="直線コネクタ 356">
            <a:extLst>
              <a:ext uri="{FF2B5EF4-FFF2-40B4-BE49-F238E27FC236}">
                <a16:creationId xmlns:a16="http://schemas.microsoft.com/office/drawing/2014/main" id="{9719FCA5-5050-2E41-88A1-81B71EF4C1A0}"/>
              </a:ext>
            </a:extLst>
          </p:cNvPr>
          <p:cNvCxnSpPr>
            <a:cxnSpLocks/>
          </p:cNvCxnSpPr>
          <p:nvPr/>
        </p:nvCxnSpPr>
        <p:spPr>
          <a:xfrm>
            <a:off x="5240849" y="8011857"/>
            <a:ext cx="1" cy="178253"/>
          </a:xfrm>
          <a:prstGeom prst="line">
            <a:avLst/>
          </a:prstGeom>
          <a:ln>
            <a:solidFill>
              <a:srgbClr val="4E8F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0" name="直線コネクタ 359">
            <a:extLst>
              <a:ext uri="{FF2B5EF4-FFF2-40B4-BE49-F238E27FC236}">
                <a16:creationId xmlns:a16="http://schemas.microsoft.com/office/drawing/2014/main" id="{1A4C5ECA-9B76-114F-9DB7-B11BCCE6FE47}"/>
              </a:ext>
            </a:extLst>
          </p:cNvPr>
          <p:cNvCxnSpPr>
            <a:cxnSpLocks/>
          </p:cNvCxnSpPr>
          <p:nvPr/>
        </p:nvCxnSpPr>
        <p:spPr>
          <a:xfrm flipH="1">
            <a:off x="5500913" y="7839505"/>
            <a:ext cx="676005" cy="0"/>
          </a:xfrm>
          <a:prstGeom prst="line">
            <a:avLst/>
          </a:prstGeom>
          <a:ln>
            <a:solidFill>
              <a:srgbClr val="4E8F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6" name="直線コネクタ 395">
            <a:extLst>
              <a:ext uri="{FF2B5EF4-FFF2-40B4-BE49-F238E27FC236}">
                <a16:creationId xmlns:a16="http://schemas.microsoft.com/office/drawing/2014/main" id="{C9CCE264-642A-0C40-955C-42D4F5A8C13B}"/>
              </a:ext>
            </a:extLst>
          </p:cNvPr>
          <p:cNvCxnSpPr>
            <a:cxnSpLocks/>
          </p:cNvCxnSpPr>
          <p:nvPr/>
        </p:nvCxnSpPr>
        <p:spPr>
          <a:xfrm flipH="1">
            <a:off x="4814739" y="7800429"/>
            <a:ext cx="0" cy="61200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9" name="直線コネクタ 398">
            <a:extLst>
              <a:ext uri="{FF2B5EF4-FFF2-40B4-BE49-F238E27FC236}">
                <a16:creationId xmlns:a16="http://schemas.microsoft.com/office/drawing/2014/main" id="{305EC517-3CF3-944B-8323-3EA2D56C35A6}"/>
              </a:ext>
            </a:extLst>
          </p:cNvPr>
          <p:cNvCxnSpPr>
            <a:cxnSpLocks/>
          </p:cNvCxnSpPr>
          <p:nvPr/>
        </p:nvCxnSpPr>
        <p:spPr>
          <a:xfrm>
            <a:off x="6453017" y="8481827"/>
            <a:ext cx="1" cy="67841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1" name="テキスト ボックス 430">
            <a:extLst>
              <a:ext uri="{FF2B5EF4-FFF2-40B4-BE49-F238E27FC236}">
                <a16:creationId xmlns:a16="http://schemas.microsoft.com/office/drawing/2014/main" id="{F4DEC3E6-F4B8-134D-AB7F-0D60A7F5FE5A}"/>
              </a:ext>
            </a:extLst>
          </p:cNvPr>
          <p:cNvSpPr txBox="1"/>
          <p:nvPr/>
        </p:nvSpPr>
        <p:spPr>
          <a:xfrm>
            <a:off x="1547269" y="8961489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PLL X</a:t>
            </a:r>
            <a:endParaRPr lang="ja-JP" altLang="en-US" sz="1200"/>
          </a:p>
        </p:txBody>
      </p:sp>
      <p:cxnSp>
        <p:nvCxnSpPr>
          <p:cNvPr id="449" name="直線コネクタ 448">
            <a:extLst>
              <a:ext uri="{FF2B5EF4-FFF2-40B4-BE49-F238E27FC236}">
                <a16:creationId xmlns:a16="http://schemas.microsoft.com/office/drawing/2014/main" id="{FDC149C7-F2E6-D142-8790-21A4C8AE53A3}"/>
              </a:ext>
            </a:extLst>
          </p:cNvPr>
          <p:cNvCxnSpPr>
            <a:cxnSpLocks/>
          </p:cNvCxnSpPr>
          <p:nvPr/>
        </p:nvCxnSpPr>
        <p:spPr>
          <a:xfrm>
            <a:off x="6926286" y="7021671"/>
            <a:ext cx="647284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2" name="テキスト ボックス 451">
            <a:extLst>
              <a:ext uri="{FF2B5EF4-FFF2-40B4-BE49-F238E27FC236}">
                <a16:creationId xmlns:a16="http://schemas.microsoft.com/office/drawing/2014/main" id="{15F69F39-EF80-314E-8567-C120E9572F95}"/>
              </a:ext>
            </a:extLst>
          </p:cNvPr>
          <p:cNvSpPr txBox="1"/>
          <p:nvPr/>
        </p:nvSpPr>
        <p:spPr>
          <a:xfrm>
            <a:off x="6029363" y="6820775"/>
            <a:ext cx="1236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/>
              <a:t>REFL45 CARM signal</a:t>
            </a:r>
            <a:endParaRPr lang="ja-JP" altLang="en-US" sz="1000"/>
          </a:p>
        </p:txBody>
      </p:sp>
      <p:sp>
        <p:nvSpPr>
          <p:cNvPr id="453" name="テキスト ボックス 452">
            <a:extLst>
              <a:ext uri="{FF2B5EF4-FFF2-40B4-BE49-F238E27FC236}">
                <a16:creationId xmlns:a16="http://schemas.microsoft.com/office/drawing/2014/main" id="{42B0E3CF-7496-CE4B-AC93-1ECED4B8B217}"/>
              </a:ext>
            </a:extLst>
          </p:cNvPr>
          <p:cNvSpPr txBox="1"/>
          <p:nvPr/>
        </p:nvSpPr>
        <p:spPr>
          <a:xfrm>
            <a:off x="5332554" y="4152207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IMC</a:t>
            </a:r>
            <a:endParaRPr lang="ja-JP" altLang="en-US" sz="2400"/>
          </a:p>
        </p:txBody>
      </p:sp>
      <p:grpSp>
        <p:nvGrpSpPr>
          <p:cNvPr id="461" name="グループ化 29">
            <a:extLst>
              <a:ext uri="{FF2B5EF4-FFF2-40B4-BE49-F238E27FC236}">
                <a16:creationId xmlns:a16="http://schemas.microsoft.com/office/drawing/2014/main" id="{7CF9CAEF-F799-BE4B-9903-3434913C66D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76477" y="7143205"/>
            <a:ext cx="396000" cy="296728"/>
            <a:chOff x="3491880" y="5373216"/>
            <a:chExt cx="576386" cy="432048"/>
          </a:xfrm>
        </p:grpSpPr>
        <p:sp>
          <p:nvSpPr>
            <p:cNvPr id="462" name="二等辺三角形 215">
              <a:extLst>
                <a:ext uri="{FF2B5EF4-FFF2-40B4-BE49-F238E27FC236}">
                  <a16:creationId xmlns:a16="http://schemas.microsoft.com/office/drawing/2014/main" id="{5A7D1681-BE12-FB45-A5FA-170C29C066B2}"/>
                </a:ext>
              </a:extLst>
            </p:cNvPr>
            <p:cNvSpPr/>
            <p:nvPr/>
          </p:nvSpPr>
          <p:spPr>
            <a:xfrm rot="16200000" flipH="1" flipV="1">
              <a:off x="3707007" y="5518581"/>
              <a:ext cx="144545" cy="14290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63" name="正方形/長方形 462">
              <a:extLst>
                <a:ext uri="{FF2B5EF4-FFF2-40B4-BE49-F238E27FC236}">
                  <a16:creationId xmlns:a16="http://schemas.microsoft.com/office/drawing/2014/main" id="{1A34B59A-C3EF-254B-9749-B191576EB3AF}"/>
                </a:ext>
              </a:extLst>
            </p:cNvPr>
            <p:cNvSpPr/>
            <p:nvPr/>
          </p:nvSpPr>
          <p:spPr>
            <a:xfrm>
              <a:off x="3491880" y="5373216"/>
              <a:ext cx="57638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64" name="正方形/長方形 463">
              <a:extLst>
                <a:ext uri="{FF2B5EF4-FFF2-40B4-BE49-F238E27FC236}">
                  <a16:creationId xmlns:a16="http://schemas.microsoft.com/office/drawing/2014/main" id="{2C3E697A-5843-4C48-9ED4-D7786D8CC533}"/>
                </a:ext>
              </a:extLst>
            </p:cNvPr>
            <p:cNvSpPr/>
            <p:nvPr/>
          </p:nvSpPr>
          <p:spPr>
            <a:xfrm>
              <a:off x="3852321" y="5373216"/>
              <a:ext cx="215945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465" name="正方形/長方形 464">
              <a:extLst>
                <a:ext uri="{FF2B5EF4-FFF2-40B4-BE49-F238E27FC236}">
                  <a16:creationId xmlns:a16="http://schemas.microsoft.com/office/drawing/2014/main" id="{D67B2729-1F37-B244-B6BE-07CB8496AF3D}"/>
                </a:ext>
              </a:extLst>
            </p:cNvPr>
            <p:cNvSpPr/>
            <p:nvPr/>
          </p:nvSpPr>
          <p:spPr>
            <a:xfrm>
              <a:off x="385232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466" name="正方形/長方形 465">
              <a:extLst>
                <a:ext uri="{FF2B5EF4-FFF2-40B4-BE49-F238E27FC236}">
                  <a16:creationId xmlns:a16="http://schemas.microsoft.com/office/drawing/2014/main" id="{A62272F9-B40D-A541-A18E-EC81A348EA1E}"/>
                </a:ext>
              </a:extLst>
            </p:cNvPr>
            <p:cNvSpPr/>
            <p:nvPr/>
          </p:nvSpPr>
          <p:spPr>
            <a:xfrm>
              <a:off x="3491880" y="5373216"/>
              <a:ext cx="215946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67" name="正方形/長方形 466">
              <a:extLst>
                <a:ext uri="{FF2B5EF4-FFF2-40B4-BE49-F238E27FC236}">
                  <a16:creationId xmlns:a16="http://schemas.microsoft.com/office/drawing/2014/main" id="{2382D007-DEF4-E644-9149-77035AAE233A}"/>
                </a:ext>
              </a:extLst>
            </p:cNvPr>
            <p:cNvSpPr/>
            <p:nvPr/>
          </p:nvSpPr>
          <p:spPr>
            <a:xfrm>
              <a:off x="349188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468" name="テキスト ボックス 467">
            <a:extLst>
              <a:ext uri="{FF2B5EF4-FFF2-40B4-BE49-F238E27FC236}">
                <a16:creationId xmlns:a16="http://schemas.microsoft.com/office/drawing/2014/main" id="{AC49C307-97A6-944F-812B-00F16C147C5F}"/>
              </a:ext>
            </a:extLst>
          </p:cNvPr>
          <p:cNvSpPr txBox="1"/>
          <p:nvPr/>
        </p:nvSpPr>
        <p:spPr>
          <a:xfrm>
            <a:off x="1164624" y="6877562"/>
            <a:ext cx="17732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Common Mode Servo</a:t>
            </a:r>
            <a:endParaRPr lang="ja-JP" altLang="en-US" sz="1400"/>
          </a:p>
        </p:txBody>
      </p:sp>
      <p:cxnSp>
        <p:nvCxnSpPr>
          <p:cNvPr id="469" name="直線コネクタ 468">
            <a:extLst>
              <a:ext uri="{FF2B5EF4-FFF2-40B4-BE49-F238E27FC236}">
                <a16:creationId xmlns:a16="http://schemas.microsoft.com/office/drawing/2014/main" id="{DB8301B5-24EE-B84C-8B7D-EA91A96B7961}"/>
              </a:ext>
            </a:extLst>
          </p:cNvPr>
          <p:cNvCxnSpPr>
            <a:cxnSpLocks/>
          </p:cNvCxnSpPr>
          <p:nvPr/>
        </p:nvCxnSpPr>
        <p:spPr>
          <a:xfrm>
            <a:off x="1842614" y="6588986"/>
            <a:ext cx="25253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3" name="テキスト ボックス 472">
            <a:extLst>
              <a:ext uri="{FF2B5EF4-FFF2-40B4-BE49-F238E27FC236}">
                <a16:creationId xmlns:a16="http://schemas.microsoft.com/office/drawing/2014/main" id="{4E23A015-4BC1-5943-AF1F-07E060E43B51}"/>
              </a:ext>
            </a:extLst>
          </p:cNvPr>
          <p:cNvSpPr txBox="1"/>
          <p:nvPr/>
        </p:nvSpPr>
        <p:spPr>
          <a:xfrm>
            <a:off x="1174693" y="6433499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Analog</a:t>
            </a:r>
            <a:endParaRPr lang="ja-JP" altLang="en-US" sz="1400"/>
          </a:p>
        </p:txBody>
      </p:sp>
      <p:sp>
        <p:nvSpPr>
          <p:cNvPr id="475" name="テキスト ボックス 474">
            <a:extLst>
              <a:ext uri="{FF2B5EF4-FFF2-40B4-BE49-F238E27FC236}">
                <a16:creationId xmlns:a16="http://schemas.microsoft.com/office/drawing/2014/main" id="{019206CF-69FE-A24D-9BF4-C18D63FD0696}"/>
              </a:ext>
            </a:extLst>
          </p:cNvPr>
          <p:cNvSpPr txBox="1"/>
          <p:nvPr/>
        </p:nvSpPr>
        <p:spPr>
          <a:xfrm>
            <a:off x="1172715" y="6621524"/>
            <a:ext cx="650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Digital</a:t>
            </a:r>
            <a:endParaRPr lang="ja-JP" altLang="en-US" sz="1400"/>
          </a:p>
        </p:txBody>
      </p:sp>
      <p:cxnSp>
        <p:nvCxnSpPr>
          <p:cNvPr id="476" name="直線コネクタ 475">
            <a:extLst>
              <a:ext uri="{FF2B5EF4-FFF2-40B4-BE49-F238E27FC236}">
                <a16:creationId xmlns:a16="http://schemas.microsoft.com/office/drawing/2014/main" id="{B186B412-2941-2247-A0DD-B54F8A22113C}"/>
              </a:ext>
            </a:extLst>
          </p:cNvPr>
          <p:cNvCxnSpPr>
            <a:cxnSpLocks/>
          </p:cNvCxnSpPr>
          <p:nvPr/>
        </p:nvCxnSpPr>
        <p:spPr>
          <a:xfrm>
            <a:off x="1857163" y="6773338"/>
            <a:ext cx="251999" cy="0"/>
          </a:xfrm>
          <a:prstGeom prst="line">
            <a:avLst/>
          </a:prstGeom>
          <a:ln>
            <a:solidFill>
              <a:srgbClr val="0070C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7DE5CC61-1042-7F48-B0D5-5A1302AAFAA1}"/>
              </a:ext>
            </a:extLst>
          </p:cNvPr>
          <p:cNvCxnSpPr>
            <a:cxnSpLocks/>
            <a:stCxn id="231" idx="0"/>
          </p:cNvCxnSpPr>
          <p:nvPr/>
        </p:nvCxnSpPr>
        <p:spPr>
          <a:xfrm flipV="1">
            <a:off x="1926509" y="8514093"/>
            <a:ext cx="0" cy="165000"/>
          </a:xfrm>
          <a:prstGeom prst="line">
            <a:avLst/>
          </a:prstGeom>
          <a:ln>
            <a:solidFill>
              <a:srgbClr val="0070C0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直線コネクタ 298">
            <a:extLst>
              <a:ext uri="{FF2B5EF4-FFF2-40B4-BE49-F238E27FC236}">
                <a16:creationId xmlns:a16="http://schemas.microsoft.com/office/drawing/2014/main" id="{8FC3077F-CA15-054F-B49A-2C2DEA8C645A}"/>
              </a:ext>
            </a:extLst>
          </p:cNvPr>
          <p:cNvCxnSpPr>
            <a:cxnSpLocks/>
          </p:cNvCxnSpPr>
          <p:nvPr/>
        </p:nvCxnSpPr>
        <p:spPr>
          <a:xfrm>
            <a:off x="1902114" y="8514093"/>
            <a:ext cx="1152000" cy="0"/>
          </a:xfrm>
          <a:prstGeom prst="line">
            <a:avLst/>
          </a:prstGeom>
          <a:ln>
            <a:solidFill>
              <a:srgbClr val="0070C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2EF1DC2-9D99-7B41-AD3E-6FC4B0262353}"/>
              </a:ext>
            </a:extLst>
          </p:cNvPr>
          <p:cNvSpPr txBox="1"/>
          <p:nvPr/>
        </p:nvSpPr>
        <p:spPr>
          <a:xfrm>
            <a:off x="4379273" y="8721506"/>
            <a:ext cx="511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PFD</a:t>
            </a:r>
            <a:endParaRPr kumimoji="1" lang="ja-JP" altLang="en-US" sz="1600"/>
          </a:p>
        </p:txBody>
      </p:sp>
      <p:cxnSp>
        <p:nvCxnSpPr>
          <p:cNvPr id="300" name="直線コネクタ 299">
            <a:extLst>
              <a:ext uri="{FF2B5EF4-FFF2-40B4-BE49-F238E27FC236}">
                <a16:creationId xmlns:a16="http://schemas.microsoft.com/office/drawing/2014/main" id="{1202BDC2-97D0-444D-A786-41315F866EFF}"/>
              </a:ext>
            </a:extLst>
          </p:cNvPr>
          <p:cNvCxnSpPr>
            <a:cxnSpLocks/>
          </p:cNvCxnSpPr>
          <p:nvPr/>
        </p:nvCxnSpPr>
        <p:spPr>
          <a:xfrm>
            <a:off x="1090391" y="9352415"/>
            <a:ext cx="37556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直線コネクタ 300">
            <a:extLst>
              <a:ext uri="{FF2B5EF4-FFF2-40B4-BE49-F238E27FC236}">
                <a16:creationId xmlns:a16="http://schemas.microsoft.com/office/drawing/2014/main" id="{6685D1C8-EF97-B149-8123-679CDD542BB7}"/>
              </a:ext>
            </a:extLst>
          </p:cNvPr>
          <p:cNvCxnSpPr>
            <a:cxnSpLocks/>
          </p:cNvCxnSpPr>
          <p:nvPr/>
        </p:nvCxnSpPr>
        <p:spPr>
          <a:xfrm flipV="1">
            <a:off x="1078430" y="8747553"/>
            <a:ext cx="558000" cy="168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直線コネクタ 301">
            <a:extLst>
              <a:ext uri="{FF2B5EF4-FFF2-40B4-BE49-F238E27FC236}">
                <a16:creationId xmlns:a16="http://schemas.microsoft.com/office/drawing/2014/main" id="{28B20D96-12B9-1245-BB3E-A509CD80B72A}"/>
              </a:ext>
            </a:extLst>
          </p:cNvPr>
          <p:cNvCxnSpPr>
            <a:cxnSpLocks/>
          </p:cNvCxnSpPr>
          <p:nvPr/>
        </p:nvCxnSpPr>
        <p:spPr>
          <a:xfrm flipV="1">
            <a:off x="1094595" y="8747721"/>
            <a:ext cx="0" cy="60133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3" name="直線コネクタ 312">
            <a:extLst>
              <a:ext uri="{FF2B5EF4-FFF2-40B4-BE49-F238E27FC236}">
                <a16:creationId xmlns:a16="http://schemas.microsoft.com/office/drawing/2014/main" id="{8370D156-9C0B-1C49-B132-4C2024CF04A0}"/>
              </a:ext>
            </a:extLst>
          </p:cNvPr>
          <p:cNvCxnSpPr>
            <a:cxnSpLocks/>
          </p:cNvCxnSpPr>
          <p:nvPr/>
        </p:nvCxnSpPr>
        <p:spPr>
          <a:xfrm rot="18900000">
            <a:off x="4154921" y="5507440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5" name="直線コネクタ 314">
            <a:extLst>
              <a:ext uri="{FF2B5EF4-FFF2-40B4-BE49-F238E27FC236}">
                <a16:creationId xmlns:a16="http://schemas.microsoft.com/office/drawing/2014/main" id="{260D2E82-86CA-9444-89A0-6E9783AF280A}"/>
              </a:ext>
            </a:extLst>
          </p:cNvPr>
          <p:cNvCxnSpPr>
            <a:cxnSpLocks/>
          </p:cNvCxnSpPr>
          <p:nvPr/>
        </p:nvCxnSpPr>
        <p:spPr>
          <a:xfrm rot="2700000">
            <a:off x="3978712" y="8141379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9" name="直線コネクタ 318">
            <a:extLst>
              <a:ext uri="{FF2B5EF4-FFF2-40B4-BE49-F238E27FC236}">
                <a16:creationId xmlns:a16="http://schemas.microsoft.com/office/drawing/2014/main" id="{B4938CD5-22FF-E54B-B843-025788A9F159}"/>
              </a:ext>
            </a:extLst>
          </p:cNvPr>
          <p:cNvCxnSpPr>
            <a:cxnSpLocks/>
          </p:cNvCxnSpPr>
          <p:nvPr/>
        </p:nvCxnSpPr>
        <p:spPr>
          <a:xfrm rot="2700000">
            <a:off x="4159283" y="8155625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0" name="直線コネクタ 319">
            <a:extLst>
              <a:ext uri="{FF2B5EF4-FFF2-40B4-BE49-F238E27FC236}">
                <a16:creationId xmlns:a16="http://schemas.microsoft.com/office/drawing/2014/main" id="{4089C279-58FF-334E-9C42-63292BFC3594}"/>
              </a:ext>
            </a:extLst>
          </p:cNvPr>
          <p:cNvCxnSpPr>
            <a:cxnSpLocks/>
          </p:cNvCxnSpPr>
          <p:nvPr/>
        </p:nvCxnSpPr>
        <p:spPr>
          <a:xfrm flipH="1" flipV="1">
            <a:off x="3978742" y="8236802"/>
            <a:ext cx="180000" cy="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2" name="直線コネクタ 321">
            <a:extLst>
              <a:ext uri="{FF2B5EF4-FFF2-40B4-BE49-F238E27FC236}">
                <a16:creationId xmlns:a16="http://schemas.microsoft.com/office/drawing/2014/main" id="{A5495B37-396E-D744-9D01-ED1690B9CE1A}"/>
              </a:ext>
            </a:extLst>
          </p:cNvPr>
          <p:cNvCxnSpPr>
            <a:cxnSpLocks/>
          </p:cNvCxnSpPr>
          <p:nvPr/>
        </p:nvCxnSpPr>
        <p:spPr>
          <a:xfrm>
            <a:off x="12775891" y="5429997"/>
            <a:ext cx="53089" cy="32881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3" name="直線コネクタ 322">
            <a:extLst>
              <a:ext uri="{FF2B5EF4-FFF2-40B4-BE49-F238E27FC236}">
                <a16:creationId xmlns:a16="http://schemas.microsoft.com/office/drawing/2014/main" id="{93869F27-3B67-594E-92F4-BE6047A02956}"/>
              </a:ext>
            </a:extLst>
          </p:cNvPr>
          <p:cNvCxnSpPr>
            <a:cxnSpLocks/>
          </p:cNvCxnSpPr>
          <p:nvPr/>
        </p:nvCxnSpPr>
        <p:spPr>
          <a:xfrm>
            <a:off x="10630059" y="5808741"/>
            <a:ext cx="53089" cy="32881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4" name="直線コネクタ 323">
            <a:extLst>
              <a:ext uri="{FF2B5EF4-FFF2-40B4-BE49-F238E27FC236}">
                <a16:creationId xmlns:a16="http://schemas.microsoft.com/office/drawing/2014/main" id="{870EBAEA-92B2-8F43-8897-063272767D22}"/>
              </a:ext>
            </a:extLst>
          </p:cNvPr>
          <p:cNvCxnSpPr>
            <a:cxnSpLocks/>
          </p:cNvCxnSpPr>
          <p:nvPr/>
        </p:nvCxnSpPr>
        <p:spPr>
          <a:xfrm flipH="1" flipV="1">
            <a:off x="10673758" y="5979715"/>
            <a:ext cx="9947867" cy="1412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5" name="直線コネクタ 324">
            <a:extLst>
              <a:ext uri="{FF2B5EF4-FFF2-40B4-BE49-F238E27FC236}">
                <a16:creationId xmlns:a16="http://schemas.microsoft.com/office/drawing/2014/main" id="{31A8E783-8508-3F41-82F4-669219884764}"/>
              </a:ext>
            </a:extLst>
          </p:cNvPr>
          <p:cNvCxnSpPr>
            <a:cxnSpLocks/>
          </p:cNvCxnSpPr>
          <p:nvPr/>
        </p:nvCxnSpPr>
        <p:spPr>
          <a:xfrm rot="5400000">
            <a:off x="19652334" y="5989630"/>
            <a:ext cx="72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6" name="直線コネクタ 325">
            <a:extLst>
              <a:ext uri="{FF2B5EF4-FFF2-40B4-BE49-F238E27FC236}">
                <a16:creationId xmlns:a16="http://schemas.microsoft.com/office/drawing/2014/main" id="{6696CE97-9782-D145-976E-0F2C2BD3FC24}"/>
              </a:ext>
            </a:extLst>
          </p:cNvPr>
          <p:cNvCxnSpPr>
            <a:cxnSpLocks/>
          </p:cNvCxnSpPr>
          <p:nvPr/>
        </p:nvCxnSpPr>
        <p:spPr>
          <a:xfrm rot="5400000">
            <a:off x="16433749" y="5990580"/>
            <a:ext cx="72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8" name="直線コネクタ 327">
            <a:extLst>
              <a:ext uri="{FF2B5EF4-FFF2-40B4-BE49-F238E27FC236}">
                <a16:creationId xmlns:a16="http://schemas.microsoft.com/office/drawing/2014/main" id="{8E00862B-288F-824F-851A-618D458ED00C}"/>
              </a:ext>
            </a:extLst>
          </p:cNvPr>
          <p:cNvCxnSpPr>
            <a:cxnSpLocks/>
          </p:cNvCxnSpPr>
          <p:nvPr/>
        </p:nvCxnSpPr>
        <p:spPr>
          <a:xfrm>
            <a:off x="14795924" y="1884877"/>
            <a:ext cx="72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0" name="直線コネクタ 329">
            <a:extLst>
              <a:ext uri="{FF2B5EF4-FFF2-40B4-BE49-F238E27FC236}">
                <a16:creationId xmlns:a16="http://schemas.microsoft.com/office/drawing/2014/main" id="{6CC6E646-1CFC-6146-ACC8-7AA0F202A9F8}"/>
              </a:ext>
            </a:extLst>
          </p:cNvPr>
          <p:cNvCxnSpPr>
            <a:cxnSpLocks/>
          </p:cNvCxnSpPr>
          <p:nvPr/>
        </p:nvCxnSpPr>
        <p:spPr>
          <a:xfrm>
            <a:off x="14786713" y="4661019"/>
            <a:ext cx="72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1" name="直線コネクタ 330">
            <a:extLst>
              <a:ext uri="{FF2B5EF4-FFF2-40B4-BE49-F238E27FC236}">
                <a16:creationId xmlns:a16="http://schemas.microsoft.com/office/drawing/2014/main" id="{7EEA1087-354D-F846-9831-A3F5D61D0FCF}"/>
              </a:ext>
            </a:extLst>
          </p:cNvPr>
          <p:cNvCxnSpPr>
            <a:cxnSpLocks/>
          </p:cNvCxnSpPr>
          <p:nvPr/>
        </p:nvCxnSpPr>
        <p:spPr>
          <a:xfrm flipV="1">
            <a:off x="15154944" y="1281154"/>
            <a:ext cx="0" cy="876394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2" name="直線コネクタ 331">
            <a:extLst>
              <a:ext uri="{FF2B5EF4-FFF2-40B4-BE49-F238E27FC236}">
                <a16:creationId xmlns:a16="http://schemas.microsoft.com/office/drawing/2014/main" id="{5FF1772C-DA35-354D-AA76-D21E2BD7A4FF}"/>
              </a:ext>
            </a:extLst>
          </p:cNvPr>
          <p:cNvCxnSpPr>
            <a:cxnSpLocks/>
          </p:cNvCxnSpPr>
          <p:nvPr/>
        </p:nvCxnSpPr>
        <p:spPr>
          <a:xfrm>
            <a:off x="15000617" y="10029556"/>
            <a:ext cx="327600" cy="5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0" name="直線コネクタ 349">
            <a:extLst>
              <a:ext uri="{FF2B5EF4-FFF2-40B4-BE49-F238E27FC236}">
                <a16:creationId xmlns:a16="http://schemas.microsoft.com/office/drawing/2014/main" id="{7BF5D3EA-3CEA-914A-91C6-B6957D08196B}"/>
              </a:ext>
            </a:extLst>
          </p:cNvPr>
          <p:cNvCxnSpPr>
            <a:cxnSpLocks/>
          </p:cNvCxnSpPr>
          <p:nvPr/>
        </p:nvCxnSpPr>
        <p:spPr>
          <a:xfrm>
            <a:off x="15381793" y="8319198"/>
            <a:ext cx="327600" cy="5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1" name="直線コネクタ 350">
            <a:extLst>
              <a:ext uri="{FF2B5EF4-FFF2-40B4-BE49-F238E27FC236}">
                <a16:creationId xmlns:a16="http://schemas.microsoft.com/office/drawing/2014/main" id="{6C1F5DFB-48CA-B148-A823-45ED27E3A767}"/>
              </a:ext>
            </a:extLst>
          </p:cNvPr>
          <p:cNvCxnSpPr>
            <a:cxnSpLocks/>
          </p:cNvCxnSpPr>
          <p:nvPr/>
        </p:nvCxnSpPr>
        <p:spPr>
          <a:xfrm flipH="1">
            <a:off x="15549995" y="8356668"/>
            <a:ext cx="0" cy="3065019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3" name="直線コネクタ 352">
            <a:extLst>
              <a:ext uri="{FF2B5EF4-FFF2-40B4-BE49-F238E27FC236}">
                <a16:creationId xmlns:a16="http://schemas.microsoft.com/office/drawing/2014/main" id="{197FEAD3-69BB-3A40-9085-4888AAAB5C93}"/>
              </a:ext>
            </a:extLst>
          </p:cNvPr>
          <p:cNvCxnSpPr>
            <a:cxnSpLocks/>
          </p:cNvCxnSpPr>
          <p:nvPr/>
        </p:nvCxnSpPr>
        <p:spPr>
          <a:xfrm flipH="1">
            <a:off x="10647278" y="5611995"/>
            <a:ext cx="2140229" cy="355591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8" name="直線コネクタ 357">
            <a:extLst>
              <a:ext uri="{FF2B5EF4-FFF2-40B4-BE49-F238E27FC236}">
                <a16:creationId xmlns:a16="http://schemas.microsoft.com/office/drawing/2014/main" id="{829765E1-4664-6F42-B9FA-530BE35CA571}"/>
              </a:ext>
            </a:extLst>
          </p:cNvPr>
          <p:cNvCxnSpPr>
            <a:cxnSpLocks/>
          </p:cNvCxnSpPr>
          <p:nvPr/>
        </p:nvCxnSpPr>
        <p:spPr>
          <a:xfrm flipH="1">
            <a:off x="15154529" y="8352004"/>
            <a:ext cx="378841" cy="1697853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2" name="直線コネクタ 351">
            <a:extLst>
              <a:ext uri="{FF2B5EF4-FFF2-40B4-BE49-F238E27FC236}">
                <a16:creationId xmlns:a16="http://schemas.microsoft.com/office/drawing/2014/main" id="{40BF244C-734C-5240-B233-EAD238A995D0}"/>
              </a:ext>
            </a:extLst>
          </p:cNvPr>
          <p:cNvCxnSpPr>
            <a:cxnSpLocks/>
          </p:cNvCxnSpPr>
          <p:nvPr/>
        </p:nvCxnSpPr>
        <p:spPr>
          <a:xfrm flipH="1">
            <a:off x="10650621" y="5547555"/>
            <a:ext cx="2413226" cy="42045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9" name="直線コネクタ 358">
            <a:extLst>
              <a:ext uri="{FF2B5EF4-FFF2-40B4-BE49-F238E27FC236}">
                <a16:creationId xmlns:a16="http://schemas.microsoft.com/office/drawing/2014/main" id="{63554D2A-BBC6-4146-84AD-52BBE1BAA9F3}"/>
              </a:ext>
            </a:extLst>
          </p:cNvPr>
          <p:cNvCxnSpPr>
            <a:cxnSpLocks/>
          </p:cNvCxnSpPr>
          <p:nvPr/>
        </p:nvCxnSpPr>
        <p:spPr>
          <a:xfrm flipH="1">
            <a:off x="10632532" y="5959409"/>
            <a:ext cx="9993087" cy="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1" name="直線コネクタ 360">
            <a:extLst>
              <a:ext uri="{FF2B5EF4-FFF2-40B4-BE49-F238E27FC236}">
                <a16:creationId xmlns:a16="http://schemas.microsoft.com/office/drawing/2014/main" id="{04BA20E8-72EA-F242-97F0-86935187A65E}"/>
              </a:ext>
            </a:extLst>
          </p:cNvPr>
          <p:cNvCxnSpPr>
            <a:cxnSpLocks/>
          </p:cNvCxnSpPr>
          <p:nvPr/>
        </p:nvCxnSpPr>
        <p:spPr>
          <a:xfrm flipH="1">
            <a:off x="15173728" y="8096283"/>
            <a:ext cx="453382" cy="1934225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4" name="直線コネクタ 363">
            <a:extLst>
              <a:ext uri="{FF2B5EF4-FFF2-40B4-BE49-F238E27FC236}">
                <a16:creationId xmlns:a16="http://schemas.microsoft.com/office/drawing/2014/main" id="{F46AFAFD-80BB-004E-9BE8-ED2F6A6C9E21}"/>
              </a:ext>
            </a:extLst>
          </p:cNvPr>
          <p:cNvCxnSpPr>
            <a:cxnSpLocks/>
          </p:cNvCxnSpPr>
          <p:nvPr/>
        </p:nvCxnSpPr>
        <p:spPr>
          <a:xfrm>
            <a:off x="15183733" y="1283426"/>
            <a:ext cx="1" cy="8734302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0" name="直線コネクタ 369">
            <a:extLst>
              <a:ext uri="{FF2B5EF4-FFF2-40B4-BE49-F238E27FC236}">
                <a16:creationId xmlns:a16="http://schemas.microsoft.com/office/drawing/2014/main" id="{7B2F7724-D0D4-D843-B101-3653FCB55D7E}"/>
              </a:ext>
            </a:extLst>
          </p:cNvPr>
          <p:cNvCxnSpPr>
            <a:cxnSpLocks/>
          </p:cNvCxnSpPr>
          <p:nvPr/>
        </p:nvCxnSpPr>
        <p:spPr>
          <a:xfrm rot="5400000">
            <a:off x="14802083" y="5634100"/>
            <a:ext cx="720000" cy="72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2" name="直線コネクタ 371">
            <a:extLst>
              <a:ext uri="{FF2B5EF4-FFF2-40B4-BE49-F238E27FC236}">
                <a16:creationId xmlns:a16="http://schemas.microsoft.com/office/drawing/2014/main" id="{7667BAD9-EB64-4F4E-8856-19D3F70FF020}"/>
              </a:ext>
            </a:extLst>
          </p:cNvPr>
          <p:cNvCxnSpPr>
            <a:cxnSpLocks/>
          </p:cNvCxnSpPr>
          <p:nvPr/>
        </p:nvCxnSpPr>
        <p:spPr>
          <a:xfrm flipH="1">
            <a:off x="13046041" y="5543357"/>
            <a:ext cx="1" cy="1088584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3" name="図形グループ 144">
            <a:extLst>
              <a:ext uri="{FF2B5EF4-FFF2-40B4-BE49-F238E27FC236}">
                <a16:creationId xmlns:a16="http://schemas.microsoft.com/office/drawing/2014/main" id="{19704DA4-9E47-4E4E-8BD8-6CA64FEA5382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12007148" y="6538018"/>
            <a:ext cx="181980" cy="185580"/>
            <a:chOff x="1878077" y="4733823"/>
            <a:chExt cx="303337" cy="309299"/>
          </a:xfrm>
        </p:grpSpPr>
        <p:sp>
          <p:nvSpPr>
            <p:cNvPr id="375" name="正方形/長方形 374">
              <a:extLst>
                <a:ext uri="{FF2B5EF4-FFF2-40B4-BE49-F238E27FC236}">
                  <a16:creationId xmlns:a16="http://schemas.microsoft.com/office/drawing/2014/main" id="{B55E13C6-5F4A-6641-B124-447FDB90E318}"/>
                </a:ext>
              </a:extLst>
            </p:cNvPr>
            <p:cNvSpPr/>
            <p:nvPr/>
          </p:nvSpPr>
          <p:spPr>
            <a:xfrm>
              <a:off x="1878078" y="4733824"/>
              <a:ext cx="303336" cy="30929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376" name="直線コネクタ 375">
              <a:extLst>
                <a:ext uri="{FF2B5EF4-FFF2-40B4-BE49-F238E27FC236}">
                  <a16:creationId xmlns:a16="http://schemas.microsoft.com/office/drawing/2014/main" id="{8199BAF1-8077-5748-BE1F-568982148B81}"/>
                </a:ext>
              </a:extLst>
            </p:cNvPr>
            <p:cNvCxnSpPr/>
            <p:nvPr/>
          </p:nvCxnSpPr>
          <p:spPr>
            <a:xfrm>
              <a:off x="1878077" y="4733823"/>
              <a:ext cx="303337" cy="30929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7" name="直線コネクタ 376">
            <a:extLst>
              <a:ext uri="{FF2B5EF4-FFF2-40B4-BE49-F238E27FC236}">
                <a16:creationId xmlns:a16="http://schemas.microsoft.com/office/drawing/2014/main" id="{FF6B8D43-B06A-4748-83F3-B5E2DF9C2839}"/>
              </a:ext>
            </a:extLst>
          </p:cNvPr>
          <p:cNvCxnSpPr>
            <a:cxnSpLocks/>
          </p:cNvCxnSpPr>
          <p:nvPr/>
        </p:nvCxnSpPr>
        <p:spPr>
          <a:xfrm rot="2700000">
            <a:off x="13055138" y="6549218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8" name="直線コネクタ 377">
            <a:extLst>
              <a:ext uri="{FF2B5EF4-FFF2-40B4-BE49-F238E27FC236}">
                <a16:creationId xmlns:a16="http://schemas.microsoft.com/office/drawing/2014/main" id="{7A50FCFF-CCA7-1B48-92E0-B0A69150DAB1}"/>
              </a:ext>
            </a:extLst>
          </p:cNvPr>
          <p:cNvCxnSpPr>
            <a:cxnSpLocks/>
          </p:cNvCxnSpPr>
          <p:nvPr/>
        </p:nvCxnSpPr>
        <p:spPr>
          <a:xfrm rot="-2700000">
            <a:off x="13051728" y="5454688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0" name="直線コネクタ 379">
            <a:extLst>
              <a:ext uri="{FF2B5EF4-FFF2-40B4-BE49-F238E27FC236}">
                <a16:creationId xmlns:a16="http://schemas.microsoft.com/office/drawing/2014/main" id="{0A841274-58BC-4542-A310-DFA1FB129747}"/>
              </a:ext>
            </a:extLst>
          </p:cNvPr>
          <p:cNvCxnSpPr>
            <a:cxnSpLocks/>
          </p:cNvCxnSpPr>
          <p:nvPr/>
        </p:nvCxnSpPr>
        <p:spPr>
          <a:xfrm flipH="1">
            <a:off x="10868891" y="6631941"/>
            <a:ext cx="2188806" cy="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B36C0D0-CD50-1C40-8DCC-B99610833954}"/>
              </a:ext>
            </a:extLst>
          </p:cNvPr>
          <p:cNvGrpSpPr/>
          <p:nvPr/>
        </p:nvGrpSpPr>
        <p:grpSpPr>
          <a:xfrm>
            <a:off x="4706322" y="8398980"/>
            <a:ext cx="216000" cy="199005"/>
            <a:chOff x="4706322" y="8398980"/>
            <a:chExt cx="216000" cy="199005"/>
          </a:xfrm>
        </p:grpSpPr>
        <p:sp>
          <p:nvSpPr>
            <p:cNvPr id="382" name="正方形/長方形 381">
              <a:extLst>
                <a:ext uri="{FF2B5EF4-FFF2-40B4-BE49-F238E27FC236}">
                  <a16:creationId xmlns:a16="http://schemas.microsoft.com/office/drawing/2014/main" id="{2B27F234-A735-9740-AD28-7E1A4D69F0F5}"/>
                </a:ext>
              </a:extLst>
            </p:cNvPr>
            <p:cNvSpPr/>
            <p:nvPr/>
          </p:nvSpPr>
          <p:spPr>
            <a:xfrm>
              <a:off x="4706322" y="8432800"/>
              <a:ext cx="216000" cy="1316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383" name="直線コネクタ 382">
              <a:extLst>
                <a:ext uri="{FF2B5EF4-FFF2-40B4-BE49-F238E27FC236}">
                  <a16:creationId xmlns:a16="http://schemas.microsoft.com/office/drawing/2014/main" id="{FBB5F7AB-ABD4-984E-9FF8-AD20E3AB43E8}"/>
                </a:ext>
              </a:extLst>
            </p:cNvPr>
            <p:cNvCxnSpPr/>
            <p:nvPr/>
          </p:nvCxnSpPr>
          <p:spPr>
            <a:xfrm>
              <a:off x="4712841" y="8597985"/>
              <a:ext cx="1994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直線コネクタ 383">
              <a:extLst>
                <a:ext uri="{FF2B5EF4-FFF2-40B4-BE49-F238E27FC236}">
                  <a16:creationId xmlns:a16="http://schemas.microsoft.com/office/drawing/2014/main" id="{5118B1BB-6DD6-5B48-B396-9C81C089B602}"/>
                </a:ext>
              </a:extLst>
            </p:cNvPr>
            <p:cNvCxnSpPr/>
            <p:nvPr/>
          </p:nvCxnSpPr>
          <p:spPr>
            <a:xfrm>
              <a:off x="4712841" y="8398980"/>
              <a:ext cx="1994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8" name="テキスト ボックス 387">
            <a:extLst>
              <a:ext uri="{FF2B5EF4-FFF2-40B4-BE49-F238E27FC236}">
                <a16:creationId xmlns:a16="http://schemas.microsoft.com/office/drawing/2014/main" id="{1C4D6EF5-7548-1846-9C3E-6804B10CE688}"/>
              </a:ext>
            </a:extLst>
          </p:cNvPr>
          <p:cNvSpPr txBox="1"/>
          <p:nvPr/>
        </p:nvSpPr>
        <p:spPr>
          <a:xfrm>
            <a:off x="5376803" y="8133989"/>
            <a:ext cx="611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AOM</a:t>
            </a:r>
            <a:endParaRPr lang="ja-JP" altLang="en-US" sz="1600"/>
          </a:p>
        </p:txBody>
      </p:sp>
      <p:sp>
        <p:nvSpPr>
          <p:cNvPr id="391" name="テキスト ボックス 390">
            <a:extLst>
              <a:ext uri="{FF2B5EF4-FFF2-40B4-BE49-F238E27FC236}">
                <a16:creationId xmlns:a16="http://schemas.microsoft.com/office/drawing/2014/main" id="{7E0D247E-C693-8148-B063-387893FD5102}"/>
              </a:ext>
            </a:extLst>
          </p:cNvPr>
          <p:cNvSpPr txBox="1"/>
          <p:nvPr/>
        </p:nvSpPr>
        <p:spPr>
          <a:xfrm>
            <a:off x="4225265" y="8190886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EOM</a:t>
            </a:r>
            <a:endParaRPr lang="ja-JP" altLang="en-US" sz="1600"/>
          </a:p>
        </p:txBody>
      </p:sp>
      <p:cxnSp>
        <p:nvCxnSpPr>
          <p:cNvPr id="392" name="直線コネクタ 391">
            <a:extLst>
              <a:ext uri="{FF2B5EF4-FFF2-40B4-BE49-F238E27FC236}">
                <a16:creationId xmlns:a16="http://schemas.microsoft.com/office/drawing/2014/main" id="{260CBA08-26E8-6045-91DA-867A444AC4EF}"/>
              </a:ext>
            </a:extLst>
          </p:cNvPr>
          <p:cNvCxnSpPr>
            <a:cxnSpLocks/>
          </p:cNvCxnSpPr>
          <p:nvPr/>
        </p:nvCxnSpPr>
        <p:spPr>
          <a:xfrm flipH="1" flipV="1">
            <a:off x="4826481" y="7800430"/>
            <a:ext cx="254444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5" name="図形グループ 155">
            <a:extLst>
              <a:ext uri="{FF2B5EF4-FFF2-40B4-BE49-F238E27FC236}">
                <a16:creationId xmlns:a16="http://schemas.microsoft.com/office/drawing/2014/main" id="{CA30DBE1-8FD6-F344-B722-F7EB66A2C52F}"/>
              </a:ext>
            </a:extLst>
          </p:cNvPr>
          <p:cNvGrpSpPr/>
          <p:nvPr/>
        </p:nvGrpSpPr>
        <p:grpSpPr>
          <a:xfrm>
            <a:off x="7377279" y="7701429"/>
            <a:ext cx="198000" cy="198000"/>
            <a:chOff x="6727728" y="6048983"/>
            <a:chExt cx="198000" cy="198000"/>
          </a:xfrm>
        </p:grpSpPr>
        <p:sp>
          <p:nvSpPr>
            <p:cNvPr id="397" name="円/楕円 396">
              <a:extLst>
                <a:ext uri="{FF2B5EF4-FFF2-40B4-BE49-F238E27FC236}">
                  <a16:creationId xmlns:a16="http://schemas.microsoft.com/office/drawing/2014/main" id="{3F7BCF27-8E88-4C49-9B8E-38DBDB3DC65A}"/>
                </a:ext>
              </a:extLst>
            </p:cNvPr>
            <p:cNvSpPr/>
            <p:nvPr/>
          </p:nvSpPr>
          <p:spPr>
            <a:xfrm>
              <a:off x="6727728" y="6048983"/>
              <a:ext cx="198000" cy="19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398" name="曲線コネクタ 397">
              <a:extLst>
                <a:ext uri="{FF2B5EF4-FFF2-40B4-BE49-F238E27FC236}">
                  <a16:creationId xmlns:a16="http://schemas.microsoft.com/office/drawing/2014/main" id="{11BDBB26-316F-184B-83BB-7FD7A2E70A6D}"/>
                </a:ext>
              </a:extLst>
            </p:cNvPr>
            <p:cNvCxnSpPr>
              <a:cxnSpLocks noChangeAspect="1"/>
            </p:cNvCxnSpPr>
            <p:nvPr/>
          </p:nvCxnSpPr>
          <p:spPr>
            <a:xfrm rot="8160000" flipH="1" flipV="1">
              <a:off x="6752915" y="6087606"/>
              <a:ext cx="146298" cy="125730"/>
            </a:xfrm>
            <a:prstGeom prst="curvedConnector3">
              <a:avLst/>
            </a:prstGeom>
            <a:ln>
              <a:solidFill>
                <a:schemeClr val="tx1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0" name="直線コネクタ 409">
            <a:extLst>
              <a:ext uri="{FF2B5EF4-FFF2-40B4-BE49-F238E27FC236}">
                <a16:creationId xmlns:a16="http://schemas.microsoft.com/office/drawing/2014/main" id="{0D7E4F7C-A95A-8442-A825-BCE3710C7FF2}"/>
              </a:ext>
            </a:extLst>
          </p:cNvPr>
          <p:cNvCxnSpPr>
            <a:cxnSpLocks/>
          </p:cNvCxnSpPr>
          <p:nvPr/>
        </p:nvCxnSpPr>
        <p:spPr>
          <a:xfrm>
            <a:off x="12101819" y="7341337"/>
            <a:ext cx="0" cy="36000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4" name="直線コネクタ 413">
            <a:extLst>
              <a:ext uri="{FF2B5EF4-FFF2-40B4-BE49-F238E27FC236}">
                <a16:creationId xmlns:a16="http://schemas.microsoft.com/office/drawing/2014/main" id="{56DB5A3E-8BC8-F442-98F9-F9AA39EADB29}"/>
              </a:ext>
            </a:extLst>
          </p:cNvPr>
          <p:cNvCxnSpPr>
            <a:cxnSpLocks/>
            <a:stCxn id="397" idx="6"/>
          </p:cNvCxnSpPr>
          <p:nvPr/>
        </p:nvCxnSpPr>
        <p:spPr>
          <a:xfrm>
            <a:off x="7575278" y="7800429"/>
            <a:ext cx="4428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5" name="図形グループ 142">
            <a:extLst>
              <a:ext uri="{FF2B5EF4-FFF2-40B4-BE49-F238E27FC236}">
                <a16:creationId xmlns:a16="http://schemas.microsoft.com/office/drawing/2014/main" id="{045DD6F3-43EB-5C44-8F43-BEC7A626D8E7}"/>
              </a:ext>
            </a:extLst>
          </p:cNvPr>
          <p:cNvGrpSpPr>
            <a:grpSpLocks noChangeAspect="1"/>
          </p:cNvGrpSpPr>
          <p:nvPr/>
        </p:nvGrpSpPr>
        <p:grpSpPr>
          <a:xfrm rot="2723663">
            <a:off x="11989182" y="7688142"/>
            <a:ext cx="225147" cy="225147"/>
            <a:chOff x="5207259" y="991396"/>
            <a:chExt cx="900000" cy="900000"/>
          </a:xfrm>
        </p:grpSpPr>
        <p:sp>
          <p:nvSpPr>
            <p:cNvPr id="417" name="円/楕円 416">
              <a:extLst>
                <a:ext uri="{FF2B5EF4-FFF2-40B4-BE49-F238E27FC236}">
                  <a16:creationId xmlns:a16="http://schemas.microsoft.com/office/drawing/2014/main" id="{0A5593C1-BEA8-3C48-AE83-DCE10AC6312D}"/>
                </a:ext>
              </a:extLst>
            </p:cNvPr>
            <p:cNvSpPr/>
            <p:nvPr/>
          </p:nvSpPr>
          <p:spPr>
            <a:xfrm>
              <a:off x="5310073" y="1094308"/>
              <a:ext cx="689094" cy="6890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18" name="加算記号 417">
              <a:extLst>
                <a:ext uri="{FF2B5EF4-FFF2-40B4-BE49-F238E27FC236}">
                  <a16:creationId xmlns:a16="http://schemas.microsoft.com/office/drawing/2014/main" id="{5E929291-9915-4F47-871B-5F90FBEBC52C}"/>
                </a:ext>
              </a:extLst>
            </p:cNvPr>
            <p:cNvSpPr/>
            <p:nvPr/>
          </p:nvSpPr>
          <p:spPr>
            <a:xfrm>
              <a:off x="5207259" y="991396"/>
              <a:ext cx="900000" cy="900000"/>
            </a:xfrm>
            <a:prstGeom prst="mathPlus">
              <a:avLst>
                <a:gd name="adj1" fmla="val 600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19" name="グループ化 29">
            <a:extLst>
              <a:ext uri="{FF2B5EF4-FFF2-40B4-BE49-F238E27FC236}">
                <a16:creationId xmlns:a16="http://schemas.microsoft.com/office/drawing/2014/main" id="{EFD7B710-D411-254E-B8D2-F1426971DED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649348" y="7747597"/>
            <a:ext cx="396000" cy="296728"/>
            <a:chOff x="3491880" y="5373216"/>
            <a:chExt cx="576386" cy="432048"/>
          </a:xfrm>
        </p:grpSpPr>
        <p:sp>
          <p:nvSpPr>
            <p:cNvPr id="421" name="二等辺三角形 215">
              <a:extLst>
                <a:ext uri="{FF2B5EF4-FFF2-40B4-BE49-F238E27FC236}">
                  <a16:creationId xmlns:a16="http://schemas.microsoft.com/office/drawing/2014/main" id="{4FB4AC0D-0591-C74E-93F1-DB0B8DACCFD9}"/>
                </a:ext>
              </a:extLst>
            </p:cNvPr>
            <p:cNvSpPr/>
            <p:nvPr/>
          </p:nvSpPr>
          <p:spPr>
            <a:xfrm rot="16200000" flipH="1" flipV="1">
              <a:off x="3707007" y="5518581"/>
              <a:ext cx="144545" cy="14290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23" name="正方形/長方形 422">
              <a:extLst>
                <a:ext uri="{FF2B5EF4-FFF2-40B4-BE49-F238E27FC236}">
                  <a16:creationId xmlns:a16="http://schemas.microsoft.com/office/drawing/2014/main" id="{95096E44-1306-E34B-8B2C-0EDB1C9D2122}"/>
                </a:ext>
              </a:extLst>
            </p:cNvPr>
            <p:cNvSpPr/>
            <p:nvPr/>
          </p:nvSpPr>
          <p:spPr>
            <a:xfrm>
              <a:off x="3491880" y="5373216"/>
              <a:ext cx="57638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24" name="正方形/長方形 423">
              <a:extLst>
                <a:ext uri="{FF2B5EF4-FFF2-40B4-BE49-F238E27FC236}">
                  <a16:creationId xmlns:a16="http://schemas.microsoft.com/office/drawing/2014/main" id="{20F1DDC5-6E8C-B240-9F10-3F58CB7A85FE}"/>
                </a:ext>
              </a:extLst>
            </p:cNvPr>
            <p:cNvSpPr/>
            <p:nvPr/>
          </p:nvSpPr>
          <p:spPr>
            <a:xfrm>
              <a:off x="3852321" y="5373216"/>
              <a:ext cx="215945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425" name="正方形/長方形 424">
              <a:extLst>
                <a:ext uri="{FF2B5EF4-FFF2-40B4-BE49-F238E27FC236}">
                  <a16:creationId xmlns:a16="http://schemas.microsoft.com/office/drawing/2014/main" id="{23FBD61E-5A32-3147-8B74-1794F9504CC5}"/>
                </a:ext>
              </a:extLst>
            </p:cNvPr>
            <p:cNvSpPr/>
            <p:nvPr/>
          </p:nvSpPr>
          <p:spPr>
            <a:xfrm>
              <a:off x="385232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427" name="正方形/長方形 426">
              <a:extLst>
                <a:ext uri="{FF2B5EF4-FFF2-40B4-BE49-F238E27FC236}">
                  <a16:creationId xmlns:a16="http://schemas.microsoft.com/office/drawing/2014/main" id="{F5228AB2-A0E4-7E4E-AEDD-B0E58C1F27F0}"/>
                </a:ext>
              </a:extLst>
            </p:cNvPr>
            <p:cNvSpPr/>
            <p:nvPr/>
          </p:nvSpPr>
          <p:spPr>
            <a:xfrm>
              <a:off x="3491880" y="5373216"/>
              <a:ext cx="215946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28" name="正方形/長方形 427">
              <a:extLst>
                <a:ext uri="{FF2B5EF4-FFF2-40B4-BE49-F238E27FC236}">
                  <a16:creationId xmlns:a16="http://schemas.microsoft.com/office/drawing/2014/main" id="{E0B3C256-3501-FC44-ACA3-6F641071010E}"/>
                </a:ext>
              </a:extLst>
            </p:cNvPr>
            <p:cNvSpPr/>
            <p:nvPr/>
          </p:nvSpPr>
          <p:spPr>
            <a:xfrm>
              <a:off x="349188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cxnSp>
        <p:nvCxnSpPr>
          <p:cNvPr id="433" name="直線コネクタ 432">
            <a:extLst>
              <a:ext uri="{FF2B5EF4-FFF2-40B4-BE49-F238E27FC236}">
                <a16:creationId xmlns:a16="http://schemas.microsoft.com/office/drawing/2014/main" id="{A97EBE8A-36A9-5849-A750-BD61FBF56CFB}"/>
              </a:ext>
            </a:extLst>
          </p:cNvPr>
          <p:cNvCxnSpPr>
            <a:cxnSpLocks/>
          </p:cNvCxnSpPr>
          <p:nvPr/>
        </p:nvCxnSpPr>
        <p:spPr>
          <a:xfrm>
            <a:off x="12202060" y="7804566"/>
            <a:ext cx="444235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5" name="直線コネクタ 434">
            <a:extLst>
              <a:ext uri="{FF2B5EF4-FFF2-40B4-BE49-F238E27FC236}">
                <a16:creationId xmlns:a16="http://schemas.microsoft.com/office/drawing/2014/main" id="{70F7D5C5-400C-D748-91A1-73E200DB5809}"/>
              </a:ext>
            </a:extLst>
          </p:cNvPr>
          <p:cNvCxnSpPr>
            <a:cxnSpLocks/>
          </p:cNvCxnSpPr>
          <p:nvPr/>
        </p:nvCxnSpPr>
        <p:spPr>
          <a:xfrm flipH="1">
            <a:off x="6435247" y="8480168"/>
            <a:ext cx="675315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6" name="テキスト ボックス 435">
            <a:extLst>
              <a:ext uri="{FF2B5EF4-FFF2-40B4-BE49-F238E27FC236}">
                <a16:creationId xmlns:a16="http://schemas.microsoft.com/office/drawing/2014/main" id="{AF442F2C-1B11-A146-B951-DF65840A3B99}"/>
              </a:ext>
            </a:extLst>
          </p:cNvPr>
          <p:cNvSpPr txBox="1"/>
          <p:nvPr/>
        </p:nvSpPr>
        <p:spPr>
          <a:xfrm>
            <a:off x="12318624" y="8011857"/>
            <a:ext cx="849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Gr PDH X</a:t>
            </a:r>
            <a:endParaRPr lang="ja-JP" altLang="en-US" sz="1400"/>
          </a:p>
        </p:txBody>
      </p:sp>
      <p:cxnSp>
        <p:nvCxnSpPr>
          <p:cNvPr id="438" name="直線コネクタ 437">
            <a:extLst>
              <a:ext uri="{FF2B5EF4-FFF2-40B4-BE49-F238E27FC236}">
                <a16:creationId xmlns:a16="http://schemas.microsoft.com/office/drawing/2014/main" id="{1E893773-5D47-1742-995E-5C9FEB2FB5CE}"/>
              </a:ext>
            </a:extLst>
          </p:cNvPr>
          <p:cNvCxnSpPr>
            <a:cxnSpLocks/>
          </p:cNvCxnSpPr>
          <p:nvPr/>
        </p:nvCxnSpPr>
        <p:spPr>
          <a:xfrm flipH="1">
            <a:off x="13060537" y="7800429"/>
            <a:ext cx="648000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9" name="直線コネクタ 438">
            <a:extLst>
              <a:ext uri="{FF2B5EF4-FFF2-40B4-BE49-F238E27FC236}">
                <a16:creationId xmlns:a16="http://schemas.microsoft.com/office/drawing/2014/main" id="{354C1F8A-8DF0-E544-AD7C-8B38A0D9BC59}"/>
              </a:ext>
            </a:extLst>
          </p:cNvPr>
          <p:cNvCxnSpPr>
            <a:cxnSpLocks/>
          </p:cNvCxnSpPr>
          <p:nvPr/>
        </p:nvCxnSpPr>
        <p:spPr>
          <a:xfrm flipH="1">
            <a:off x="13189811" y="7803818"/>
            <a:ext cx="1" cy="67800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0" name="曲線コネクタ 439">
            <a:extLst>
              <a:ext uri="{FF2B5EF4-FFF2-40B4-BE49-F238E27FC236}">
                <a16:creationId xmlns:a16="http://schemas.microsoft.com/office/drawing/2014/main" id="{04F5A17A-5030-974E-92F5-1956F4F6FFA9}"/>
              </a:ext>
            </a:extLst>
          </p:cNvPr>
          <p:cNvCxnSpPr>
            <a:cxnSpLocks/>
            <a:endCxn id="520" idx="2"/>
          </p:cNvCxnSpPr>
          <p:nvPr/>
        </p:nvCxnSpPr>
        <p:spPr>
          <a:xfrm>
            <a:off x="6312412" y="9611416"/>
            <a:ext cx="7266120" cy="1668041"/>
          </a:xfrm>
          <a:prstGeom prst="curvedConnector3">
            <a:avLst>
              <a:gd name="adj1" fmla="val 50000"/>
            </a:avLst>
          </a:prstGeom>
          <a:ln>
            <a:solidFill>
              <a:srgbClr val="4E8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5" name="直線コネクタ 444">
            <a:extLst>
              <a:ext uri="{FF2B5EF4-FFF2-40B4-BE49-F238E27FC236}">
                <a16:creationId xmlns:a16="http://schemas.microsoft.com/office/drawing/2014/main" id="{D40693D3-51F3-DE49-BF0F-5FAC06594ECA}"/>
              </a:ext>
            </a:extLst>
          </p:cNvPr>
          <p:cNvCxnSpPr>
            <a:cxnSpLocks/>
          </p:cNvCxnSpPr>
          <p:nvPr/>
        </p:nvCxnSpPr>
        <p:spPr>
          <a:xfrm flipH="1">
            <a:off x="6100819" y="9152685"/>
            <a:ext cx="360000" cy="1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2" name="直線コネクタ 511">
            <a:extLst>
              <a:ext uri="{FF2B5EF4-FFF2-40B4-BE49-F238E27FC236}">
                <a16:creationId xmlns:a16="http://schemas.microsoft.com/office/drawing/2014/main" id="{FF37434F-1155-3444-B4E0-E93DAFB24282}"/>
              </a:ext>
            </a:extLst>
          </p:cNvPr>
          <p:cNvCxnSpPr>
            <a:cxnSpLocks/>
          </p:cNvCxnSpPr>
          <p:nvPr/>
        </p:nvCxnSpPr>
        <p:spPr>
          <a:xfrm rot="18900000">
            <a:off x="15628351" y="8009977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3" name="直線コネクタ 512">
            <a:extLst>
              <a:ext uri="{FF2B5EF4-FFF2-40B4-BE49-F238E27FC236}">
                <a16:creationId xmlns:a16="http://schemas.microsoft.com/office/drawing/2014/main" id="{509A0059-F1A8-F04C-9E50-D36CF091A54F}"/>
              </a:ext>
            </a:extLst>
          </p:cNvPr>
          <p:cNvCxnSpPr>
            <a:cxnSpLocks/>
          </p:cNvCxnSpPr>
          <p:nvPr/>
        </p:nvCxnSpPr>
        <p:spPr>
          <a:xfrm flipH="1">
            <a:off x="14549894" y="8100983"/>
            <a:ext cx="1072774" cy="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4" name="直線コネクタ 513">
            <a:extLst>
              <a:ext uri="{FF2B5EF4-FFF2-40B4-BE49-F238E27FC236}">
                <a16:creationId xmlns:a16="http://schemas.microsoft.com/office/drawing/2014/main" id="{BC924F8E-0A0B-C847-8B91-388F94B46665}"/>
              </a:ext>
            </a:extLst>
          </p:cNvPr>
          <p:cNvCxnSpPr>
            <a:cxnSpLocks/>
          </p:cNvCxnSpPr>
          <p:nvPr/>
        </p:nvCxnSpPr>
        <p:spPr>
          <a:xfrm rot="2700000">
            <a:off x="14555831" y="8005044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直線コネクタ 514">
            <a:extLst>
              <a:ext uri="{FF2B5EF4-FFF2-40B4-BE49-F238E27FC236}">
                <a16:creationId xmlns:a16="http://schemas.microsoft.com/office/drawing/2014/main" id="{BC5566CC-58C6-BD4E-B7CA-D05EA208DEDA}"/>
              </a:ext>
            </a:extLst>
          </p:cNvPr>
          <p:cNvCxnSpPr>
            <a:cxnSpLocks/>
          </p:cNvCxnSpPr>
          <p:nvPr/>
        </p:nvCxnSpPr>
        <p:spPr>
          <a:xfrm flipV="1">
            <a:off x="14550393" y="8101157"/>
            <a:ext cx="0" cy="1835999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16" name="図形グループ 144">
            <a:extLst>
              <a:ext uri="{FF2B5EF4-FFF2-40B4-BE49-F238E27FC236}">
                <a16:creationId xmlns:a16="http://schemas.microsoft.com/office/drawing/2014/main" id="{D52BD01E-C784-374A-92AE-1EB6A2BC8DCE}"/>
              </a:ext>
            </a:extLst>
          </p:cNvPr>
          <p:cNvGrpSpPr>
            <a:grpSpLocks noChangeAspect="1"/>
          </p:cNvGrpSpPr>
          <p:nvPr/>
        </p:nvGrpSpPr>
        <p:grpSpPr>
          <a:xfrm rot="5400000">
            <a:off x="14472790" y="9493273"/>
            <a:ext cx="181980" cy="185580"/>
            <a:chOff x="1878077" y="4733823"/>
            <a:chExt cx="303337" cy="309299"/>
          </a:xfrm>
        </p:grpSpPr>
        <p:sp>
          <p:nvSpPr>
            <p:cNvPr id="517" name="正方形/長方形 516">
              <a:extLst>
                <a:ext uri="{FF2B5EF4-FFF2-40B4-BE49-F238E27FC236}">
                  <a16:creationId xmlns:a16="http://schemas.microsoft.com/office/drawing/2014/main" id="{C65206BE-5FAC-F541-8EFB-54A7EF8D84C4}"/>
                </a:ext>
              </a:extLst>
            </p:cNvPr>
            <p:cNvSpPr/>
            <p:nvPr/>
          </p:nvSpPr>
          <p:spPr>
            <a:xfrm>
              <a:off x="1878078" y="4733824"/>
              <a:ext cx="303336" cy="30929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518" name="直線コネクタ 517">
              <a:extLst>
                <a:ext uri="{FF2B5EF4-FFF2-40B4-BE49-F238E27FC236}">
                  <a16:creationId xmlns:a16="http://schemas.microsoft.com/office/drawing/2014/main" id="{5742680A-7BFF-AE43-8725-8A24D0FB52D6}"/>
                </a:ext>
              </a:extLst>
            </p:cNvPr>
            <p:cNvCxnSpPr/>
            <p:nvPr/>
          </p:nvCxnSpPr>
          <p:spPr>
            <a:xfrm>
              <a:off x="1878077" y="4733823"/>
              <a:ext cx="303337" cy="30929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0" name="円弧 519">
            <a:extLst>
              <a:ext uri="{FF2B5EF4-FFF2-40B4-BE49-F238E27FC236}">
                <a16:creationId xmlns:a16="http://schemas.microsoft.com/office/drawing/2014/main" id="{61E5CCCF-B92B-664F-ABE3-5A62A33927DC}"/>
              </a:ext>
            </a:extLst>
          </p:cNvPr>
          <p:cNvSpPr/>
          <p:nvPr/>
        </p:nvSpPr>
        <p:spPr>
          <a:xfrm rot="5400000">
            <a:off x="12352048" y="9077921"/>
            <a:ext cx="2452968" cy="1950104"/>
          </a:xfrm>
          <a:prstGeom prst="arc">
            <a:avLst/>
          </a:prstGeom>
          <a:ln>
            <a:solidFill>
              <a:srgbClr val="4E8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23" name="正方形/長方形 522">
            <a:extLst>
              <a:ext uri="{FF2B5EF4-FFF2-40B4-BE49-F238E27FC236}">
                <a16:creationId xmlns:a16="http://schemas.microsoft.com/office/drawing/2014/main" id="{D14D21A4-277E-7246-B3F1-3E399EA991B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14482016" y="9928370"/>
            <a:ext cx="136753" cy="1176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524" name="直線コネクタ 523">
            <a:extLst>
              <a:ext uri="{FF2B5EF4-FFF2-40B4-BE49-F238E27FC236}">
                <a16:creationId xmlns:a16="http://schemas.microsoft.com/office/drawing/2014/main" id="{C6A82C0D-0FBB-FC48-8FAB-58C9E5398E05}"/>
              </a:ext>
            </a:extLst>
          </p:cNvPr>
          <p:cNvCxnSpPr>
            <a:cxnSpLocks/>
          </p:cNvCxnSpPr>
          <p:nvPr/>
        </p:nvCxnSpPr>
        <p:spPr>
          <a:xfrm flipH="1" flipV="1">
            <a:off x="13199429" y="9583417"/>
            <a:ext cx="1358600" cy="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9" name="直線コネクタ 528">
            <a:extLst>
              <a:ext uri="{FF2B5EF4-FFF2-40B4-BE49-F238E27FC236}">
                <a16:creationId xmlns:a16="http://schemas.microsoft.com/office/drawing/2014/main" id="{B24351FC-6A95-444F-825D-04916FB414A6}"/>
              </a:ext>
            </a:extLst>
          </p:cNvPr>
          <p:cNvCxnSpPr>
            <a:cxnSpLocks/>
          </p:cNvCxnSpPr>
          <p:nvPr/>
        </p:nvCxnSpPr>
        <p:spPr>
          <a:xfrm flipH="1" flipV="1">
            <a:off x="12215844" y="9573737"/>
            <a:ext cx="827999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30" name="グループ化 29">
            <a:extLst>
              <a:ext uri="{FF2B5EF4-FFF2-40B4-BE49-F238E27FC236}">
                <a16:creationId xmlns:a16="http://schemas.microsoft.com/office/drawing/2014/main" id="{55480BE7-1EAA-4F4A-B956-38DDD7C5D22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650400" y="10068672"/>
            <a:ext cx="396000" cy="296728"/>
            <a:chOff x="3491880" y="5373216"/>
            <a:chExt cx="576386" cy="432048"/>
          </a:xfrm>
        </p:grpSpPr>
        <p:sp>
          <p:nvSpPr>
            <p:cNvPr id="531" name="二等辺三角形 215">
              <a:extLst>
                <a:ext uri="{FF2B5EF4-FFF2-40B4-BE49-F238E27FC236}">
                  <a16:creationId xmlns:a16="http://schemas.microsoft.com/office/drawing/2014/main" id="{6953095F-EE3F-7445-9360-DFFE87A884D4}"/>
                </a:ext>
              </a:extLst>
            </p:cNvPr>
            <p:cNvSpPr/>
            <p:nvPr/>
          </p:nvSpPr>
          <p:spPr>
            <a:xfrm rot="16200000" flipH="1" flipV="1">
              <a:off x="3707007" y="5518581"/>
              <a:ext cx="144545" cy="14290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32" name="正方形/長方形 531">
              <a:extLst>
                <a:ext uri="{FF2B5EF4-FFF2-40B4-BE49-F238E27FC236}">
                  <a16:creationId xmlns:a16="http://schemas.microsoft.com/office/drawing/2014/main" id="{C64FC244-2A11-CC4B-AAF9-73AF8147F754}"/>
                </a:ext>
              </a:extLst>
            </p:cNvPr>
            <p:cNvSpPr/>
            <p:nvPr/>
          </p:nvSpPr>
          <p:spPr>
            <a:xfrm>
              <a:off x="3491880" y="5373216"/>
              <a:ext cx="57638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33" name="正方形/長方形 532">
              <a:extLst>
                <a:ext uri="{FF2B5EF4-FFF2-40B4-BE49-F238E27FC236}">
                  <a16:creationId xmlns:a16="http://schemas.microsoft.com/office/drawing/2014/main" id="{57E5E221-1C85-B849-BA88-E9BC47FF26A1}"/>
                </a:ext>
              </a:extLst>
            </p:cNvPr>
            <p:cNvSpPr/>
            <p:nvPr/>
          </p:nvSpPr>
          <p:spPr>
            <a:xfrm>
              <a:off x="3852321" y="5373216"/>
              <a:ext cx="215945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534" name="正方形/長方形 533">
              <a:extLst>
                <a:ext uri="{FF2B5EF4-FFF2-40B4-BE49-F238E27FC236}">
                  <a16:creationId xmlns:a16="http://schemas.microsoft.com/office/drawing/2014/main" id="{6EFDA3C7-7969-B448-99B8-12469746FE21}"/>
                </a:ext>
              </a:extLst>
            </p:cNvPr>
            <p:cNvSpPr/>
            <p:nvPr/>
          </p:nvSpPr>
          <p:spPr>
            <a:xfrm>
              <a:off x="385232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535" name="正方形/長方形 534">
              <a:extLst>
                <a:ext uri="{FF2B5EF4-FFF2-40B4-BE49-F238E27FC236}">
                  <a16:creationId xmlns:a16="http://schemas.microsoft.com/office/drawing/2014/main" id="{005616FD-D5DA-4643-A4CA-68135AF71385}"/>
                </a:ext>
              </a:extLst>
            </p:cNvPr>
            <p:cNvSpPr/>
            <p:nvPr/>
          </p:nvSpPr>
          <p:spPr>
            <a:xfrm>
              <a:off x="3491880" y="5373216"/>
              <a:ext cx="215946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36" name="正方形/長方形 535">
              <a:extLst>
                <a:ext uri="{FF2B5EF4-FFF2-40B4-BE49-F238E27FC236}">
                  <a16:creationId xmlns:a16="http://schemas.microsoft.com/office/drawing/2014/main" id="{1DD10458-47B3-014C-B1F4-26B90AD613D9}"/>
                </a:ext>
              </a:extLst>
            </p:cNvPr>
            <p:cNvSpPr/>
            <p:nvPr/>
          </p:nvSpPr>
          <p:spPr>
            <a:xfrm>
              <a:off x="349188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cxnSp>
        <p:nvCxnSpPr>
          <p:cNvPr id="537" name="直線コネクタ 536">
            <a:extLst>
              <a:ext uri="{FF2B5EF4-FFF2-40B4-BE49-F238E27FC236}">
                <a16:creationId xmlns:a16="http://schemas.microsoft.com/office/drawing/2014/main" id="{0629B263-505A-2E4C-ADD7-BE457FF865EE}"/>
              </a:ext>
            </a:extLst>
          </p:cNvPr>
          <p:cNvCxnSpPr>
            <a:cxnSpLocks/>
          </p:cNvCxnSpPr>
          <p:nvPr/>
        </p:nvCxnSpPr>
        <p:spPr>
          <a:xfrm>
            <a:off x="12105960" y="10125641"/>
            <a:ext cx="540000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8" name="テキスト ボックス 537">
            <a:extLst>
              <a:ext uri="{FF2B5EF4-FFF2-40B4-BE49-F238E27FC236}">
                <a16:creationId xmlns:a16="http://schemas.microsoft.com/office/drawing/2014/main" id="{22E8CF28-EDA0-3E49-BA04-5F7D8DE6621E}"/>
              </a:ext>
            </a:extLst>
          </p:cNvPr>
          <p:cNvSpPr txBox="1"/>
          <p:nvPr/>
        </p:nvSpPr>
        <p:spPr>
          <a:xfrm>
            <a:off x="12301020" y="10320986"/>
            <a:ext cx="84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Gr PDH Y</a:t>
            </a:r>
            <a:endParaRPr lang="ja-JP" altLang="en-US" sz="1400"/>
          </a:p>
        </p:txBody>
      </p:sp>
      <p:cxnSp>
        <p:nvCxnSpPr>
          <p:cNvPr id="539" name="直線コネクタ 538">
            <a:extLst>
              <a:ext uri="{FF2B5EF4-FFF2-40B4-BE49-F238E27FC236}">
                <a16:creationId xmlns:a16="http://schemas.microsoft.com/office/drawing/2014/main" id="{9902D3B0-3BBB-8F4C-A30A-89AC953AF5F4}"/>
              </a:ext>
            </a:extLst>
          </p:cNvPr>
          <p:cNvCxnSpPr>
            <a:cxnSpLocks/>
          </p:cNvCxnSpPr>
          <p:nvPr/>
        </p:nvCxnSpPr>
        <p:spPr>
          <a:xfrm flipH="1">
            <a:off x="13056654" y="10121504"/>
            <a:ext cx="432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0" name="直線コネクタ 539">
            <a:extLst>
              <a:ext uri="{FF2B5EF4-FFF2-40B4-BE49-F238E27FC236}">
                <a16:creationId xmlns:a16="http://schemas.microsoft.com/office/drawing/2014/main" id="{8AA746B9-6C4D-6B4E-98C3-CD53C7F2F6B0}"/>
              </a:ext>
            </a:extLst>
          </p:cNvPr>
          <p:cNvCxnSpPr>
            <a:cxnSpLocks/>
          </p:cNvCxnSpPr>
          <p:nvPr/>
        </p:nvCxnSpPr>
        <p:spPr>
          <a:xfrm>
            <a:off x="13484704" y="7941785"/>
            <a:ext cx="0" cy="2232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1" name="グループ化 540">
            <a:extLst>
              <a:ext uri="{FF2B5EF4-FFF2-40B4-BE49-F238E27FC236}">
                <a16:creationId xmlns:a16="http://schemas.microsoft.com/office/drawing/2014/main" id="{F50A95C4-CDB8-0C48-B18E-883552150E6B}"/>
              </a:ext>
            </a:extLst>
          </p:cNvPr>
          <p:cNvGrpSpPr/>
          <p:nvPr/>
        </p:nvGrpSpPr>
        <p:grpSpPr>
          <a:xfrm>
            <a:off x="13607940" y="7662571"/>
            <a:ext cx="401273" cy="394136"/>
            <a:chOff x="5962480" y="4756866"/>
            <a:chExt cx="401273" cy="394136"/>
          </a:xfrm>
        </p:grpSpPr>
        <p:sp>
          <p:nvSpPr>
            <p:cNvPr id="542" name="三角形 541">
              <a:extLst>
                <a:ext uri="{FF2B5EF4-FFF2-40B4-BE49-F238E27FC236}">
                  <a16:creationId xmlns:a16="http://schemas.microsoft.com/office/drawing/2014/main" id="{FDC331A7-87F4-D041-BFEA-6ED748D00BF1}"/>
                </a:ext>
              </a:extLst>
            </p:cNvPr>
            <p:cNvSpPr/>
            <p:nvPr/>
          </p:nvSpPr>
          <p:spPr>
            <a:xfrm rot="5400000">
              <a:off x="6051491" y="4798615"/>
              <a:ext cx="301475" cy="32304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43" name="テキスト ボックス 542">
              <a:extLst>
                <a:ext uri="{FF2B5EF4-FFF2-40B4-BE49-F238E27FC236}">
                  <a16:creationId xmlns:a16="http://schemas.microsoft.com/office/drawing/2014/main" id="{79F196F7-E691-8E46-97E7-84A7B56E195A}"/>
                </a:ext>
              </a:extLst>
            </p:cNvPr>
            <p:cNvSpPr txBox="1"/>
            <p:nvPr/>
          </p:nvSpPr>
          <p:spPr>
            <a:xfrm>
              <a:off x="5962480" y="4756866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/>
                <a:t>+</a:t>
              </a:r>
              <a:endParaRPr lang="ja-JP" altLang="en-US" sz="1200"/>
            </a:p>
          </p:txBody>
        </p:sp>
        <p:sp>
          <p:nvSpPr>
            <p:cNvPr id="544" name="テキスト ボックス 543">
              <a:extLst>
                <a:ext uri="{FF2B5EF4-FFF2-40B4-BE49-F238E27FC236}">
                  <a16:creationId xmlns:a16="http://schemas.microsoft.com/office/drawing/2014/main" id="{6791A446-BE6F-CE4A-9F7B-6F5B0E141271}"/>
                </a:ext>
              </a:extLst>
            </p:cNvPr>
            <p:cNvSpPr txBox="1"/>
            <p:nvPr/>
          </p:nvSpPr>
          <p:spPr>
            <a:xfrm>
              <a:off x="5962659" y="4874003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/>
                <a:t>+</a:t>
              </a:r>
              <a:endParaRPr lang="ja-JP" altLang="en-US" sz="1200"/>
            </a:p>
          </p:txBody>
        </p:sp>
      </p:grpSp>
      <p:grpSp>
        <p:nvGrpSpPr>
          <p:cNvPr id="545" name="図形グループ 142">
            <a:extLst>
              <a:ext uri="{FF2B5EF4-FFF2-40B4-BE49-F238E27FC236}">
                <a16:creationId xmlns:a16="http://schemas.microsoft.com/office/drawing/2014/main" id="{144A9BF5-A798-7245-8726-164AEFF8BB63}"/>
              </a:ext>
            </a:extLst>
          </p:cNvPr>
          <p:cNvGrpSpPr>
            <a:grpSpLocks noChangeAspect="1"/>
          </p:cNvGrpSpPr>
          <p:nvPr/>
        </p:nvGrpSpPr>
        <p:grpSpPr>
          <a:xfrm rot="2723663">
            <a:off x="11988000" y="9459457"/>
            <a:ext cx="225147" cy="225147"/>
            <a:chOff x="5207259" y="991396"/>
            <a:chExt cx="900000" cy="900000"/>
          </a:xfrm>
        </p:grpSpPr>
        <p:sp>
          <p:nvSpPr>
            <p:cNvPr id="546" name="円/楕円 545">
              <a:extLst>
                <a:ext uri="{FF2B5EF4-FFF2-40B4-BE49-F238E27FC236}">
                  <a16:creationId xmlns:a16="http://schemas.microsoft.com/office/drawing/2014/main" id="{9C29B3B9-4AA8-F546-9D73-7A826D52EE0A}"/>
                </a:ext>
              </a:extLst>
            </p:cNvPr>
            <p:cNvSpPr/>
            <p:nvPr/>
          </p:nvSpPr>
          <p:spPr>
            <a:xfrm>
              <a:off x="5310073" y="1094308"/>
              <a:ext cx="689094" cy="6890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47" name="加算記号 546">
              <a:extLst>
                <a:ext uri="{FF2B5EF4-FFF2-40B4-BE49-F238E27FC236}">
                  <a16:creationId xmlns:a16="http://schemas.microsoft.com/office/drawing/2014/main" id="{41E2EF02-449E-864A-8C51-6F590B672580}"/>
                </a:ext>
              </a:extLst>
            </p:cNvPr>
            <p:cNvSpPr/>
            <p:nvPr/>
          </p:nvSpPr>
          <p:spPr>
            <a:xfrm>
              <a:off x="5207259" y="991396"/>
              <a:ext cx="900000" cy="900000"/>
            </a:xfrm>
            <a:prstGeom prst="mathPlus">
              <a:avLst>
                <a:gd name="adj1" fmla="val 600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548" name="直線コネクタ 547">
            <a:extLst>
              <a:ext uri="{FF2B5EF4-FFF2-40B4-BE49-F238E27FC236}">
                <a16:creationId xmlns:a16="http://schemas.microsoft.com/office/drawing/2014/main" id="{597ACB5D-DD88-5944-91F2-25DAC6D552D7}"/>
              </a:ext>
            </a:extLst>
          </p:cNvPr>
          <p:cNvCxnSpPr>
            <a:cxnSpLocks/>
          </p:cNvCxnSpPr>
          <p:nvPr/>
        </p:nvCxnSpPr>
        <p:spPr>
          <a:xfrm flipH="1">
            <a:off x="12102797" y="9656768"/>
            <a:ext cx="1" cy="468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AB190964-52E3-8142-8D58-FA5A1EA7082D}"/>
              </a:ext>
            </a:extLst>
          </p:cNvPr>
          <p:cNvGrpSpPr/>
          <p:nvPr/>
        </p:nvGrpSpPr>
        <p:grpSpPr>
          <a:xfrm>
            <a:off x="4088342" y="10377321"/>
            <a:ext cx="283423" cy="265415"/>
            <a:chOff x="4088342" y="10377321"/>
            <a:chExt cx="283423" cy="265415"/>
          </a:xfrm>
        </p:grpSpPr>
        <p:sp>
          <p:nvSpPr>
            <p:cNvPr id="552" name="円/楕円 551">
              <a:extLst>
                <a:ext uri="{FF2B5EF4-FFF2-40B4-BE49-F238E27FC236}">
                  <a16:creationId xmlns:a16="http://schemas.microsoft.com/office/drawing/2014/main" id="{FC54BBB7-DEBE-C44C-82BC-F93A5DDED73B}"/>
                </a:ext>
              </a:extLst>
            </p:cNvPr>
            <p:cNvSpPr/>
            <p:nvPr/>
          </p:nvSpPr>
          <p:spPr>
            <a:xfrm rot="5400000">
              <a:off x="4122207" y="10385570"/>
              <a:ext cx="247162" cy="25195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553" name="直線コネクタ 552">
              <a:extLst>
                <a:ext uri="{FF2B5EF4-FFF2-40B4-BE49-F238E27FC236}">
                  <a16:creationId xmlns:a16="http://schemas.microsoft.com/office/drawing/2014/main" id="{AEDD6E98-73A9-F747-8CBC-62B3B283B224}"/>
                </a:ext>
              </a:extLst>
            </p:cNvPr>
            <p:cNvCxnSpPr>
              <a:stCxn id="552" idx="2"/>
              <a:endCxn id="552" idx="6"/>
            </p:cNvCxnSpPr>
            <p:nvPr/>
          </p:nvCxnSpPr>
          <p:spPr>
            <a:xfrm rot="5400000">
              <a:off x="4122210" y="10511551"/>
              <a:ext cx="247162" cy="0"/>
            </a:xfrm>
            <a:prstGeom prst="lin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4" name="正方形/長方形 553">
              <a:extLst>
                <a:ext uri="{FF2B5EF4-FFF2-40B4-BE49-F238E27FC236}">
                  <a16:creationId xmlns:a16="http://schemas.microsoft.com/office/drawing/2014/main" id="{993260F9-B262-ED4C-8E43-52CAFDB227E8}"/>
                </a:ext>
              </a:extLst>
            </p:cNvPr>
            <p:cNvSpPr/>
            <p:nvPr/>
          </p:nvSpPr>
          <p:spPr>
            <a:xfrm rot="5400000" flipV="1">
              <a:off x="4027939" y="10437724"/>
              <a:ext cx="265415" cy="14460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555" name="正方形/長方形 554">
            <a:extLst>
              <a:ext uri="{FF2B5EF4-FFF2-40B4-BE49-F238E27FC236}">
                <a16:creationId xmlns:a16="http://schemas.microsoft.com/office/drawing/2014/main" id="{59817110-563A-4B44-BB75-1044BDC2CE0D}"/>
              </a:ext>
            </a:extLst>
          </p:cNvPr>
          <p:cNvSpPr>
            <a:spLocks noChangeAspect="1"/>
          </p:cNvSpPr>
          <p:nvPr/>
        </p:nvSpPr>
        <p:spPr>
          <a:xfrm>
            <a:off x="3022296" y="10196758"/>
            <a:ext cx="730010" cy="39798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56" name="テキスト ボックス 555">
            <a:extLst>
              <a:ext uri="{FF2B5EF4-FFF2-40B4-BE49-F238E27FC236}">
                <a16:creationId xmlns:a16="http://schemas.microsoft.com/office/drawing/2014/main" id="{511DD9CA-B918-0E43-B509-7CB8D2009357}"/>
              </a:ext>
            </a:extLst>
          </p:cNvPr>
          <p:cNvSpPr txBox="1"/>
          <p:nvPr/>
        </p:nvSpPr>
        <p:spPr>
          <a:xfrm>
            <a:off x="3023920" y="10197064"/>
            <a:ext cx="74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>
                <a:solidFill>
                  <a:schemeClr val="bg1"/>
                </a:solidFill>
              </a:rPr>
              <a:t>AUX Y</a:t>
            </a:r>
            <a:endParaRPr lang="ja-JP" altLang="en-US" sz="1800">
              <a:solidFill>
                <a:schemeClr val="bg1"/>
              </a:solidFill>
            </a:endParaRPr>
          </a:p>
        </p:txBody>
      </p:sp>
      <p:cxnSp>
        <p:nvCxnSpPr>
          <p:cNvPr id="557" name="直線コネクタ 556">
            <a:extLst>
              <a:ext uri="{FF2B5EF4-FFF2-40B4-BE49-F238E27FC236}">
                <a16:creationId xmlns:a16="http://schemas.microsoft.com/office/drawing/2014/main" id="{59E1DAC6-4514-5848-9C20-650514200DFF}"/>
              </a:ext>
            </a:extLst>
          </p:cNvPr>
          <p:cNvCxnSpPr>
            <a:cxnSpLocks/>
          </p:cNvCxnSpPr>
          <p:nvPr/>
        </p:nvCxnSpPr>
        <p:spPr>
          <a:xfrm flipH="1">
            <a:off x="3752973" y="10267528"/>
            <a:ext cx="1692000" cy="0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8" name="グループ化 29">
            <a:extLst>
              <a:ext uri="{FF2B5EF4-FFF2-40B4-BE49-F238E27FC236}">
                <a16:creationId xmlns:a16="http://schemas.microsoft.com/office/drawing/2014/main" id="{2B8A0647-A83D-F448-9775-ED362D91500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74451" y="10448138"/>
            <a:ext cx="396000" cy="296728"/>
            <a:chOff x="3491880" y="5373216"/>
            <a:chExt cx="576386" cy="432048"/>
          </a:xfrm>
        </p:grpSpPr>
        <p:sp>
          <p:nvSpPr>
            <p:cNvPr id="559" name="二等辺三角形 215">
              <a:extLst>
                <a:ext uri="{FF2B5EF4-FFF2-40B4-BE49-F238E27FC236}">
                  <a16:creationId xmlns:a16="http://schemas.microsoft.com/office/drawing/2014/main" id="{4350DFF1-7AEF-4247-86EF-5B95293ECFB6}"/>
                </a:ext>
              </a:extLst>
            </p:cNvPr>
            <p:cNvSpPr/>
            <p:nvPr/>
          </p:nvSpPr>
          <p:spPr>
            <a:xfrm rot="16200000" flipH="1" flipV="1">
              <a:off x="3707007" y="5518581"/>
              <a:ext cx="144545" cy="142906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60" name="正方形/長方形 559">
              <a:extLst>
                <a:ext uri="{FF2B5EF4-FFF2-40B4-BE49-F238E27FC236}">
                  <a16:creationId xmlns:a16="http://schemas.microsoft.com/office/drawing/2014/main" id="{9BA2CF54-84DB-D64F-A5CC-9A698845E5CE}"/>
                </a:ext>
              </a:extLst>
            </p:cNvPr>
            <p:cNvSpPr/>
            <p:nvPr/>
          </p:nvSpPr>
          <p:spPr>
            <a:xfrm>
              <a:off x="3491880" y="5373216"/>
              <a:ext cx="57638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61" name="正方形/長方形 560">
              <a:extLst>
                <a:ext uri="{FF2B5EF4-FFF2-40B4-BE49-F238E27FC236}">
                  <a16:creationId xmlns:a16="http://schemas.microsoft.com/office/drawing/2014/main" id="{D5CB8DD6-8A76-1A4D-8DD2-A095F9884048}"/>
                </a:ext>
              </a:extLst>
            </p:cNvPr>
            <p:cNvSpPr/>
            <p:nvPr/>
          </p:nvSpPr>
          <p:spPr>
            <a:xfrm>
              <a:off x="3852321" y="5373216"/>
              <a:ext cx="215945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562" name="正方形/長方形 561">
              <a:extLst>
                <a:ext uri="{FF2B5EF4-FFF2-40B4-BE49-F238E27FC236}">
                  <a16:creationId xmlns:a16="http://schemas.microsoft.com/office/drawing/2014/main" id="{486162CA-EC08-F54B-8665-3D283A2A2B99}"/>
                </a:ext>
              </a:extLst>
            </p:cNvPr>
            <p:cNvSpPr/>
            <p:nvPr/>
          </p:nvSpPr>
          <p:spPr>
            <a:xfrm>
              <a:off x="385232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563" name="正方形/長方形 562">
              <a:extLst>
                <a:ext uri="{FF2B5EF4-FFF2-40B4-BE49-F238E27FC236}">
                  <a16:creationId xmlns:a16="http://schemas.microsoft.com/office/drawing/2014/main" id="{0FE0D9C3-B039-5841-A6D4-2FBED79F2617}"/>
                </a:ext>
              </a:extLst>
            </p:cNvPr>
            <p:cNvSpPr/>
            <p:nvPr/>
          </p:nvSpPr>
          <p:spPr>
            <a:xfrm>
              <a:off x="3491880" y="5373216"/>
              <a:ext cx="215946" cy="1445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64" name="正方形/長方形 563">
              <a:extLst>
                <a:ext uri="{FF2B5EF4-FFF2-40B4-BE49-F238E27FC236}">
                  <a16:creationId xmlns:a16="http://schemas.microsoft.com/office/drawing/2014/main" id="{A900D82A-F0B0-AC46-9202-F1BB6E531D57}"/>
                </a:ext>
              </a:extLst>
            </p:cNvPr>
            <p:cNvSpPr/>
            <p:nvPr/>
          </p:nvSpPr>
          <p:spPr>
            <a:xfrm>
              <a:off x="3491880" y="5660719"/>
              <a:ext cx="215946" cy="1445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cxnSp>
        <p:nvCxnSpPr>
          <p:cNvPr id="565" name="直線コネクタ 564">
            <a:extLst>
              <a:ext uri="{FF2B5EF4-FFF2-40B4-BE49-F238E27FC236}">
                <a16:creationId xmlns:a16="http://schemas.microsoft.com/office/drawing/2014/main" id="{CFE46B64-629D-7948-928F-1AC56B5DF0FC}"/>
              </a:ext>
            </a:extLst>
          </p:cNvPr>
          <p:cNvCxnSpPr>
            <a:cxnSpLocks/>
          </p:cNvCxnSpPr>
          <p:nvPr/>
        </p:nvCxnSpPr>
        <p:spPr>
          <a:xfrm>
            <a:off x="1979228" y="10517154"/>
            <a:ext cx="1056716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6" name="図形グループ 155">
            <a:extLst>
              <a:ext uri="{FF2B5EF4-FFF2-40B4-BE49-F238E27FC236}">
                <a16:creationId xmlns:a16="http://schemas.microsoft.com/office/drawing/2014/main" id="{E811F60D-8F42-BA42-BD4D-F2F242E39291}"/>
              </a:ext>
            </a:extLst>
          </p:cNvPr>
          <p:cNvGrpSpPr/>
          <p:nvPr/>
        </p:nvGrpSpPr>
        <p:grpSpPr>
          <a:xfrm>
            <a:off x="5240884" y="10408745"/>
            <a:ext cx="198000" cy="198000"/>
            <a:chOff x="6727728" y="6048983"/>
            <a:chExt cx="198000" cy="198000"/>
          </a:xfrm>
        </p:grpSpPr>
        <p:sp>
          <p:nvSpPr>
            <p:cNvPr id="567" name="円/楕円 566">
              <a:extLst>
                <a:ext uri="{FF2B5EF4-FFF2-40B4-BE49-F238E27FC236}">
                  <a16:creationId xmlns:a16="http://schemas.microsoft.com/office/drawing/2014/main" id="{BB2B4678-95DF-C84B-B2CB-59B29D278A75}"/>
                </a:ext>
              </a:extLst>
            </p:cNvPr>
            <p:cNvSpPr/>
            <p:nvPr/>
          </p:nvSpPr>
          <p:spPr>
            <a:xfrm>
              <a:off x="6727728" y="6048983"/>
              <a:ext cx="198000" cy="19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568" name="曲線コネクタ 567">
              <a:extLst>
                <a:ext uri="{FF2B5EF4-FFF2-40B4-BE49-F238E27FC236}">
                  <a16:creationId xmlns:a16="http://schemas.microsoft.com/office/drawing/2014/main" id="{F8764114-530B-9B41-AB47-942E9D295145}"/>
                </a:ext>
              </a:extLst>
            </p:cNvPr>
            <p:cNvCxnSpPr>
              <a:cxnSpLocks noChangeAspect="1"/>
            </p:cNvCxnSpPr>
            <p:nvPr/>
          </p:nvCxnSpPr>
          <p:spPr>
            <a:xfrm rot="8160000" flipH="1" flipV="1">
              <a:off x="6752915" y="6087606"/>
              <a:ext cx="146298" cy="125730"/>
            </a:xfrm>
            <a:prstGeom prst="curvedConnector3">
              <a:avLst/>
            </a:prstGeom>
            <a:ln>
              <a:solidFill>
                <a:schemeClr val="tx1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9" name="図形グループ 142">
            <a:extLst>
              <a:ext uri="{FF2B5EF4-FFF2-40B4-BE49-F238E27FC236}">
                <a16:creationId xmlns:a16="http://schemas.microsoft.com/office/drawing/2014/main" id="{A833CF5B-F94F-9344-8B55-70B75108266E}"/>
              </a:ext>
            </a:extLst>
          </p:cNvPr>
          <p:cNvGrpSpPr>
            <a:grpSpLocks noChangeAspect="1"/>
          </p:cNvGrpSpPr>
          <p:nvPr/>
        </p:nvGrpSpPr>
        <p:grpSpPr>
          <a:xfrm rot="2723663">
            <a:off x="4700760" y="10396382"/>
            <a:ext cx="225147" cy="225147"/>
            <a:chOff x="5207259" y="991396"/>
            <a:chExt cx="900000" cy="900000"/>
          </a:xfrm>
        </p:grpSpPr>
        <p:sp>
          <p:nvSpPr>
            <p:cNvPr id="570" name="円/楕円 569">
              <a:extLst>
                <a:ext uri="{FF2B5EF4-FFF2-40B4-BE49-F238E27FC236}">
                  <a16:creationId xmlns:a16="http://schemas.microsoft.com/office/drawing/2014/main" id="{D4C56A64-B8A8-6344-9CA8-E97F68B293D4}"/>
                </a:ext>
              </a:extLst>
            </p:cNvPr>
            <p:cNvSpPr/>
            <p:nvPr/>
          </p:nvSpPr>
          <p:spPr>
            <a:xfrm>
              <a:off x="5310073" y="1094308"/>
              <a:ext cx="689094" cy="68900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71" name="加算記号 570">
              <a:extLst>
                <a:ext uri="{FF2B5EF4-FFF2-40B4-BE49-F238E27FC236}">
                  <a16:creationId xmlns:a16="http://schemas.microsoft.com/office/drawing/2014/main" id="{04BA3BC7-7B87-4640-BDF4-4277D589A242}"/>
                </a:ext>
              </a:extLst>
            </p:cNvPr>
            <p:cNvSpPr/>
            <p:nvPr/>
          </p:nvSpPr>
          <p:spPr>
            <a:xfrm>
              <a:off x="5207259" y="991396"/>
              <a:ext cx="900000" cy="900000"/>
            </a:xfrm>
            <a:prstGeom prst="mathPlus">
              <a:avLst>
                <a:gd name="adj1" fmla="val 600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572" name="直線コネクタ 571">
            <a:extLst>
              <a:ext uri="{FF2B5EF4-FFF2-40B4-BE49-F238E27FC236}">
                <a16:creationId xmlns:a16="http://schemas.microsoft.com/office/drawing/2014/main" id="{E237FC62-CAA6-9942-B529-8CF2D71E9C5D}"/>
              </a:ext>
            </a:extLst>
          </p:cNvPr>
          <p:cNvCxnSpPr>
            <a:cxnSpLocks/>
          </p:cNvCxnSpPr>
          <p:nvPr/>
        </p:nvCxnSpPr>
        <p:spPr>
          <a:xfrm flipH="1">
            <a:off x="4898106" y="10510698"/>
            <a:ext cx="360000" cy="1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3" name="直線コネクタ 572">
            <a:extLst>
              <a:ext uri="{FF2B5EF4-FFF2-40B4-BE49-F238E27FC236}">
                <a16:creationId xmlns:a16="http://schemas.microsoft.com/office/drawing/2014/main" id="{93ECED8F-EB58-9049-9BAE-11FD792B79B6}"/>
              </a:ext>
            </a:extLst>
          </p:cNvPr>
          <p:cNvCxnSpPr>
            <a:cxnSpLocks/>
          </p:cNvCxnSpPr>
          <p:nvPr/>
        </p:nvCxnSpPr>
        <p:spPr>
          <a:xfrm>
            <a:off x="4376046" y="10510697"/>
            <a:ext cx="360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4" name="直線コネクタ 573">
            <a:extLst>
              <a:ext uri="{FF2B5EF4-FFF2-40B4-BE49-F238E27FC236}">
                <a16:creationId xmlns:a16="http://schemas.microsoft.com/office/drawing/2014/main" id="{2728A671-340A-4D45-B7AB-F23E5CFBBCAD}"/>
              </a:ext>
            </a:extLst>
          </p:cNvPr>
          <p:cNvCxnSpPr>
            <a:cxnSpLocks/>
          </p:cNvCxnSpPr>
          <p:nvPr/>
        </p:nvCxnSpPr>
        <p:spPr>
          <a:xfrm flipH="1" flipV="1">
            <a:off x="3755428" y="10508956"/>
            <a:ext cx="478632" cy="2113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5" name="直線コネクタ 574">
            <a:extLst>
              <a:ext uri="{FF2B5EF4-FFF2-40B4-BE49-F238E27FC236}">
                <a16:creationId xmlns:a16="http://schemas.microsoft.com/office/drawing/2014/main" id="{67BA69A5-1187-2B43-8A8E-41796D1EB4E4}"/>
              </a:ext>
            </a:extLst>
          </p:cNvPr>
          <p:cNvCxnSpPr>
            <a:cxnSpLocks/>
          </p:cNvCxnSpPr>
          <p:nvPr/>
        </p:nvCxnSpPr>
        <p:spPr>
          <a:xfrm rot="18900000">
            <a:off x="3958859" y="10426766"/>
            <a:ext cx="0" cy="180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6" name="直線コネクタ 575">
            <a:extLst>
              <a:ext uri="{FF2B5EF4-FFF2-40B4-BE49-F238E27FC236}">
                <a16:creationId xmlns:a16="http://schemas.microsoft.com/office/drawing/2014/main" id="{0C488F71-C7F6-3940-BC3E-1D4F55F44D6F}"/>
              </a:ext>
            </a:extLst>
          </p:cNvPr>
          <p:cNvCxnSpPr>
            <a:cxnSpLocks/>
          </p:cNvCxnSpPr>
          <p:nvPr/>
        </p:nvCxnSpPr>
        <p:spPr>
          <a:xfrm flipV="1">
            <a:off x="4815216" y="10607723"/>
            <a:ext cx="0" cy="51038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7" name="図形グループ 144">
            <a:extLst>
              <a:ext uri="{FF2B5EF4-FFF2-40B4-BE49-F238E27FC236}">
                <a16:creationId xmlns:a16="http://schemas.microsoft.com/office/drawing/2014/main" id="{C3E4F8E4-98CE-EF4D-9400-51F4B7A39804}"/>
              </a:ext>
            </a:extLst>
          </p:cNvPr>
          <p:cNvGrpSpPr>
            <a:grpSpLocks noChangeAspect="1"/>
          </p:cNvGrpSpPr>
          <p:nvPr/>
        </p:nvGrpSpPr>
        <p:grpSpPr>
          <a:xfrm>
            <a:off x="5117294" y="10174737"/>
            <a:ext cx="181980" cy="185580"/>
            <a:chOff x="1878077" y="4733823"/>
            <a:chExt cx="303337" cy="309299"/>
          </a:xfrm>
        </p:grpSpPr>
        <p:sp>
          <p:nvSpPr>
            <p:cNvPr id="578" name="正方形/長方形 577">
              <a:extLst>
                <a:ext uri="{FF2B5EF4-FFF2-40B4-BE49-F238E27FC236}">
                  <a16:creationId xmlns:a16="http://schemas.microsoft.com/office/drawing/2014/main" id="{6DE1B33A-D256-BF42-9CBA-63DC4D9ABA2A}"/>
                </a:ext>
              </a:extLst>
            </p:cNvPr>
            <p:cNvSpPr/>
            <p:nvPr/>
          </p:nvSpPr>
          <p:spPr>
            <a:xfrm>
              <a:off x="1878078" y="4733824"/>
              <a:ext cx="303336" cy="30929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579" name="直線コネクタ 578">
              <a:extLst>
                <a:ext uri="{FF2B5EF4-FFF2-40B4-BE49-F238E27FC236}">
                  <a16:creationId xmlns:a16="http://schemas.microsoft.com/office/drawing/2014/main" id="{0721FE8A-A657-F647-9161-FC19C69584BB}"/>
                </a:ext>
              </a:extLst>
            </p:cNvPr>
            <p:cNvCxnSpPr/>
            <p:nvPr/>
          </p:nvCxnSpPr>
          <p:spPr>
            <a:xfrm>
              <a:off x="1878077" y="4733823"/>
              <a:ext cx="303337" cy="309299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0" name="図形グループ 1">
            <a:extLst>
              <a:ext uri="{FF2B5EF4-FFF2-40B4-BE49-F238E27FC236}">
                <a16:creationId xmlns:a16="http://schemas.microsoft.com/office/drawing/2014/main" id="{A8FB1CCD-8A5B-FE4D-8B4A-1EB46D674B74}"/>
              </a:ext>
            </a:extLst>
          </p:cNvPr>
          <p:cNvGrpSpPr>
            <a:grpSpLocks noChangeAspect="1"/>
          </p:cNvGrpSpPr>
          <p:nvPr/>
        </p:nvGrpSpPr>
        <p:grpSpPr>
          <a:xfrm>
            <a:off x="5458560" y="10167860"/>
            <a:ext cx="216000" cy="199005"/>
            <a:chOff x="4516249" y="3842721"/>
            <a:chExt cx="274365" cy="252778"/>
          </a:xfrm>
        </p:grpSpPr>
        <p:sp>
          <p:nvSpPr>
            <p:cNvPr id="581" name="正方形/長方形 580">
              <a:extLst>
                <a:ext uri="{FF2B5EF4-FFF2-40B4-BE49-F238E27FC236}">
                  <a16:creationId xmlns:a16="http://schemas.microsoft.com/office/drawing/2014/main" id="{1B2A2345-47A6-224E-BF34-36455EB2DA1A}"/>
                </a:ext>
              </a:extLst>
            </p:cNvPr>
            <p:cNvSpPr/>
            <p:nvPr/>
          </p:nvSpPr>
          <p:spPr>
            <a:xfrm>
              <a:off x="4516249" y="3885680"/>
              <a:ext cx="274365" cy="16728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582" name="直線コネクタ 581">
              <a:extLst>
                <a:ext uri="{FF2B5EF4-FFF2-40B4-BE49-F238E27FC236}">
                  <a16:creationId xmlns:a16="http://schemas.microsoft.com/office/drawing/2014/main" id="{6CF70DB3-58A1-7143-973B-5C3780202635}"/>
                </a:ext>
              </a:extLst>
            </p:cNvPr>
            <p:cNvCxnSpPr/>
            <p:nvPr/>
          </p:nvCxnSpPr>
          <p:spPr>
            <a:xfrm>
              <a:off x="4524530" y="4095499"/>
              <a:ext cx="2533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直線コネクタ 582">
              <a:extLst>
                <a:ext uri="{FF2B5EF4-FFF2-40B4-BE49-F238E27FC236}">
                  <a16:creationId xmlns:a16="http://schemas.microsoft.com/office/drawing/2014/main" id="{2AC44431-FA54-6240-89B3-A4DCB13A1027}"/>
                </a:ext>
              </a:extLst>
            </p:cNvPr>
            <p:cNvCxnSpPr/>
            <p:nvPr/>
          </p:nvCxnSpPr>
          <p:spPr>
            <a:xfrm>
              <a:off x="4524530" y="3842721"/>
              <a:ext cx="2533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4" name="直線コネクタ 583">
            <a:extLst>
              <a:ext uri="{FF2B5EF4-FFF2-40B4-BE49-F238E27FC236}">
                <a16:creationId xmlns:a16="http://schemas.microsoft.com/office/drawing/2014/main" id="{08637B85-EB5E-AD4A-BA20-6258CF85A0AD}"/>
              </a:ext>
            </a:extLst>
          </p:cNvPr>
          <p:cNvCxnSpPr>
            <a:cxnSpLocks/>
          </p:cNvCxnSpPr>
          <p:nvPr/>
        </p:nvCxnSpPr>
        <p:spPr>
          <a:xfrm flipV="1">
            <a:off x="5691314" y="10218606"/>
            <a:ext cx="330422" cy="64532"/>
          </a:xfrm>
          <a:prstGeom prst="line">
            <a:avLst/>
          </a:prstGeom>
          <a:ln>
            <a:solidFill>
              <a:srgbClr val="92D05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5" name="直線コネクタ 584">
            <a:extLst>
              <a:ext uri="{FF2B5EF4-FFF2-40B4-BE49-F238E27FC236}">
                <a16:creationId xmlns:a16="http://schemas.microsoft.com/office/drawing/2014/main" id="{7CE6943D-68E1-3249-8AED-20A35788DEBE}"/>
              </a:ext>
            </a:extLst>
          </p:cNvPr>
          <p:cNvCxnSpPr>
            <a:cxnSpLocks/>
          </p:cNvCxnSpPr>
          <p:nvPr/>
        </p:nvCxnSpPr>
        <p:spPr>
          <a:xfrm rot="5400000">
            <a:off x="5950510" y="10214585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6" name="図形グループ 155">
            <a:extLst>
              <a:ext uri="{FF2B5EF4-FFF2-40B4-BE49-F238E27FC236}">
                <a16:creationId xmlns:a16="http://schemas.microsoft.com/office/drawing/2014/main" id="{E7F0003F-C56C-0048-825A-6FDA48F41930}"/>
              </a:ext>
            </a:extLst>
          </p:cNvPr>
          <p:cNvGrpSpPr/>
          <p:nvPr/>
        </p:nvGrpSpPr>
        <p:grpSpPr>
          <a:xfrm>
            <a:off x="5849645" y="10812422"/>
            <a:ext cx="198000" cy="198000"/>
            <a:chOff x="6727728" y="6048983"/>
            <a:chExt cx="198000" cy="198000"/>
          </a:xfrm>
        </p:grpSpPr>
        <p:sp>
          <p:nvSpPr>
            <p:cNvPr id="587" name="円/楕円 586">
              <a:extLst>
                <a:ext uri="{FF2B5EF4-FFF2-40B4-BE49-F238E27FC236}">
                  <a16:creationId xmlns:a16="http://schemas.microsoft.com/office/drawing/2014/main" id="{9DD6FA62-35FC-E64C-9B1A-76937432792F}"/>
                </a:ext>
              </a:extLst>
            </p:cNvPr>
            <p:cNvSpPr/>
            <p:nvPr/>
          </p:nvSpPr>
          <p:spPr>
            <a:xfrm>
              <a:off x="6727728" y="6048983"/>
              <a:ext cx="198000" cy="19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588" name="曲線コネクタ 587">
              <a:extLst>
                <a:ext uri="{FF2B5EF4-FFF2-40B4-BE49-F238E27FC236}">
                  <a16:creationId xmlns:a16="http://schemas.microsoft.com/office/drawing/2014/main" id="{4A19C63E-7D9B-3B49-9100-191711032EB1}"/>
                </a:ext>
              </a:extLst>
            </p:cNvPr>
            <p:cNvCxnSpPr>
              <a:cxnSpLocks noChangeAspect="1"/>
            </p:cNvCxnSpPr>
            <p:nvPr/>
          </p:nvCxnSpPr>
          <p:spPr>
            <a:xfrm rot="8160000" flipH="1" flipV="1">
              <a:off x="6752915" y="6087606"/>
              <a:ext cx="146298" cy="125730"/>
            </a:xfrm>
            <a:prstGeom prst="curvedConnector3">
              <a:avLst/>
            </a:prstGeom>
            <a:ln>
              <a:solidFill>
                <a:schemeClr val="tx1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9" name="直線コネクタ 588">
            <a:extLst>
              <a:ext uri="{FF2B5EF4-FFF2-40B4-BE49-F238E27FC236}">
                <a16:creationId xmlns:a16="http://schemas.microsoft.com/office/drawing/2014/main" id="{61DAB26E-A6A1-FA4A-B73F-688E8EB649D5}"/>
              </a:ext>
            </a:extLst>
          </p:cNvPr>
          <p:cNvCxnSpPr>
            <a:cxnSpLocks/>
          </p:cNvCxnSpPr>
          <p:nvPr/>
        </p:nvCxnSpPr>
        <p:spPr>
          <a:xfrm flipV="1">
            <a:off x="5560953" y="10381730"/>
            <a:ext cx="0" cy="54000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0" name="テキスト ボックス 589">
            <a:extLst>
              <a:ext uri="{FF2B5EF4-FFF2-40B4-BE49-F238E27FC236}">
                <a16:creationId xmlns:a16="http://schemas.microsoft.com/office/drawing/2014/main" id="{4026A46F-452A-DF4E-98AA-CBD116716B5E}"/>
              </a:ext>
            </a:extLst>
          </p:cNvPr>
          <p:cNvSpPr txBox="1"/>
          <p:nvPr/>
        </p:nvSpPr>
        <p:spPr>
          <a:xfrm>
            <a:off x="5699035" y="10554639"/>
            <a:ext cx="543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VCO</a:t>
            </a:r>
            <a:endParaRPr lang="ja-JP" altLang="en-US" sz="1600"/>
          </a:p>
        </p:txBody>
      </p:sp>
      <p:cxnSp>
        <p:nvCxnSpPr>
          <p:cNvPr id="591" name="直線コネクタ 590">
            <a:extLst>
              <a:ext uri="{FF2B5EF4-FFF2-40B4-BE49-F238E27FC236}">
                <a16:creationId xmlns:a16="http://schemas.microsoft.com/office/drawing/2014/main" id="{8DB946F9-B360-EB49-ABFD-EB68004B0825}"/>
              </a:ext>
            </a:extLst>
          </p:cNvPr>
          <p:cNvCxnSpPr>
            <a:cxnSpLocks/>
          </p:cNvCxnSpPr>
          <p:nvPr/>
        </p:nvCxnSpPr>
        <p:spPr>
          <a:xfrm>
            <a:off x="5559130" y="10921730"/>
            <a:ext cx="288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2" name="直線コネクタ 591">
            <a:extLst>
              <a:ext uri="{FF2B5EF4-FFF2-40B4-BE49-F238E27FC236}">
                <a16:creationId xmlns:a16="http://schemas.microsoft.com/office/drawing/2014/main" id="{663CB49C-668F-7844-AE0A-CE7C32204FEC}"/>
              </a:ext>
            </a:extLst>
          </p:cNvPr>
          <p:cNvCxnSpPr>
            <a:cxnSpLocks/>
          </p:cNvCxnSpPr>
          <p:nvPr/>
        </p:nvCxnSpPr>
        <p:spPr>
          <a:xfrm>
            <a:off x="5217144" y="10048322"/>
            <a:ext cx="0" cy="211880"/>
          </a:xfrm>
          <a:prstGeom prst="line">
            <a:avLst/>
          </a:prstGeom>
          <a:ln>
            <a:solidFill>
              <a:srgbClr val="92D05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3" name="正方形/長方形 592">
            <a:extLst>
              <a:ext uri="{FF2B5EF4-FFF2-40B4-BE49-F238E27FC236}">
                <a16:creationId xmlns:a16="http://schemas.microsoft.com/office/drawing/2014/main" id="{036DBF3A-0693-8947-BAC9-A9598F628A43}"/>
              </a:ext>
            </a:extLst>
          </p:cNvPr>
          <p:cNvSpPr/>
          <p:nvPr/>
        </p:nvSpPr>
        <p:spPr bwMode="auto">
          <a:xfrm rot="5400000">
            <a:off x="5173857" y="9973282"/>
            <a:ext cx="88525" cy="761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4" name="楕円 552">
            <a:extLst>
              <a:ext uri="{FF2B5EF4-FFF2-40B4-BE49-F238E27FC236}">
                <a16:creationId xmlns:a16="http://schemas.microsoft.com/office/drawing/2014/main" id="{F6F961E9-3807-1447-971B-735801791AD8}"/>
              </a:ext>
            </a:extLst>
          </p:cNvPr>
          <p:cNvSpPr/>
          <p:nvPr/>
        </p:nvSpPr>
        <p:spPr>
          <a:xfrm>
            <a:off x="5210439" y="9603022"/>
            <a:ext cx="288925" cy="287338"/>
          </a:xfrm>
          <a:prstGeom prst="ellipse">
            <a:avLst/>
          </a:prstGeom>
          <a:noFill/>
          <a:ln>
            <a:solidFill>
              <a:srgbClr val="4E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5" name="楕円 552">
            <a:extLst>
              <a:ext uri="{FF2B5EF4-FFF2-40B4-BE49-F238E27FC236}">
                <a16:creationId xmlns:a16="http://schemas.microsoft.com/office/drawing/2014/main" id="{D2848463-DDF8-A048-9042-9E4F4845275D}"/>
              </a:ext>
            </a:extLst>
          </p:cNvPr>
          <p:cNvSpPr/>
          <p:nvPr/>
        </p:nvSpPr>
        <p:spPr>
          <a:xfrm>
            <a:off x="5264439" y="9604178"/>
            <a:ext cx="288925" cy="287338"/>
          </a:xfrm>
          <a:prstGeom prst="ellipse">
            <a:avLst/>
          </a:prstGeom>
          <a:noFill/>
          <a:ln>
            <a:solidFill>
              <a:srgbClr val="188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6" name="楕円 552">
            <a:extLst>
              <a:ext uri="{FF2B5EF4-FFF2-40B4-BE49-F238E27FC236}">
                <a16:creationId xmlns:a16="http://schemas.microsoft.com/office/drawing/2014/main" id="{A808111F-4627-5643-A7EE-C0C7C2F9038C}"/>
              </a:ext>
            </a:extLst>
          </p:cNvPr>
          <p:cNvSpPr/>
          <p:nvPr/>
        </p:nvSpPr>
        <p:spPr>
          <a:xfrm>
            <a:off x="5318439" y="9603022"/>
            <a:ext cx="288925" cy="287338"/>
          </a:xfrm>
          <a:prstGeom prst="ellipse">
            <a:avLst/>
          </a:prstGeom>
          <a:noFill/>
          <a:ln>
            <a:solidFill>
              <a:srgbClr val="188C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597" name="直線コネクタ 596">
            <a:extLst>
              <a:ext uri="{FF2B5EF4-FFF2-40B4-BE49-F238E27FC236}">
                <a16:creationId xmlns:a16="http://schemas.microsoft.com/office/drawing/2014/main" id="{BC9EFDA2-B66A-1142-BB65-6D5FE54F8CBA}"/>
              </a:ext>
            </a:extLst>
          </p:cNvPr>
          <p:cNvCxnSpPr>
            <a:cxnSpLocks/>
          </p:cNvCxnSpPr>
          <p:nvPr/>
        </p:nvCxnSpPr>
        <p:spPr>
          <a:xfrm>
            <a:off x="5210610" y="9780902"/>
            <a:ext cx="1" cy="178253"/>
          </a:xfrm>
          <a:prstGeom prst="line">
            <a:avLst/>
          </a:prstGeom>
          <a:ln>
            <a:solidFill>
              <a:srgbClr val="4E8F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8" name="直線コネクタ 597">
            <a:extLst>
              <a:ext uri="{FF2B5EF4-FFF2-40B4-BE49-F238E27FC236}">
                <a16:creationId xmlns:a16="http://schemas.microsoft.com/office/drawing/2014/main" id="{75648BC5-513D-9846-A327-9F8ACB221AE3}"/>
              </a:ext>
            </a:extLst>
          </p:cNvPr>
          <p:cNvCxnSpPr>
            <a:cxnSpLocks/>
          </p:cNvCxnSpPr>
          <p:nvPr/>
        </p:nvCxnSpPr>
        <p:spPr>
          <a:xfrm flipH="1">
            <a:off x="5470674" y="9608550"/>
            <a:ext cx="871828" cy="0"/>
          </a:xfrm>
          <a:prstGeom prst="line">
            <a:avLst/>
          </a:prstGeom>
          <a:ln>
            <a:solidFill>
              <a:srgbClr val="4E8F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9" name="直線コネクタ 598">
            <a:extLst>
              <a:ext uri="{FF2B5EF4-FFF2-40B4-BE49-F238E27FC236}">
                <a16:creationId xmlns:a16="http://schemas.microsoft.com/office/drawing/2014/main" id="{02C043C6-5A81-F149-927F-AC8C29F1BD60}"/>
              </a:ext>
            </a:extLst>
          </p:cNvPr>
          <p:cNvCxnSpPr>
            <a:cxnSpLocks/>
          </p:cNvCxnSpPr>
          <p:nvPr/>
        </p:nvCxnSpPr>
        <p:spPr>
          <a:xfrm flipH="1">
            <a:off x="4784500" y="9569474"/>
            <a:ext cx="0" cy="61200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0" name="直線コネクタ 599">
            <a:extLst>
              <a:ext uri="{FF2B5EF4-FFF2-40B4-BE49-F238E27FC236}">
                <a16:creationId xmlns:a16="http://schemas.microsoft.com/office/drawing/2014/main" id="{155B434A-B431-6F47-A146-993498114C62}"/>
              </a:ext>
            </a:extLst>
          </p:cNvPr>
          <p:cNvCxnSpPr>
            <a:cxnSpLocks/>
          </p:cNvCxnSpPr>
          <p:nvPr/>
        </p:nvCxnSpPr>
        <p:spPr>
          <a:xfrm>
            <a:off x="13487097" y="10134330"/>
            <a:ext cx="1" cy="792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1" name="テキスト ボックス 600">
            <a:extLst>
              <a:ext uri="{FF2B5EF4-FFF2-40B4-BE49-F238E27FC236}">
                <a16:creationId xmlns:a16="http://schemas.microsoft.com/office/drawing/2014/main" id="{919DADC2-FF8D-924F-8385-B2B7716B20FC}"/>
              </a:ext>
            </a:extLst>
          </p:cNvPr>
          <p:cNvSpPr txBox="1"/>
          <p:nvPr/>
        </p:nvSpPr>
        <p:spPr>
          <a:xfrm>
            <a:off x="1517030" y="10730534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PLL Y</a:t>
            </a:r>
            <a:endParaRPr lang="ja-JP" altLang="en-US" sz="1200"/>
          </a:p>
        </p:txBody>
      </p:sp>
      <p:cxnSp>
        <p:nvCxnSpPr>
          <p:cNvPr id="602" name="直線コネクタ 601">
            <a:extLst>
              <a:ext uri="{FF2B5EF4-FFF2-40B4-BE49-F238E27FC236}">
                <a16:creationId xmlns:a16="http://schemas.microsoft.com/office/drawing/2014/main" id="{B35689A8-6D20-AE4F-83F2-CB5758AA1E06}"/>
              </a:ext>
            </a:extLst>
          </p:cNvPr>
          <p:cNvCxnSpPr>
            <a:cxnSpLocks/>
            <a:stCxn id="561" idx="0"/>
          </p:cNvCxnSpPr>
          <p:nvPr/>
        </p:nvCxnSpPr>
        <p:spPr>
          <a:xfrm flipV="1">
            <a:off x="1896270" y="10283138"/>
            <a:ext cx="0" cy="165000"/>
          </a:xfrm>
          <a:prstGeom prst="line">
            <a:avLst/>
          </a:prstGeom>
          <a:ln>
            <a:solidFill>
              <a:srgbClr val="0070C0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3" name="直線コネクタ 602">
            <a:extLst>
              <a:ext uri="{FF2B5EF4-FFF2-40B4-BE49-F238E27FC236}">
                <a16:creationId xmlns:a16="http://schemas.microsoft.com/office/drawing/2014/main" id="{34CD2BBE-987D-3048-987C-B486A74D5C17}"/>
              </a:ext>
            </a:extLst>
          </p:cNvPr>
          <p:cNvCxnSpPr>
            <a:cxnSpLocks/>
          </p:cNvCxnSpPr>
          <p:nvPr/>
        </p:nvCxnSpPr>
        <p:spPr>
          <a:xfrm>
            <a:off x="1871875" y="10283138"/>
            <a:ext cx="1152000" cy="0"/>
          </a:xfrm>
          <a:prstGeom prst="line">
            <a:avLst/>
          </a:prstGeom>
          <a:ln>
            <a:solidFill>
              <a:srgbClr val="0070C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4" name="テキスト ボックス 603">
            <a:extLst>
              <a:ext uri="{FF2B5EF4-FFF2-40B4-BE49-F238E27FC236}">
                <a16:creationId xmlns:a16="http://schemas.microsoft.com/office/drawing/2014/main" id="{0745A266-46EA-E849-8654-DEF9007A645B}"/>
              </a:ext>
            </a:extLst>
          </p:cNvPr>
          <p:cNvSpPr txBox="1"/>
          <p:nvPr/>
        </p:nvSpPr>
        <p:spPr>
          <a:xfrm>
            <a:off x="4349034" y="10490551"/>
            <a:ext cx="511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PFD</a:t>
            </a:r>
            <a:endParaRPr kumimoji="1" lang="ja-JP" altLang="en-US" sz="1600"/>
          </a:p>
        </p:txBody>
      </p:sp>
      <p:cxnSp>
        <p:nvCxnSpPr>
          <p:cNvPr id="605" name="直線コネクタ 604">
            <a:extLst>
              <a:ext uri="{FF2B5EF4-FFF2-40B4-BE49-F238E27FC236}">
                <a16:creationId xmlns:a16="http://schemas.microsoft.com/office/drawing/2014/main" id="{E8184E9B-CEF8-A946-A3FB-DE0C9ABEFE45}"/>
              </a:ext>
            </a:extLst>
          </p:cNvPr>
          <p:cNvCxnSpPr>
            <a:cxnSpLocks/>
          </p:cNvCxnSpPr>
          <p:nvPr/>
        </p:nvCxnSpPr>
        <p:spPr>
          <a:xfrm>
            <a:off x="1060152" y="11121460"/>
            <a:ext cx="37556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6" name="直線コネクタ 605">
            <a:extLst>
              <a:ext uri="{FF2B5EF4-FFF2-40B4-BE49-F238E27FC236}">
                <a16:creationId xmlns:a16="http://schemas.microsoft.com/office/drawing/2014/main" id="{F46A80A1-921C-124C-B478-45895C69F862}"/>
              </a:ext>
            </a:extLst>
          </p:cNvPr>
          <p:cNvCxnSpPr>
            <a:cxnSpLocks/>
          </p:cNvCxnSpPr>
          <p:nvPr/>
        </p:nvCxnSpPr>
        <p:spPr>
          <a:xfrm flipV="1">
            <a:off x="1048191" y="10516598"/>
            <a:ext cx="558000" cy="168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7" name="直線コネクタ 606">
            <a:extLst>
              <a:ext uri="{FF2B5EF4-FFF2-40B4-BE49-F238E27FC236}">
                <a16:creationId xmlns:a16="http://schemas.microsoft.com/office/drawing/2014/main" id="{895A35B1-4B21-9D4B-81E7-E5E98457472B}"/>
              </a:ext>
            </a:extLst>
          </p:cNvPr>
          <p:cNvCxnSpPr>
            <a:cxnSpLocks/>
          </p:cNvCxnSpPr>
          <p:nvPr/>
        </p:nvCxnSpPr>
        <p:spPr>
          <a:xfrm flipV="1">
            <a:off x="1064356" y="10516766"/>
            <a:ext cx="0" cy="60133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0ABA9B38-2AA8-0545-8EAD-EA300BA1B0A4}"/>
              </a:ext>
            </a:extLst>
          </p:cNvPr>
          <p:cNvGrpSpPr/>
          <p:nvPr/>
        </p:nvGrpSpPr>
        <p:grpSpPr>
          <a:xfrm>
            <a:off x="4676083" y="10168025"/>
            <a:ext cx="216000" cy="199005"/>
            <a:chOff x="4676083" y="10168025"/>
            <a:chExt cx="216000" cy="199005"/>
          </a:xfrm>
        </p:grpSpPr>
        <p:sp>
          <p:nvSpPr>
            <p:cNvPr id="612" name="正方形/長方形 611">
              <a:extLst>
                <a:ext uri="{FF2B5EF4-FFF2-40B4-BE49-F238E27FC236}">
                  <a16:creationId xmlns:a16="http://schemas.microsoft.com/office/drawing/2014/main" id="{8899C421-E84B-7440-AF4B-C5A9281B1C12}"/>
                </a:ext>
              </a:extLst>
            </p:cNvPr>
            <p:cNvSpPr/>
            <p:nvPr/>
          </p:nvSpPr>
          <p:spPr>
            <a:xfrm>
              <a:off x="4676083" y="10201845"/>
              <a:ext cx="216000" cy="1316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cxnSp>
          <p:nvCxnSpPr>
            <p:cNvPr id="613" name="直線コネクタ 612">
              <a:extLst>
                <a:ext uri="{FF2B5EF4-FFF2-40B4-BE49-F238E27FC236}">
                  <a16:creationId xmlns:a16="http://schemas.microsoft.com/office/drawing/2014/main" id="{D08D54E5-AF41-7E44-95D2-A356D1DBFF96}"/>
                </a:ext>
              </a:extLst>
            </p:cNvPr>
            <p:cNvCxnSpPr/>
            <p:nvPr/>
          </p:nvCxnSpPr>
          <p:spPr>
            <a:xfrm>
              <a:off x="4682602" y="10367030"/>
              <a:ext cx="1994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" name="直線コネクタ 613">
              <a:extLst>
                <a:ext uri="{FF2B5EF4-FFF2-40B4-BE49-F238E27FC236}">
                  <a16:creationId xmlns:a16="http://schemas.microsoft.com/office/drawing/2014/main" id="{FA71E888-6D29-5442-841F-7735E224E628}"/>
                </a:ext>
              </a:extLst>
            </p:cNvPr>
            <p:cNvCxnSpPr/>
            <p:nvPr/>
          </p:nvCxnSpPr>
          <p:spPr>
            <a:xfrm>
              <a:off x="4682602" y="10168025"/>
              <a:ext cx="199482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5" name="テキスト ボックス 614">
            <a:extLst>
              <a:ext uri="{FF2B5EF4-FFF2-40B4-BE49-F238E27FC236}">
                <a16:creationId xmlns:a16="http://schemas.microsoft.com/office/drawing/2014/main" id="{69C6517F-AF71-AF40-BD5A-FDAE804752C6}"/>
              </a:ext>
            </a:extLst>
          </p:cNvPr>
          <p:cNvSpPr txBox="1"/>
          <p:nvPr/>
        </p:nvSpPr>
        <p:spPr>
          <a:xfrm>
            <a:off x="5346564" y="9903034"/>
            <a:ext cx="611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AOM</a:t>
            </a:r>
            <a:endParaRPr lang="ja-JP" altLang="en-US" sz="1600"/>
          </a:p>
        </p:txBody>
      </p:sp>
      <p:sp>
        <p:nvSpPr>
          <p:cNvPr id="616" name="テキスト ボックス 615">
            <a:extLst>
              <a:ext uri="{FF2B5EF4-FFF2-40B4-BE49-F238E27FC236}">
                <a16:creationId xmlns:a16="http://schemas.microsoft.com/office/drawing/2014/main" id="{6A7A2548-6C8B-4347-A016-04B29C8994E9}"/>
              </a:ext>
            </a:extLst>
          </p:cNvPr>
          <p:cNvSpPr txBox="1"/>
          <p:nvPr/>
        </p:nvSpPr>
        <p:spPr>
          <a:xfrm>
            <a:off x="4195026" y="9959931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EOM</a:t>
            </a:r>
            <a:endParaRPr lang="ja-JP" altLang="en-US" sz="1600"/>
          </a:p>
        </p:txBody>
      </p:sp>
      <p:cxnSp>
        <p:nvCxnSpPr>
          <p:cNvPr id="617" name="直線コネクタ 616">
            <a:extLst>
              <a:ext uri="{FF2B5EF4-FFF2-40B4-BE49-F238E27FC236}">
                <a16:creationId xmlns:a16="http://schemas.microsoft.com/office/drawing/2014/main" id="{0E3985AE-509F-1B43-9477-0D8DCB82CBD5}"/>
              </a:ext>
            </a:extLst>
          </p:cNvPr>
          <p:cNvCxnSpPr>
            <a:cxnSpLocks/>
          </p:cNvCxnSpPr>
          <p:nvPr/>
        </p:nvCxnSpPr>
        <p:spPr>
          <a:xfrm flipH="1" flipV="1">
            <a:off x="4796242" y="9569475"/>
            <a:ext cx="254444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18" name="図形グループ 155">
            <a:extLst>
              <a:ext uri="{FF2B5EF4-FFF2-40B4-BE49-F238E27FC236}">
                <a16:creationId xmlns:a16="http://schemas.microsoft.com/office/drawing/2014/main" id="{CB759AA2-A807-3E47-BFC7-F8940A8EF4A8}"/>
              </a:ext>
            </a:extLst>
          </p:cNvPr>
          <p:cNvGrpSpPr/>
          <p:nvPr/>
        </p:nvGrpSpPr>
        <p:grpSpPr>
          <a:xfrm>
            <a:off x="7347040" y="9470474"/>
            <a:ext cx="198000" cy="198000"/>
            <a:chOff x="6727728" y="6048983"/>
            <a:chExt cx="198000" cy="198000"/>
          </a:xfrm>
        </p:grpSpPr>
        <p:sp>
          <p:nvSpPr>
            <p:cNvPr id="619" name="円/楕円 618">
              <a:extLst>
                <a:ext uri="{FF2B5EF4-FFF2-40B4-BE49-F238E27FC236}">
                  <a16:creationId xmlns:a16="http://schemas.microsoft.com/office/drawing/2014/main" id="{CEC0F930-3CBD-174D-A4B0-0C3A52EA09CB}"/>
                </a:ext>
              </a:extLst>
            </p:cNvPr>
            <p:cNvSpPr/>
            <p:nvPr/>
          </p:nvSpPr>
          <p:spPr>
            <a:xfrm>
              <a:off x="6727728" y="6048983"/>
              <a:ext cx="198000" cy="198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620" name="曲線コネクタ 619">
              <a:extLst>
                <a:ext uri="{FF2B5EF4-FFF2-40B4-BE49-F238E27FC236}">
                  <a16:creationId xmlns:a16="http://schemas.microsoft.com/office/drawing/2014/main" id="{404F4E38-31C2-3141-BCC1-5E1B3991F2A8}"/>
                </a:ext>
              </a:extLst>
            </p:cNvPr>
            <p:cNvCxnSpPr>
              <a:cxnSpLocks noChangeAspect="1"/>
            </p:cNvCxnSpPr>
            <p:nvPr/>
          </p:nvCxnSpPr>
          <p:spPr>
            <a:xfrm rot="8160000" flipH="1" flipV="1">
              <a:off x="6752915" y="6087606"/>
              <a:ext cx="146298" cy="125730"/>
            </a:xfrm>
            <a:prstGeom prst="curvedConnector3">
              <a:avLst/>
            </a:prstGeom>
            <a:ln>
              <a:solidFill>
                <a:schemeClr val="tx1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1" name="直線コネクタ 620">
            <a:extLst>
              <a:ext uri="{FF2B5EF4-FFF2-40B4-BE49-F238E27FC236}">
                <a16:creationId xmlns:a16="http://schemas.microsoft.com/office/drawing/2014/main" id="{C95D3E25-5031-5348-BBC3-EAA7DDD85536}"/>
              </a:ext>
            </a:extLst>
          </p:cNvPr>
          <p:cNvCxnSpPr>
            <a:cxnSpLocks/>
          </p:cNvCxnSpPr>
          <p:nvPr/>
        </p:nvCxnSpPr>
        <p:spPr>
          <a:xfrm flipH="1">
            <a:off x="6070579" y="10921731"/>
            <a:ext cx="7416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2" name="直線コネクタ 621">
            <a:extLst>
              <a:ext uri="{FF2B5EF4-FFF2-40B4-BE49-F238E27FC236}">
                <a16:creationId xmlns:a16="http://schemas.microsoft.com/office/drawing/2014/main" id="{D2E86647-1F0B-7B44-ABF4-9AD738B6D8B3}"/>
              </a:ext>
            </a:extLst>
          </p:cNvPr>
          <p:cNvCxnSpPr>
            <a:cxnSpLocks/>
          </p:cNvCxnSpPr>
          <p:nvPr/>
        </p:nvCxnSpPr>
        <p:spPr>
          <a:xfrm flipH="1" flipV="1">
            <a:off x="3963340" y="8233502"/>
            <a:ext cx="0" cy="2268000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3" name="直線コネクタ 622">
            <a:extLst>
              <a:ext uri="{FF2B5EF4-FFF2-40B4-BE49-F238E27FC236}">
                <a16:creationId xmlns:a16="http://schemas.microsoft.com/office/drawing/2014/main" id="{36428E71-CE5E-F341-9249-876B6B6FB9AF}"/>
              </a:ext>
            </a:extLst>
          </p:cNvPr>
          <p:cNvCxnSpPr>
            <a:cxnSpLocks/>
          </p:cNvCxnSpPr>
          <p:nvPr/>
        </p:nvCxnSpPr>
        <p:spPr>
          <a:xfrm>
            <a:off x="7562908" y="9570984"/>
            <a:ext cx="44640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4" name="曲線コネクタ 623">
            <a:extLst>
              <a:ext uri="{FF2B5EF4-FFF2-40B4-BE49-F238E27FC236}">
                <a16:creationId xmlns:a16="http://schemas.microsoft.com/office/drawing/2014/main" id="{E184205D-D9AA-8B4F-97D7-65511B590EB3}"/>
              </a:ext>
            </a:extLst>
          </p:cNvPr>
          <p:cNvCxnSpPr>
            <a:cxnSpLocks/>
          </p:cNvCxnSpPr>
          <p:nvPr/>
        </p:nvCxnSpPr>
        <p:spPr>
          <a:xfrm>
            <a:off x="6136092" y="7829701"/>
            <a:ext cx="1942716" cy="330159"/>
          </a:xfrm>
          <a:prstGeom prst="curvedConnector3">
            <a:avLst>
              <a:gd name="adj1" fmla="val 50000"/>
            </a:avLst>
          </a:prstGeom>
          <a:ln>
            <a:solidFill>
              <a:srgbClr val="4E8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5" name="円弧 624">
            <a:extLst>
              <a:ext uri="{FF2B5EF4-FFF2-40B4-BE49-F238E27FC236}">
                <a16:creationId xmlns:a16="http://schemas.microsoft.com/office/drawing/2014/main" id="{CA76418E-0A31-034B-8DFB-0072091FCCE7}"/>
              </a:ext>
            </a:extLst>
          </p:cNvPr>
          <p:cNvSpPr/>
          <p:nvPr/>
        </p:nvSpPr>
        <p:spPr>
          <a:xfrm rot="16200000">
            <a:off x="10041294" y="6479841"/>
            <a:ext cx="1374182" cy="1709231"/>
          </a:xfrm>
          <a:prstGeom prst="arc">
            <a:avLst/>
          </a:prstGeom>
          <a:ln>
            <a:solidFill>
              <a:srgbClr val="4E8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26" name="円弧 625">
            <a:extLst>
              <a:ext uri="{FF2B5EF4-FFF2-40B4-BE49-F238E27FC236}">
                <a16:creationId xmlns:a16="http://schemas.microsoft.com/office/drawing/2014/main" id="{1DC3FF0A-46EF-0E43-A0CA-13A63014F510}"/>
              </a:ext>
            </a:extLst>
          </p:cNvPr>
          <p:cNvSpPr/>
          <p:nvPr/>
        </p:nvSpPr>
        <p:spPr>
          <a:xfrm rot="5400000">
            <a:off x="7216467" y="5500137"/>
            <a:ext cx="1671741" cy="3652328"/>
          </a:xfrm>
          <a:prstGeom prst="arc">
            <a:avLst/>
          </a:prstGeom>
          <a:ln>
            <a:solidFill>
              <a:srgbClr val="4E8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638" name="直線コネクタ 637">
            <a:extLst>
              <a:ext uri="{FF2B5EF4-FFF2-40B4-BE49-F238E27FC236}">
                <a16:creationId xmlns:a16="http://schemas.microsoft.com/office/drawing/2014/main" id="{74B5CAEA-5AF7-6F47-BDA4-E31B4CE7AB98}"/>
              </a:ext>
            </a:extLst>
          </p:cNvPr>
          <p:cNvCxnSpPr>
            <a:cxnSpLocks/>
          </p:cNvCxnSpPr>
          <p:nvPr/>
        </p:nvCxnSpPr>
        <p:spPr>
          <a:xfrm>
            <a:off x="7982423" y="6379103"/>
            <a:ext cx="0" cy="31738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0" name="直線コネクタ 639">
            <a:extLst>
              <a:ext uri="{FF2B5EF4-FFF2-40B4-BE49-F238E27FC236}">
                <a16:creationId xmlns:a16="http://schemas.microsoft.com/office/drawing/2014/main" id="{35F49EAC-837F-0946-BB7C-01FB29318F99}"/>
              </a:ext>
            </a:extLst>
          </p:cNvPr>
          <p:cNvCxnSpPr>
            <a:cxnSpLocks/>
          </p:cNvCxnSpPr>
          <p:nvPr/>
        </p:nvCxnSpPr>
        <p:spPr>
          <a:xfrm>
            <a:off x="8379208" y="6683467"/>
            <a:ext cx="0" cy="50400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1" name="直線コネクタ 640">
            <a:extLst>
              <a:ext uri="{FF2B5EF4-FFF2-40B4-BE49-F238E27FC236}">
                <a16:creationId xmlns:a16="http://schemas.microsoft.com/office/drawing/2014/main" id="{C5153544-2C2F-F044-BD45-415C51EF6FB3}"/>
              </a:ext>
            </a:extLst>
          </p:cNvPr>
          <p:cNvCxnSpPr>
            <a:cxnSpLocks/>
          </p:cNvCxnSpPr>
          <p:nvPr/>
        </p:nvCxnSpPr>
        <p:spPr>
          <a:xfrm>
            <a:off x="7982423" y="6696483"/>
            <a:ext cx="3982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2" name="直線コネクタ 641">
            <a:extLst>
              <a:ext uri="{FF2B5EF4-FFF2-40B4-BE49-F238E27FC236}">
                <a16:creationId xmlns:a16="http://schemas.microsoft.com/office/drawing/2014/main" id="{7D165FAA-A281-C24B-82F6-45EDD67427DA}"/>
              </a:ext>
            </a:extLst>
          </p:cNvPr>
          <p:cNvCxnSpPr>
            <a:cxnSpLocks/>
            <a:stCxn id="643" idx="2"/>
          </p:cNvCxnSpPr>
          <p:nvPr/>
        </p:nvCxnSpPr>
        <p:spPr>
          <a:xfrm flipH="1">
            <a:off x="8763486" y="6224701"/>
            <a:ext cx="296168" cy="0"/>
          </a:xfrm>
          <a:prstGeom prst="line">
            <a:avLst/>
          </a:prstGeom>
          <a:ln>
            <a:solidFill>
              <a:srgbClr val="0070C0"/>
            </a:solidFill>
            <a:prstDash val="sysDot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3" name="円/楕円 642">
            <a:extLst>
              <a:ext uri="{FF2B5EF4-FFF2-40B4-BE49-F238E27FC236}">
                <a16:creationId xmlns:a16="http://schemas.microsoft.com/office/drawing/2014/main" id="{E9D53934-0519-014C-A210-1D622EB9922F}"/>
              </a:ext>
            </a:extLst>
          </p:cNvPr>
          <p:cNvSpPr/>
          <p:nvPr/>
        </p:nvSpPr>
        <p:spPr>
          <a:xfrm>
            <a:off x="9059654" y="6188701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44" name="円/楕円 643">
            <a:extLst>
              <a:ext uri="{FF2B5EF4-FFF2-40B4-BE49-F238E27FC236}">
                <a16:creationId xmlns:a16="http://schemas.microsoft.com/office/drawing/2014/main" id="{182C954F-6CB8-6F46-93D1-DA11AC0C213A}"/>
              </a:ext>
            </a:extLst>
          </p:cNvPr>
          <p:cNvSpPr/>
          <p:nvPr/>
        </p:nvSpPr>
        <p:spPr>
          <a:xfrm>
            <a:off x="9180304" y="6188701"/>
            <a:ext cx="72000" cy="7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645" name="直線コネクタ 644">
            <a:extLst>
              <a:ext uri="{FF2B5EF4-FFF2-40B4-BE49-F238E27FC236}">
                <a16:creationId xmlns:a16="http://schemas.microsoft.com/office/drawing/2014/main" id="{22105A0D-CF68-7344-BEDA-8E6D5701BE7D}"/>
              </a:ext>
            </a:extLst>
          </p:cNvPr>
          <p:cNvCxnSpPr>
            <a:cxnSpLocks/>
            <a:endCxn id="644" idx="1"/>
          </p:cNvCxnSpPr>
          <p:nvPr/>
        </p:nvCxnSpPr>
        <p:spPr>
          <a:xfrm>
            <a:off x="9091048" y="5957423"/>
            <a:ext cx="99800" cy="241823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6" name="直線コネクタ 645">
            <a:extLst>
              <a:ext uri="{FF2B5EF4-FFF2-40B4-BE49-F238E27FC236}">
                <a16:creationId xmlns:a16="http://schemas.microsoft.com/office/drawing/2014/main" id="{E0C005D9-F261-0645-97B8-C7957ECC090C}"/>
              </a:ext>
            </a:extLst>
          </p:cNvPr>
          <p:cNvCxnSpPr>
            <a:cxnSpLocks/>
            <a:endCxn id="644" idx="4"/>
          </p:cNvCxnSpPr>
          <p:nvPr/>
        </p:nvCxnSpPr>
        <p:spPr>
          <a:xfrm flipV="1">
            <a:off x="9216304" y="6260701"/>
            <a:ext cx="0" cy="762843"/>
          </a:xfrm>
          <a:prstGeom prst="line">
            <a:avLst/>
          </a:prstGeom>
          <a:ln>
            <a:solidFill>
              <a:srgbClr val="0070C0"/>
            </a:solidFill>
            <a:prstDash val="sysDot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7" name="直線コネクタ 646">
            <a:extLst>
              <a:ext uri="{FF2B5EF4-FFF2-40B4-BE49-F238E27FC236}">
                <a16:creationId xmlns:a16="http://schemas.microsoft.com/office/drawing/2014/main" id="{35DC2739-D39B-694B-ADB6-4909D1203431}"/>
              </a:ext>
            </a:extLst>
          </p:cNvPr>
          <p:cNvCxnSpPr>
            <a:cxnSpLocks/>
          </p:cNvCxnSpPr>
          <p:nvPr/>
        </p:nvCxnSpPr>
        <p:spPr>
          <a:xfrm>
            <a:off x="9088540" y="3026971"/>
            <a:ext cx="0" cy="2951999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8" name="直線コネクタ 647">
            <a:extLst>
              <a:ext uri="{FF2B5EF4-FFF2-40B4-BE49-F238E27FC236}">
                <a16:creationId xmlns:a16="http://schemas.microsoft.com/office/drawing/2014/main" id="{FA03E182-1BC3-AA4F-9BAA-C3C125A709F8}"/>
              </a:ext>
            </a:extLst>
          </p:cNvPr>
          <p:cNvCxnSpPr>
            <a:cxnSpLocks/>
          </p:cNvCxnSpPr>
          <p:nvPr/>
        </p:nvCxnSpPr>
        <p:spPr>
          <a:xfrm flipH="1">
            <a:off x="13499811" y="7936747"/>
            <a:ext cx="216000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0" name="正方形/長方形 649">
            <a:extLst>
              <a:ext uri="{FF2B5EF4-FFF2-40B4-BE49-F238E27FC236}">
                <a16:creationId xmlns:a16="http://schemas.microsoft.com/office/drawing/2014/main" id="{021D4FD8-8299-5642-8D7E-C87504F38AEF}"/>
              </a:ext>
            </a:extLst>
          </p:cNvPr>
          <p:cNvSpPr/>
          <p:nvPr/>
        </p:nvSpPr>
        <p:spPr bwMode="auto">
          <a:xfrm>
            <a:off x="14083867" y="7767487"/>
            <a:ext cx="313471" cy="2226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651" name="直線コネクタ 650">
            <a:extLst>
              <a:ext uri="{FF2B5EF4-FFF2-40B4-BE49-F238E27FC236}">
                <a16:creationId xmlns:a16="http://schemas.microsoft.com/office/drawing/2014/main" id="{1C0A6011-AB23-8B43-9A78-0F9797D2E0F6}"/>
              </a:ext>
            </a:extLst>
          </p:cNvPr>
          <p:cNvCxnSpPr>
            <a:cxnSpLocks/>
          </p:cNvCxnSpPr>
          <p:nvPr/>
        </p:nvCxnSpPr>
        <p:spPr>
          <a:xfrm>
            <a:off x="14119843" y="7845266"/>
            <a:ext cx="125532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2" name="直線コネクタ 651">
            <a:extLst>
              <a:ext uri="{FF2B5EF4-FFF2-40B4-BE49-F238E27FC236}">
                <a16:creationId xmlns:a16="http://schemas.microsoft.com/office/drawing/2014/main" id="{C12CDE27-BE56-E344-9BE2-E1380902612B}"/>
              </a:ext>
            </a:extLst>
          </p:cNvPr>
          <p:cNvCxnSpPr>
            <a:cxnSpLocks/>
          </p:cNvCxnSpPr>
          <p:nvPr/>
        </p:nvCxnSpPr>
        <p:spPr>
          <a:xfrm>
            <a:off x="14247097" y="7842093"/>
            <a:ext cx="80390" cy="84525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3" name="直線コネクタ 652">
            <a:extLst>
              <a:ext uri="{FF2B5EF4-FFF2-40B4-BE49-F238E27FC236}">
                <a16:creationId xmlns:a16="http://schemas.microsoft.com/office/drawing/2014/main" id="{108F121C-AF82-7A48-991B-1A19823E6D0B}"/>
              </a:ext>
            </a:extLst>
          </p:cNvPr>
          <p:cNvCxnSpPr>
            <a:cxnSpLocks/>
          </p:cNvCxnSpPr>
          <p:nvPr/>
        </p:nvCxnSpPr>
        <p:spPr>
          <a:xfrm flipV="1">
            <a:off x="14011866" y="7868883"/>
            <a:ext cx="72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4" name="テキスト ボックス 653">
            <a:extLst>
              <a:ext uri="{FF2B5EF4-FFF2-40B4-BE49-F238E27FC236}">
                <a16:creationId xmlns:a16="http://schemas.microsoft.com/office/drawing/2014/main" id="{D41B0E1A-BCBF-DF4E-B9AA-34AC69A854BE}"/>
              </a:ext>
            </a:extLst>
          </p:cNvPr>
          <p:cNvSpPr txBox="1"/>
          <p:nvPr/>
        </p:nvSpPr>
        <p:spPr>
          <a:xfrm>
            <a:off x="13662729" y="7282584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Mimicked </a:t>
            </a:r>
          </a:p>
          <a:p>
            <a:r>
              <a:rPr lang="en-US" altLang="ja-JP" sz="1200" dirty="0"/>
              <a:t>CARM pole</a:t>
            </a:r>
            <a:endParaRPr lang="ja-JP" altLang="en-US" sz="1200"/>
          </a:p>
        </p:txBody>
      </p:sp>
      <p:cxnSp>
        <p:nvCxnSpPr>
          <p:cNvPr id="655" name="直線コネクタ 654">
            <a:extLst>
              <a:ext uri="{FF2B5EF4-FFF2-40B4-BE49-F238E27FC236}">
                <a16:creationId xmlns:a16="http://schemas.microsoft.com/office/drawing/2014/main" id="{8135722F-2060-B742-87B3-2BA6BDF9AE62}"/>
              </a:ext>
            </a:extLst>
          </p:cNvPr>
          <p:cNvCxnSpPr>
            <a:cxnSpLocks/>
          </p:cNvCxnSpPr>
          <p:nvPr/>
        </p:nvCxnSpPr>
        <p:spPr>
          <a:xfrm>
            <a:off x="7265599" y="7191359"/>
            <a:ext cx="0" cy="434468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6" name="直線コネクタ 655">
            <a:extLst>
              <a:ext uri="{FF2B5EF4-FFF2-40B4-BE49-F238E27FC236}">
                <a16:creationId xmlns:a16="http://schemas.microsoft.com/office/drawing/2014/main" id="{7EF98BF6-454B-8147-AA17-9A0DD5AD50AA}"/>
              </a:ext>
            </a:extLst>
          </p:cNvPr>
          <p:cNvCxnSpPr>
            <a:cxnSpLocks/>
          </p:cNvCxnSpPr>
          <p:nvPr/>
        </p:nvCxnSpPr>
        <p:spPr>
          <a:xfrm flipH="1">
            <a:off x="7267858" y="7619557"/>
            <a:ext cx="42024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7" name="直線コネクタ 656">
            <a:extLst>
              <a:ext uri="{FF2B5EF4-FFF2-40B4-BE49-F238E27FC236}">
                <a16:creationId xmlns:a16="http://schemas.microsoft.com/office/drawing/2014/main" id="{272C7E3D-9DFB-D843-827D-97B7DEF9601B}"/>
              </a:ext>
            </a:extLst>
          </p:cNvPr>
          <p:cNvCxnSpPr>
            <a:cxnSpLocks/>
          </p:cNvCxnSpPr>
          <p:nvPr/>
        </p:nvCxnSpPr>
        <p:spPr>
          <a:xfrm flipH="1">
            <a:off x="11454173" y="7018888"/>
            <a:ext cx="32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8" name="直線コネクタ 657">
            <a:extLst>
              <a:ext uri="{FF2B5EF4-FFF2-40B4-BE49-F238E27FC236}">
                <a16:creationId xmlns:a16="http://schemas.microsoft.com/office/drawing/2014/main" id="{A6D145F5-BCAE-0543-9B31-10C70F42F567}"/>
              </a:ext>
            </a:extLst>
          </p:cNvPr>
          <p:cNvCxnSpPr>
            <a:cxnSpLocks/>
          </p:cNvCxnSpPr>
          <p:nvPr/>
        </p:nvCxnSpPr>
        <p:spPr>
          <a:xfrm>
            <a:off x="11458680" y="7030241"/>
            <a:ext cx="0" cy="576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9" name="直線コネクタ 658">
            <a:extLst>
              <a:ext uri="{FF2B5EF4-FFF2-40B4-BE49-F238E27FC236}">
                <a16:creationId xmlns:a16="http://schemas.microsoft.com/office/drawing/2014/main" id="{EED1C45F-D4D6-E54B-B071-A47B7DEBD5F2}"/>
              </a:ext>
            </a:extLst>
          </p:cNvPr>
          <p:cNvCxnSpPr>
            <a:cxnSpLocks/>
          </p:cNvCxnSpPr>
          <p:nvPr/>
        </p:nvCxnSpPr>
        <p:spPr>
          <a:xfrm flipH="1">
            <a:off x="14417092" y="7864900"/>
            <a:ext cx="27157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0" name="直線コネクタ 659">
            <a:extLst>
              <a:ext uri="{FF2B5EF4-FFF2-40B4-BE49-F238E27FC236}">
                <a16:creationId xmlns:a16="http://schemas.microsoft.com/office/drawing/2014/main" id="{E8048A0E-C416-334A-B326-A60D15CC1F93}"/>
              </a:ext>
            </a:extLst>
          </p:cNvPr>
          <p:cNvCxnSpPr>
            <a:cxnSpLocks/>
          </p:cNvCxnSpPr>
          <p:nvPr/>
        </p:nvCxnSpPr>
        <p:spPr>
          <a:xfrm>
            <a:off x="14676746" y="7006640"/>
            <a:ext cx="1" cy="86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1" name="直線コネクタ 660">
            <a:extLst>
              <a:ext uri="{FF2B5EF4-FFF2-40B4-BE49-F238E27FC236}">
                <a16:creationId xmlns:a16="http://schemas.microsoft.com/office/drawing/2014/main" id="{76AAF065-B73B-6740-AC25-AA6310801DFF}"/>
              </a:ext>
            </a:extLst>
          </p:cNvPr>
          <p:cNvCxnSpPr>
            <a:cxnSpLocks/>
          </p:cNvCxnSpPr>
          <p:nvPr/>
        </p:nvCxnSpPr>
        <p:spPr>
          <a:xfrm flipH="1">
            <a:off x="13487095" y="8961489"/>
            <a:ext cx="2853863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2" name="直線コネクタ 661">
            <a:extLst>
              <a:ext uri="{FF2B5EF4-FFF2-40B4-BE49-F238E27FC236}">
                <a16:creationId xmlns:a16="http://schemas.microsoft.com/office/drawing/2014/main" id="{52AC1BD4-0E5E-2147-AC0F-5A15CD34A2AC}"/>
              </a:ext>
            </a:extLst>
          </p:cNvPr>
          <p:cNvCxnSpPr>
            <a:cxnSpLocks/>
          </p:cNvCxnSpPr>
          <p:nvPr/>
        </p:nvCxnSpPr>
        <p:spPr>
          <a:xfrm>
            <a:off x="13346571" y="3952044"/>
            <a:ext cx="3326942" cy="0"/>
          </a:xfrm>
          <a:prstGeom prst="line">
            <a:avLst/>
          </a:prstGeom>
          <a:ln>
            <a:solidFill>
              <a:srgbClr val="0070C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5" name="直線コネクタ 664">
            <a:extLst>
              <a:ext uri="{FF2B5EF4-FFF2-40B4-BE49-F238E27FC236}">
                <a16:creationId xmlns:a16="http://schemas.microsoft.com/office/drawing/2014/main" id="{ECF84444-08DF-244F-8123-17B51B4F81FA}"/>
              </a:ext>
            </a:extLst>
          </p:cNvPr>
          <p:cNvCxnSpPr>
            <a:cxnSpLocks/>
          </p:cNvCxnSpPr>
          <p:nvPr/>
        </p:nvCxnSpPr>
        <p:spPr>
          <a:xfrm flipV="1">
            <a:off x="16324377" y="4274756"/>
            <a:ext cx="0" cy="4667285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9" name="正方形/長方形 668">
            <a:extLst>
              <a:ext uri="{FF2B5EF4-FFF2-40B4-BE49-F238E27FC236}">
                <a16:creationId xmlns:a16="http://schemas.microsoft.com/office/drawing/2014/main" id="{A750940C-C76B-FE48-9F50-34A770B404D2}"/>
              </a:ext>
            </a:extLst>
          </p:cNvPr>
          <p:cNvSpPr/>
          <p:nvPr/>
        </p:nvSpPr>
        <p:spPr bwMode="auto">
          <a:xfrm>
            <a:off x="16691112" y="3499123"/>
            <a:ext cx="1720528" cy="8925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671" name="直線コネクタ 670">
            <a:extLst>
              <a:ext uri="{FF2B5EF4-FFF2-40B4-BE49-F238E27FC236}">
                <a16:creationId xmlns:a16="http://schemas.microsoft.com/office/drawing/2014/main" id="{BDD88BA8-22DD-2148-AA0C-EFB01AD11736}"/>
              </a:ext>
            </a:extLst>
          </p:cNvPr>
          <p:cNvCxnSpPr>
            <a:cxnSpLocks/>
          </p:cNvCxnSpPr>
          <p:nvPr/>
        </p:nvCxnSpPr>
        <p:spPr>
          <a:xfrm>
            <a:off x="16347057" y="4274756"/>
            <a:ext cx="324000" cy="0"/>
          </a:xfrm>
          <a:prstGeom prst="line">
            <a:avLst/>
          </a:prstGeom>
          <a:ln>
            <a:solidFill>
              <a:srgbClr val="0070C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5" name="直線コネクタ 674">
            <a:extLst>
              <a:ext uri="{FF2B5EF4-FFF2-40B4-BE49-F238E27FC236}">
                <a16:creationId xmlns:a16="http://schemas.microsoft.com/office/drawing/2014/main" id="{7C7BA5DD-D76F-8B40-A5F4-691802E41B64}"/>
              </a:ext>
            </a:extLst>
          </p:cNvPr>
          <p:cNvCxnSpPr>
            <a:cxnSpLocks/>
          </p:cNvCxnSpPr>
          <p:nvPr/>
        </p:nvCxnSpPr>
        <p:spPr>
          <a:xfrm flipH="1">
            <a:off x="9218571" y="7008753"/>
            <a:ext cx="546982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8" name="直線コネクタ 677">
            <a:extLst>
              <a:ext uri="{FF2B5EF4-FFF2-40B4-BE49-F238E27FC236}">
                <a16:creationId xmlns:a16="http://schemas.microsoft.com/office/drawing/2014/main" id="{ABAF8DF0-BCDE-0949-98D1-AE24058FAC18}"/>
              </a:ext>
            </a:extLst>
          </p:cNvPr>
          <p:cNvCxnSpPr>
            <a:cxnSpLocks/>
          </p:cNvCxnSpPr>
          <p:nvPr/>
        </p:nvCxnSpPr>
        <p:spPr>
          <a:xfrm>
            <a:off x="9758363" y="3632954"/>
            <a:ext cx="6924374" cy="0"/>
          </a:xfrm>
          <a:prstGeom prst="line">
            <a:avLst/>
          </a:prstGeom>
          <a:ln>
            <a:solidFill>
              <a:srgbClr val="0070C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0" name="直線コネクタ 679">
            <a:extLst>
              <a:ext uri="{FF2B5EF4-FFF2-40B4-BE49-F238E27FC236}">
                <a16:creationId xmlns:a16="http://schemas.microsoft.com/office/drawing/2014/main" id="{BDFCCB80-6542-0242-AEE7-944DD3B6F7E4}"/>
              </a:ext>
            </a:extLst>
          </p:cNvPr>
          <p:cNvCxnSpPr>
            <a:cxnSpLocks/>
          </p:cNvCxnSpPr>
          <p:nvPr/>
        </p:nvCxnSpPr>
        <p:spPr>
          <a:xfrm>
            <a:off x="9741003" y="3626866"/>
            <a:ext cx="0" cy="3396678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3" name="直線コネクタ 682">
            <a:extLst>
              <a:ext uri="{FF2B5EF4-FFF2-40B4-BE49-F238E27FC236}">
                <a16:creationId xmlns:a16="http://schemas.microsoft.com/office/drawing/2014/main" id="{65289CA2-0D6D-674A-975D-F609AE643ED5}"/>
              </a:ext>
            </a:extLst>
          </p:cNvPr>
          <p:cNvCxnSpPr>
            <a:cxnSpLocks/>
          </p:cNvCxnSpPr>
          <p:nvPr/>
        </p:nvCxnSpPr>
        <p:spPr>
          <a:xfrm flipH="1">
            <a:off x="20012334" y="5745591"/>
            <a:ext cx="29015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4" name="直線コネクタ 683">
            <a:extLst>
              <a:ext uri="{FF2B5EF4-FFF2-40B4-BE49-F238E27FC236}">
                <a16:creationId xmlns:a16="http://schemas.microsoft.com/office/drawing/2014/main" id="{4A737E99-D352-AB43-BF77-48BF02C20ACB}"/>
              </a:ext>
            </a:extLst>
          </p:cNvPr>
          <p:cNvCxnSpPr>
            <a:cxnSpLocks/>
          </p:cNvCxnSpPr>
          <p:nvPr/>
        </p:nvCxnSpPr>
        <p:spPr>
          <a:xfrm>
            <a:off x="20302484" y="4105479"/>
            <a:ext cx="0" cy="1630351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7" name="直線コネクタ 686">
            <a:extLst>
              <a:ext uri="{FF2B5EF4-FFF2-40B4-BE49-F238E27FC236}">
                <a16:creationId xmlns:a16="http://schemas.microsoft.com/office/drawing/2014/main" id="{5B153400-3139-0D43-8534-F4FCBB948B27}"/>
              </a:ext>
            </a:extLst>
          </p:cNvPr>
          <p:cNvCxnSpPr>
            <a:cxnSpLocks/>
          </p:cNvCxnSpPr>
          <p:nvPr/>
        </p:nvCxnSpPr>
        <p:spPr>
          <a:xfrm>
            <a:off x="15400014" y="1575408"/>
            <a:ext cx="0" cy="309469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0" name="直線コネクタ 689">
            <a:extLst>
              <a:ext uri="{FF2B5EF4-FFF2-40B4-BE49-F238E27FC236}">
                <a16:creationId xmlns:a16="http://schemas.microsoft.com/office/drawing/2014/main" id="{09E1AEC8-EB64-4C4D-BDC4-D85F312E130B}"/>
              </a:ext>
            </a:extLst>
          </p:cNvPr>
          <p:cNvCxnSpPr>
            <a:cxnSpLocks/>
          </p:cNvCxnSpPr>
          <p:nvPr/>
        </p:nvCxnSpPr>
        <p:spPr>
          <a:xfrm flipH="1">
            <a:off x="15400014" y="1576364"/>
            <a:ext cx="3297515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4" name="直線コネクタ 693">
            <a:extLst>
              <a:ext uri="{FF2B5EF4-FFF2-40B4-BE49-F238E27FC236}">
                <a16:creationId xmlns:a16="http://schemas.microsoft.com/office/drawing/2014/main" id="{93306E42-40D0-EE42-A833-15FE3443EAF8}"/>
              </a:ext>
            </a:extLst>
          </p:cNvPr>
          <p:cNvCxnSpPr>
            <a:cxnSpLocks/>
          </p:cNvCxnSpPr>
          <p:nvPr/>
        </p:nvCxnSpPr>
        <p:spPr>
          <a:xfrm>
            <a:off x="18683504" y="1585895"/>
            <a:ext cx="0" cy="2140285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6" name="直線コネクタ 695">
            <a:extLst>
              <a:ext uri="{FF2B5EF4-FFF2-40B4-BE49-F238E27FC236}">
                <a16:creationId xmlns:a16="http://schemas.microsoft.com/office/drawing/2014/main" id="{A5D71EE1-3B19-9745-BD99-B234F336F36B}"/>
              </a:ext>
            </a:extLst>
          </p:cNvPr>
          <p:cNvCxnSpPr>
            <a:cxnSpLocks/>
          </p:cNvCxnSpPr>
          <p:nvPr/>
        </p:nvCxnSpPr>
        <p:spPr>
          <a:xfrm flipH="1">
            <a:off x="18392153" y="3724989"/>
            <a:ext cx="297777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8" name="直線コネクタ 697">
            <a:extLst>
              <a:ext uri="{FF2B5EF4-FFF2-40B4-BE49-F238E27FC236}">
                <a16:creationId xmlns:a16="http://schemas.microsoft.com/office/drawing/2014/main" id="{184DF377-9ECD-5140-A264-A11396593B8B}"/>
              </a:ext>
            </a:extLst>
          </p:cNvPr>
          <p:cNvCxnSpPr>
            <a:cxnSpLocks/>
          </p:cNvCxnSpPr>
          <p:nvPr/>
        </p:nvCxnSpPr>
        <p:spPr>
          <a:xfrm flipH="1">
            <a:off x="18400176" y="4131237"/>
            <a:ext cx="1895249" cy="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1" name="テキスト ボックス 700">
            <a:extLst>
              <a:ext uri="{FF2B5EF4-FFF2-40B4-BE49-F238E27FC236}">
                <a16:creationId xmlns:a16="http://schemas.microsoft.com/office/drawing/2014/main" id="{50C820A3-0517-F949-B871-C226FBF02085}"/>
              </a:ext>
            </a:extLst>
          </p:cNvPr>
          <p:cNvSpPr txBox="1"/>
          <p:nvPr/>
        </p:nvSpPr>
        <p:spPr>
          <a:xfrm>
            <a:off x="18017044" y="6018238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X arm</a:t>
            </a:r>
            <a:endParaRPr lang="ja-JP" altLang="en-US" sz="2400"/>
          </a:p>
        </p:txBody>
      </p:sp>
      <p:sp>
        <p:nvSpPr>
          <p:cNvPr id="702" name="テキスト ボックス 701">
            <a:extLst>
              <a:ext uri="{FF2B5EF4-FFF2-40B4-BE49-F238E27FC236}">
                <a16:creationId xmlns:a16="http://schemas.microsoft.com/office/drawing/2014/main" id="{2699A8A6-88ED-0248-8EBE-F9564510E4FA}"/>
              </a:ext>
            </a:extLst>
          </p:cNvPr>
          <p:cNvSpPr txBox="1"/>
          <p:nvPr/>
        </p:nvSpPr>
        <p:spPr>
          <a:xfrm rot="16200000">
            <a:off x="14456668" y="2785150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Y arm</a:t>
            </a:r>
            <a:endParaRPr lang="ja-JP" altLang="en-US" sz="24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456E78-C58D-9A4B-A785-85F2517D0E7A}"/>
              </a:ext>
            </a:extLst>
          </p:cNvPr>
          <p:cNvSpPr txBox="1"/>
          <p:nvPr/>
        </p:nvSpPr>
        <p:spPr>
          <a:xfrm>
            <a:off x="363904" y="203590"/>
            <a:ext cx="106490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effectLst>
                  <a:outerShdw blurRad="50800" dist="38100" dir="2700000" algn="tl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Britannic Bold" panose="020B0903060703020204" pitchFamily="34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KAGRA A</a:t>
            </a:r>
            <a:r>
              <a:rPr kumimoji="1" lang="en-US" altLang="ja-JP" sz="4800" dirty="0">
                <a:effectLst>
                  <a:outerShdw blurRad="50800" dist="38100" dir="2700000" algn="tl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Britannic Bold" panose="020B0903060703020204" pitchFamily="34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RM</a:t>
            </a:r>
            <a:r>
              <a:rPr kumimoji="1" lang="en-US" altLang="ja-JP" sz="6000" dirty="0">
                <a:effectLst>
                  <a:outerShdw blurRad="50800" dist="38100" dir="2700000" algn="tl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Britannic Bold" panose="020B0903060703020204" pitchFamily="34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 L</a:t>
            </a:r>
            <a:r>
              <a:rPr kumimoji="1" lang="en-US" altLang="ja-JP" sz="4800" dirty="0">
                <a:effectLst>
                  <a:outerShdw blurRad="50800" dist="38100" dir="2700000" algn="tl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Britannic Bold" panose="020B0903060703020204" pitchFamily="34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ENGTH</a:t>
            </a:r>
            <a:r>
              <a:rPr kumimoji="1" lang="en-US" altLang="ja-JP" sz="6000" dirty="0">
                <a:effectLst>
                  <a:outerShdw blurRad="50800" dist="38100" dir="2700000" algn="tl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Britannic Bold" panose="020B0903060703020204" pitchFamily="34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 </a:t>
            </a:r>
            <a:r>
              <a:rPr lang="en-US" altLang="ja-JP" sz="6000" dirty="0">
                <a:effectLst>
                  <a:outerShdw blurRad="50800" dist="38100" dir="2700000" algn="tl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Britannic Bold" panose="020B0903060703020204" pitchFamily="34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S</a:t>
            </a:r>
            <a:r>
              <a:rPr kumimoji="1" lang="en-US" altLang="ja-JP" sz="4800" dirty="0">
                <a:effectLst>
                  <a:outerShdw blurRad="50800" dist="38100" dir="2700000" algn="tl" rotWithShape="0">
                    <a:schemeClr val="bg1">
                      <a:lumMod val="50000"/>
                      <a:alpha val="40000"/>
                    </a:schemeClr>
                  </a:outerShdw>
                </a:effectLst>
                <a:latin typeface="Britannic Bold" panose="020B0903060703020204" pitchFamily="34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TABILIZATION</a:t>
            </a:r>
            <a:endParaRPr kumimoji="1" lang="ja-JP" altLang="en-US" sz="4800">
              <a:effectLst>
                <a:outerShdw blurRad="50800" dist="38100" dir="2700000" algn="tl" rotWithShape="0">
                  <a:schemeClr val="bg1">
                    <a:lumMod val="50000"/>
                    <a:alpha val="40000"/>
                  </a:schemeClr>
                </a:outerShdw>
              </a:effectLst>
              <a:latin typeface="Britannic Bold" panose="020B0903060703020204" pitchFamily="34" charset="0"/>
              <a:cs typeface="Brush Script MT" panose="03060802040406070304" pitchFamily="66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322941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alpha val="1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65389</TotalTime>
  <Words>150</Words>
  <Application>Microsoft Macintosh PowerPoint</Application>
  <PresentationFormat>ユーザー設定</PresentationFormat>
  <Paragraphs>115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Brush Script MT</vt:lpstr>
      <vt:lpstr>ＭＳ Ｐゴシック</vt:lpstr>
      <vt:lpstr>Arial</vt:lpstr>
      <vt:lpstr>Britannic Bold</vt:lpstr>
      <vt:lpstr>Calibri</vt:lpstr>
      <vt:lpstr>ホワイト</vt:lpstr>
      <vt:lpstr>PowerPoint プレゼンテーション</vt:lpstr>
      <vt:lpstr>PowerPoint プレゼンテーション</vt:lpstr>
    </vt:vector>
  </TitlesOfParts>
  <Company>東京大学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榎本 雄太郎</dc:creator>
  <cp:lastModifiedBy>榎本　雄太郎</cp:lastModifiedBy>
  <cp:revision>831</cp:revision>
  <cp:lastPrinted>2018-03-26T05:00:24Z</cp:lastPrinted>
  <dcterms:created xsi:type="dcterms:W3CDTF">2016-03-11T02:26:10Z</dcterms:created>
  <dcterms:modified xsi:type="dcterms:W3CDTF">2018-08-22T09:12:43Z</dcterms:modified>
</cp:coreProperties>
</file>