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7"/>
    <p:restoredTop sz="94651"/>
  </p:normalViewPr>
  <p:slideViewPr>
    <p:cSldViewPr snapToGrid="0" snapToObjects="1">
      <p:cViewPr varScale="1">
        <p:scale>
          <a:sx n="103" d="100"/>
          <a:sy n="103" d="100"/>
        </p:scale>
        <p:origin x="18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593CD2-4F5F-5E46-8A3E-B84F404E7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93F63C-EA32-8C4B-BA31-06AE1D4E7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28F34D-F395-6940-BAFF-0BFC3E17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5E11A-579A-7C47-861A-37E6A88E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6C0F84-DB75-2F48-A18B-1AE19A19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91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708294-160F-D347-89D4-C99F27755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6CFA21-0840-AB4C-A1BD-721DB627E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2A3B50-89AF-3240-B966-33884B3FD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6BADC8-B86D-EF4E-AB7F-1E9E5454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06153E-4482-4843-B661-0FEF78DE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63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4A8A7A-F9E2-9D43-9CC4-8A5F9E66C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DD95C9-1CD4-8045-9F72-C4CBEBEAA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E5C67B-46A5-E64E-B55F-0CADD376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2D0D3D-47F4-8848-AA6E-9B5EDA1A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6876A4-846E-7842-ADEB-2A573DB7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15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F82A6-64A4-6049-83EE-7337D79F1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0D5CE7-91F1-0440-B460-7485B66A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03030-E10E-5F4B-85E9-3FA1F3E0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4189E5-38BC-D54D-A5C2-0DBF65D6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BD711-C49F-7541-A2CE-DBDA98CD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88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C68AD-F86F-1746-9FF7-FEFF9B41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EDD1DB-CE27-1148-B6AF-B32070E4A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AD0A37-99B9-214F-8A03-76C59CB1A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3947E2-A620-D544-B91F-958C73F6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C5BCD-4088-E146-983D-6B9223E6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12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4C2A59-7723-104C-B756-79B02F2C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061D96-7536-F74A-A2CA-594103E50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0A0A3C-5557-7046-9C7B-E85162E61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ED0212-4744-2E4E-9444-33E7B174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308406-0596-EE49-ADD1-C09042E1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9A537E-98D7-F446-87C0-FE84F9F0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90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4F2A58-2F8B-534E-8D2B-ACD96CD6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F0491C-6FF5-3242-926E-0DF628BFD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BA1821-8059-6046-BB30-93B96AB71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9E2014F-1265-8144-B14C-B8AFFC682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D4AA2A-8FB0-4246-8B59-0460E2AEE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A03D03-0FD2-414B-A798-110208EB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BF6BA8-BB7F-5F44-ADEA-563318D4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9E919D-CF6F-404A-95AA-64C20BA1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4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F8C6D-6BFD-F342-B79A-89AD5BB5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46E58C-AA41-8848-B52D-D9BDBF12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6513769-66CF-0A4A-98F9-8FA547BF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9F7604-DFB8-0249-A2EF-0818ED01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CE8804-2780-D14A-BDC1-2BCBFBFA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15DC1BA-A5C5-954A-A4FA-85273F8B9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DD07E6-F27E-8E47-A6F9-FEB9CDB4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9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B3E26-51F7-874B-BF87-B2C2FC3C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A6F275-0038-684B-93A1-78E833960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50C190-B408-3C4E-A12F-F7ED57EFD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AD009E-28ED-154E-91A3-8CFA76E6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5A037E-045A-D247-BDB1-26C3AD72F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969267-89E8-7942-9903-DF5B4E63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8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BDA2EC-493F-E24F-858F-E7EE4E92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9380155-8257-3A4B-9590-3D5BA3C48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6B6C01-25C3-FE4D-83AF-8E8550213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D89072-127D-1240-9ECA-C62C9989E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2D1AB5-79EA-5845-99AC-1B55A73C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A88A33-0E87-2147-A352-05C42504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89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4F2F8B6-A7DF-4447-9587-801AA0B0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F5CD05-C9BC-A94F-9FBD-8B4EB0543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B4F754-9E5A-D34D-9B94-BD12382AA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0F97-9610-FE4C-9076-FF2EDE160CE0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61020E-2806-FB44-95A2-823C946E2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11CB21-C622-0F4A-9968-9EB973EF4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4525-54EC-1B42-B0DD-18FBDE1B5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4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FDDDA19-D7F4-614E-A43C-6B772EC24BC6}"/>
              </a:ext>
            </a:extLst>
          </p:cNvPr>
          <p:cNvSpPr/>
          <p:nvPr/>
        </p:nvSpPr>
        <p:spPr>
          <a:xfrm>
            <a:off x="9872133" y="640085"/>
            <a:ext cx="1913467" cy="5381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733C772B-CA11-DA40-926A-AB1F2BDE8B0A}"/>
              </a:ext>
            </a:extLst>
          </p:cNvPr>
          <p:cNvSpPr/>
          <p:nvPr/>
        </p:nvSpPr>
        <p:spPr>
          <a:xfrm>
            <a:off x="1661675" y="4052961"/>
            <a:ext cx="848139" cy="8481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E37C73C-4C5B-9C43-8AC5-25ACA1502CCF}"/>
              </a:ext>
            </a:extLst>
          </p:cNvPr>
          <p:cNvSpPr/>
          <p:nvPr/>
        </p:nvSpPr>
        <p:spPr>
          <a:xfrm>
            <a:off x="1661675" y="2581970"/>
            <a:ext cx="848139" cy="5168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0BA211D-D193-2343-80A4-6F9BD59B7502}"/>
              </a:ext>
            </a:extLst>
          </p:cNvPr>
          <p:cNvCxnSpPr>
            <a:cxnSpLocks/>
          </p:cNvCxnSpPr>
          <p:nvPr/>
        </p:nvCxnSpPr>
        <p:spPr>
          <a:xfrm flipH="1">
            <a:off x="1661675" y="3098805"/>
            <a:ext cx="198782" cy="1271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16BD7A5-33E8-104E-AEE0-F775E4B52F6B}"/>
              </a:ext>
            </a:extLst>
          </p:cNvPr>
          <p:cNvCxnSpPr>
            <a:cxnSpLocks/>
          </p:cNvCxnSpPr>
          <p:nvPr/>
        </p:nvCxnSpPr>
        <p:spPr>
          <a:xfrm>
            <a:off x="2302638" y="3098805"/>
            <a:ext cx="207176" cy="1271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3616FC-44BF-6E4A-95B3-316D4CAC635E}"/>
              </a:ext>
            </a:extLst>
          </p:cNvPr>
          <p:cNvSpPr txBox="1"/>
          <p:nvPr/>
        </p:nvSpPr>
        <p:spPr>
          <a:xfrm>
            <a:off x="1449641" y="984340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Picomotor</a:t>
            </a:r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CC0A2BE-11A1-5C4C-8F3E-DDC34C8359EB}"/>
              </a:ext>
            </a:extLst>
          </p:cNvPr>
          <p:cNvCxnSpPr/>
          <p:nvPr/>
        </p:nvCxnSpPr>
        <p:spPr>
          <a:xfrm>
            <a:off x="1754439" y="1309762"/>
            <a:ext cx="0" cy="12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E409882-041E-514E-BFE4-17C4C554D0A5}"/>
              </a:ext>
            </a:extLst>
          </p:cNvPr>
          <p:cNvCxnSpPr/>
          <p:nvPr/>
        </p:nvCxnSpPr>
        <p:spPr>
          <a:xfrm>
            <a:off x="2423674" y="1303138"/>
            <a:ext cx="0" cy="12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8FB00D-3404-4048-AC6B-567C76EA26EF}"/>
              </a:ext>
            </a:extLst>
          </p:cNvPr>
          <p:cNvSpPr txBox="1"/>
          <p:nvPr/>
        </p:nvSpPr>
        <p:spPr>
          <a:xfrm>
            <a:off x="451653" y="4536814"/>
            <a:ext cx="146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4-OSEMs</a:t>
            </a:r>
          </a:p>
          <a:p>
            <a:r>
              <a:rPr lang="en-US" altLang="ja-JP" sz="1400" b="1" dirty="0"/>
              <a:t>(PD, LED, coil)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A03521-B5A1-A741-88D0-BB9B62609DF5}"/>
              </a:ext>
            </a:extLst>
          </p:cNvPr>
          <p:cNvSpPr/>
          <p:nvPr/>
        </p:nvSpPr>
        <p:spPr>
          <a:xfrm>
            <a:off x="3788206" y="3449991"/>
            <a:ext cx="172278" cy="12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C084B18-B963-A642-964E-C7B865DEAB07}"/>
              </a:ext>
            </a:extLst>
          </p:cNvPr>
          <p:cNvSpPr/>
          <p:nvPr/>
        </p:nvSpPr>
        <p:spPr>
          <a:xfrm>
            <a:off x="2735101" y="1018214"/>
            <a:ext cx="1060174" cy="2615167"/>
          </a:xfrm>
          <a:custGeom>
            <a:avLst/>
            <a:gdLst>
              <a:gd name="connsiteX0" fmla="*/ 0 w 1060174"/>
              <a:gd name="connsiteY0" fmla="*/ 0 h 2615167"/>
              <a:gd name="connsiteX1" fmla="*/ 384313 w 1060174"/>
              <a:gd name="connsiteY1" fmla="*/ 1378226 h 2615167"/>
              <a:gd name="connsiteX2" fmla="*/ 357808 w 1060174"/>
              <a:gd name="connsiteY2" fmla="*/ 2451652 h 2615167"/>
              <a:gd name="connsiteX3" fmla="*/ 1060174 w 1060174"/>
              <a:gd name="connsiteY3" fmla="*/ 2610678 h 2615167"/>
              <a:gd name="connsiteX4" fmla="*/ 1060174 w 1060174"/>
              <a:gd name="connsiteY4" fmla="*/ 2610678 h 261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174" h="2615167">
                <a:moveTo>
                  <a:pt x="0" y="0"/>
                </a:moveTo>
                <a:cubicBezTo>
                  <a:pt x="162339" y="484808"/>
                  <a:pt x="324678" y="969617"/>
                  <a:pt x="384313" y="1378226"/>
                </a:cubicBezTo>
                <a:cubicBezTo>
                  <a:pt x="443948" y="1786835"/>
                  <a:pt x="245165" y="2246243"/>
                  <a:pt x="357808" y="2451652"/>
                </a:cubicBezTo>
                <a:cubicBezTo>
                  <a:pt x="470452" y="2657061"/>
                  <a:pt x="1060174" y="2610678"/>
                  <a:pt x="1060174" y="2610678"/>
                </a:cubicBezTo>
                <a:lnTo>
                  <a:pt x="1060174" y="2610678"/>
                </a:ln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C8F5A64-74A6-7A42-809B-5D7CDB9758E7}"/>
              </a:ext>
            </a:extLst>
          </p:cNvPr>
          <p:cNvSpPr txBox="1"/>
          <p:nvPr/>
        </p:nvSpPr>
        <p:spPr>
          <a:xfrm>
            <a:off x="4228179" y="281903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DB9</a:t>
            </a:r>
            <a:endParaRPr kumimoji="1" lang="ja-JP" altLang="en-US" b="1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649D0AA-DA20-6C42-AC46-D53DBAB45497}"/>
              </a:ext>
            </a:extLst>
          </p:cNvPr>
          <p:cNvSpPr txBox="1"/>
          <p:nvPr/>
        </p:nvSpPr>
        <p:spPr>
          <a:xfrm>
            <a:off x="348385" y="637875"/>
            <a:ext cx="224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Suspension</a:t>
            </a:r>
            <a:r>
              <a:rPr lang="en-US" altLang="ja-JP" b="1" dirty="0"/>
              <a:t> frame</a:t>
            </a:r>
            <a:endParaRPr kumimoji="1" lang="ja-JP" altLang="en-US" b="1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B9C4979-5176-E84B-BCA8-2C7E916B176C}"/>
              </a:ext>
            </a:extLst>
          </p:cNvPr>
          <p:cNvSpPr txBox="1"/>
          <p:nvPr/>
        </p:nvSpPr>
        <p:spPr>
          <a:xfrm>
            <a:off x="2727741" y="2314717"/>
            <a:ext cx="859531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1A</a:t>
            </a:r>
            <a:r>
              <a:rPr kumimoji="1" lang="en-US" altLang="ja-JP" dirty="0"/>
              <a:t>/1B</a:t>
            </a:r>
            <a:endParaRPr kumimoji="1" lang="ja-JP" altLang="en-US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259120C4-5234-1348-888A-81B4EC10CB05}"/>
              </a:ext>
            </a:extLst>
          </p:cNvPr>
          <p:cNvSpPr/>
          <p:nvPr/>
        </p:nvSpPr>
        <p:spPr>
          <a:xfrm>
            <a:off x="1825559" y="4191668"/>
            <a:ext cx="106018" cy="106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9F2FDD3A-4E9F-F84D-9857-9097A0E71013}"/>
              </a:ext>
            </a:extLst>
          </p:cNvPr>
          <p:cNvSpPr/>
          <p:nvPr/>
        </p:nvSpPr>
        <p:spPr>
          <a:xfrm>
            <a:off x="2243443" y="4192112"/>
            <a:ext cx="106018" cy="106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1DA8410E-DAA7-B34B-B476-2D429E51CF01}"/>
              </a:ext>
            </a:extLst>
          </p:cNvPr>
          <p:cNvSpPr/>
          <p:nvPr/>
        </p:nvSpPr>
        <p:spPr>
          <a:xfrm>
            <a:off x="1825118" y="4639591"/>
            <a:ext cx="106018" cy="106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D4A783CB-7B72-064A-A396-72B7EB34B764}"/>
              </a:ext>
            </a:extLst>
          </p:cNvPr>
          <p:cNvSpPr/>
          <p:nvPr/>
        </p:nvSpPr>
        <p:spPr>
          <a:xfrm>
            <a:off x="2253162" y="4643127"/>
            <a:ext cx="106018" cy="106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B061911A-992C-AD41-8BBE-B1EEB33E7813}"/>
              </a:ext>
            </a:extLst>
          </p:cNvPr>
          <p:cNvSpPr/>
          <p:nvPr/>
        </p:nvSpPr>
        <p:spPr>
          <a:xfrm>
            <a:off x="2309706" y="3762643"/>
            <a:ext cx="1473200" cy="463922"/>
          </a:xfrm>
          <a:custGeom>
            <a:avLst/>
            <a:gdLst>
              <a:gd name="connsiteX0" fmla="*/ 0 w 1473200"/>
              <a:gd name="connsiteY0" fmla="*/ 463922 h 463922"/>
              <a:gd name="connsiteX1" fmla="*/ 670560 w 1473200"/>
              <a:gd name="connsiteY1" fmla="*/ 270882 h 463922"/>
              <a:gd name="connsiteX2" fmla="*/ 304800 w 1473200"/>
              <a:gd name="connsiteY2" fmla="*/ 27042 h 463922"/>
              <a:gd name="connsiteX3" fmla="*/ 1473200 w 1473200"/>
              <a:gd name="connsiteY3" fmla="*/ 16882 h 46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3200" h="463922">
                <a:moveTo>
                  <a:pt x="0" y="463922"/>
                </a:moveTo>
                <a:cubicBezTo>
                  <a:pt x="309880" y="403808"/>
                  <a:pt x="619760" y="343695"/>
                  <a:pt x="670560" y="270882"/>
                </a:cubicBezTo>
                <a:cubicBezTo>
                  <a:pt x="721360" y="198069"/>
                  <a:pt x="171027" y="69375"/>
                  <a:pt x="304800" y="27042"/>
                </a:cubicBezTo>
                <a:cubicBezTo>
                  <a:pt x="438573" y="-15291"/>
                  <a:pt x="955886" y="795"/>
                  <a:pt x="1473200" y="16882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10F01D7-9E18-6941-8926-011E11B1BBC3}"/>
              </a:ext>
            </a:extLst>
          </p:cNvPr>
          <p:cNvSpPr/>
          <p:nvPr/>
        </p:nvSpPr>
        <p:spPr>
          <a:xfrm>
            <a:off x="350054" y="640085"/>
            <a:ext cx="3445222" cy="44385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9564800A-DF21-A14B-8A3F-78CFEAFB1DEE}"/>
              </a:ext>
            </a:extLst>
          </p:cNvPr>
          <p:cNvSpPr/>
          <p:nvPr/>
        </p:nvSpPr>
        <p:spPr>
          <a:xfrm>
            <a:off x="135467" y="254005"/>
            <a:ext cx="5215466" cy="57912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150BBF6-1BC0-434F-9AE1-97E7D3EF7CBA}"/>
              </a:ext>
            </a:extLst>
          </p:cNvPr>
          <p:cNvSpPr txBox="1"/>
          <p:nvPr/>
        </p:nvSpPr>
        <p:spPr>
          <a:xfrm>
            <a:off x="1850297" y="266192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IM</a:t>
            </a:r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ADFB003-C34F-594F-A222-523D1B119106}"/>
              </a:ext>
            </a:extLst>
          </p:cNvPr>
          <p:cNvSpPr txBox="1"/>
          <p:nvPr/>
        </p:nvSpPr>
        <p:spPr>
          <a:xfrm>
            <a:off x="4118187" y="3108961"/>
            <a:ext cx="859531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2A</a:t>
            </a:r>
            <a:r>
              <a:rPr kumimoji="1" lang="en-US" altLang="ja-JP" dirty="0"/>
              <a:t>/2B</a:t>
            </a:r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626AC8C-D27F-B542-A0A7-44EF2143D5FB}"/>
              </a:ext>
            </a:extLst>
          </p:cNvPr>
          <p:cNvSpPr/>
          <p:nvPr/>
        </p:nvSpPr>
        <p:spPr>
          <a:xfrm>
            <a:off x="5245941" y="4216588"/>
            <a:ext cx="193040" cy="1262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2DD2F1F-E1C3-C24E-8B8B-2129E2350CC7}"/>
              </a:ext>
            </a:extLst>
          </p:cNvPr>
          <p:cNvSpPr txBox="1"/>
          <p:nvPr/>
        </p:nvSpPr>
        <p:spPr>
          <a:xfrm>
            <a:off x="2096346" y="5652349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Vacuum tank</a:t>
            </a:r>
            <a:endParaRPr kumimoji="1" lang="ja-JP" altLang="en-US" b="1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06735361-620E-D444-B600-730D2AB65375}"/>
              </a:ext>
            </a:extLst>
          </p:cNvPr>
          <p:cNvSpPr/>
          <p:nvPr/>
        </p:nvSpPr>
        <p:spPr>
          <a:xfrm>
            <a:off x="1930400" y="3902895"/>
            <a:ext cx="1862667" cy="501504"/>
          </a:xfrm>
          <a:custGeom>
            <a:avLst/>
            <a:gdLst>
              <a:gd name="connsiteX0" fmla="*/ 0 w 1862667"/>
              <a:gd name="connsiteY0" fmla="*/ 364310 h 501504"/>
              <a:gd name="connsiteX1" fmla="*/ 406400 w 1862667"/>
              <a:gd name="connsiteY1" fmla="*/ 499777 h 501504"/>
              <a:gd name="connsiteX2" fmla="*/ 1270000 w 1862667"/>
              <a:gd name="connsiteY2" fmla="*/ 279643 h 501504"/>
              <a:gd name="connsiteX3" fmla="*/ 1202267 w 1862667"/>
              <a:gd name="connsiteY3" fmla="*/ 25643 h 501504"/>
              <a:gd name="connsiteX4" fmla="*/ 1862667 w 1862667"/>
              <a:gd name="connsiteY4" fmla="*/ 8710 h 501504"/>
              <a:gd name="connsiteX5" fmla="*/ 1862667 w 1862667"/>
              <a:gd name="connsiteY5" fmla="*/ 8710 h 501504"/>
              <a:gd name="connsiteX6" fmla="*/ 1862667 w 1862667"/>
              <a:gd name="connsiteY6" fmla="*/ 8710 h 50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2667" h="501504">
                <a:moveTo>
                  <a:pt x="0" y="364310"/>
                </a:moveTo>
                <a:cubicBezTo>
                  <a:pt x="97366" y="439099"/>
                  <a:pt x="194733" y="513888"/>
                  <a:pt x="406400" y="499777"/>
                </a:cubicBezTo>
                <a:cubicBezTo>
                  <a:pt x="618067" y="485666"/>
                  <a:pt x="1137356" y="358665"/>
                  <a:pt x="1270000" y="279643"/>
                </a:cubicBezTo>
                <a:cubicBezTo>
                  <a:pt x="1402645" y="200621"/>
                  <a:pt x="1103489" y="70798"/>
                  <a:pt x="1202267" y="25643"/>
                </a:cubicBezTo>
                <a:cubicBezTo>
                  <a:pt x="1301045" y="-19512"/>
                  <a:pt x="1862667" y="8710"/>
                  <a:pt x="1862667" y="8710"/>
                </a:cubicBezTo>
                <a:lnTo>
                  <a:pt x="1862667" y="8710"/>
                </a:lnTo>
                <a:lnTo>
                  <a:pt x="1862667" y="8710"/>
                </a:ln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4DDF597-1F71-1643-8FAC-78684D4CD5F0}"/>
              </a:ext>
            </a:extLst>
          </p:cNvPr>
          <p:cNvSpPr/>
          <p:nvPr/>
        </p:nvSpPr>
        <p:spPr>
          <a:xfrm>
            <a:off x="1913467" y="4064005"/>
            <a:ext cx="1896533" cy="609600"/>
          </a:xfrm>
          <a:custGeom>
            <a:avLst/>
            <a:gdLst>
              <a:gd name="connsiteX0" fmla="*/ 0 w 1896533"/>
              <a:gd name="connsiteY0" fmla="*/ 609600 h 609600"/>
              <a:gd name="connsiteX1" fmla="*/ 1507066 w 1896533"/>
              <a:gd name="connsiteY1" fmla="*/ 220133 h 609600"/>
              <a:gd name="connsiteX2" fmla="*/ 1591733 w 1896533"/>
              <a:gd name="connsiteY2" fmla="*/ 50800 h 609600"/>
              <a:gd name="connsiteX3" fmla="*/ 1896533 w 1896533"/>
              <a:gd name="connsiteY3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6533" h="609600">
                <a:moveTo>
                  <a:pt x="0" y="609600"/>
                </a:moveTo>
                <a:cubicBezTo>
                  <a:pt x="620888" y="461433"/>
                  <a:pt x="1241777" y="313266"/>
                  <a:pt x="1507066" y="220133"/>
                </a:cubicBezTo>
                <a:cubicBezTo>
                  <a:pt x="1772355" y="127000"/>
                  <a:pt x="1526822" y="87489"/>
                  <a:pt x="1591733" y="50800"/>
                </a:cubicBezTo>
                <a:cubicBezTo>
                  <a:pt x="1656644" y="14111"/>
                  <a:pt x="1776588" y="7055"/>
                  <a:pt x="1896533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76B6C92-2A6E-064A-85EA-CB5D4E290712}"/>
              </a:ext>
            </a:extLst>
          </p:cNvPr>
          <p:cNvSpPr/>
          <p:nvPr/>
        </p:nvSpPr>
        <p:spPr>
          <a:xfrm>
            <a:off x="2336800" y="4267205"/>
            <a:ext cx="1456267" cy="423333"/>
          </a:xfrm>
          <a:custGeom>
            <a:avLst/>
            <a:gdLst>
              <a:gd name="connsiteX0" fmla="*/ 0 w 1456267"/>
              <a:gd name="connsiteY0" fmla="*/ 423333 h 423333"/>
              <a:gd name="connsiteX1" fmla="*/ 1083733 w 1456267"/>
              <a:gd name="connsiteY1" fmla="*/ 270933 h 423333"/>
              <a:gd name="connsiteX2" fmla="*/ 1270000 w 1456267"/>
              <a:gd name="connsiteY2" fmla="*/ 84667 h 423333"/>
              <a:gd name="connsiteX3" fmla="*/ 1456267 w 1456267"/>
              <a:gd name="connsiteY3" fmla="*/ 0 h 42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6267" h="423333">
                <a:moveTo>
                  <a:pt x="0" y="423333"/>
                </a:moveTo>
                <a:cubicBezTo>
                  <a:pt x="436033" y="375355"/>
                  <a:pt x="872066" y="327377"/>
                  <a:pt x="1083733" y="270933"/>
                </a:cubicBezTo>
                <a:cubicBezTo>
                  <a:pt x="1295400" y="214489"/>
                  <a:pt x="1207911" y="129822"/>
                  <a:pt x="1270000" y="84667"/>
                </a:cubicBezTo>
                <a:cubicBezTo>
                  <a:pt x="1332089" y="39512"/>
                  <a:pt x="1394178" y="19756"/>
                  <a:pt x="1456267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24C0C5E-DC50-6D4D-AD21-5C9FB767474A}"/>
              </a:ext>
            </a:extLst>
          </p:cNvPr>
          <p:cNvSpPr/>
          <p:nvPr/>
        </p:nvSpPr>
        <p:spPr>
          <a:xfrm>
            <a:off x="3979333" y="3565080"/>
            <a:ext cx="1286934" cy="763601"/>
          </a:xfrm>
          <a:custGeom>
            <a:avLst/>
            <a:gdLst>
              <a:gd name="connsiteX0" fmla="*/ 0 w 1286934"/>
              <a:gd name="connsiteY0" fmla="*/ 58658 h 763601"/>
              <a:gd name="connsiteX1" fmla="*/ 914400 w 1286934"/>
              <a:gd name="connsiteY1" fmla="*/ 58658 h 763601"/>
              <a:gd name="connsiteX2" fmla="*/ 999067 w 1286934"/>
              <a:gd name="connsiteY2" fmla="*/ 668258 h 763601"/>
              <a:gd name="connsiteX3" fmla="*/ 1286934 w 1286934"/>
              <a:gd name="connsiteY3" fmla="*/ 752925 h 76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934" h="763601">
                <a:moveTo>
                  <a:pt x="0" y="58658"/>
                </a:moveTo>
                <a:cubicBezTo>
                  <a:pt x="373944" y="7858"/>
                  <a:pt x="747889" y="-42942"/>
                  <a:pt x="914400" y="58658"/>
                </a:cubicBezTo>
                <a:cubicBezTo>
                  <a:pt x="1080911" y="160258"/>
                  <a:pt x="936978" y="552547"/>
                  <a:pt x="999067" y="668258"/>
                </a:cubicBezTo>
                <a:cubicBezTo>
                  <a:pt x="1061156" y="783969"/>
                  <a:pt x="1174045" y="768447"/>
                  <a:pt x="1286934" y="752925"/>
                </a:cubicBez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BF1D17DC-9292-194D-B7F8-7325344C6105}"/>
              </a:ext>
            </a:extLst>
          </p:cNvPr>
          <p:cNvSpPr/>
          <p:nvPr/>
        </p:nvSpPr>
        <p:spPr>
          <a:xfrm>
            <a:off x="3996267" y="3656265"/>
            <a:ext cx="1253066" cy="839918"/>
          </a:xfrm>
          <a:custGeom>
            <a:avLst/>
            <a:gdLst>
              <a:gd name="connsiteX0" fmla="*/ 0 w 1253066"/>
              <a:gd name="connsiteY0" fmla="*/ 102940 h 839918"/>
              <a:gd name="connsiteX1" fmla="*/ 762000 w 1253066"/>
              <a:gd name="connsiteY1" fmla="*/ 52140 h 839918"/>
              <a:gd name="connsiteX2" fmla="*/ 846666 w 1253066"/>
              <a:gd name="connsiteY2" fmla="*/ 746407 h 839918"/>
              <a:gd name="connsiteX3" fmla="*/ 1253066 w 1253066"/>
              <a:gd name="connsiteY3" fmla="*/ 814140 h 83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3066" h="839918">
                <a:moveTo>
                  <a:pt x="0" y="102940"/>
                </a:moveTo>
                <a:cubicBezTo>
                  <a:pt x="310444" y="23917"/>
                  <a:pt x="620889" y="-55105"/>
                  <a:pt x="762000" y="52140"/>
                </a:cubicBezTo>
                <a:cubicBezTo>
                  <a:pt x="903111" y="159385"/>
                  <a:pt x="764822" y="619407"/>
                  <a:pt x="846666" y="746407"/>
                </a:cubicBezTo>
                <a:cubicBezTo>
                  <a:pt x="928510" y="873407"/>
                  <a:pt x="1090788" y="843773"/>
                  <a:pt x="1253066" y="81414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1EE5EEBC-EE3F-D142-8102-9EAB87F15C10}"/>
              </a:ext>
            </a:extLst>
          </p:cNvPr>
          <p:cNvSpPr/>
          <p:nvPr/>
        </p:nvSpPr>
        <p:spPr>
          <a:xfrm>
            <a:off x="3962400" y="3795123"/>
            <a:ext cx="1303867" cy="900090"/>
          </a:xfrm>
          <a:custGeom>
            <a:avLst/>
            <a:gdLst>
              <a:gd name="connsiteX0" fmla="*/ 0 w 1303867"/>
              <a:gd name="connsiteY0" fmla="*/ 133415 h 900090"/>
              <a:gd name="connsiteX1" fmla="*/ 643467 w 1303867"/>
              <a:gd name="connsiteY1" fmla="*/ 48749 h 900090"/>
              <a:gd name="connsiteX2" fmla="*/ 711200 w 1303867"/>
              <a:gd name="connsiteY2" fmla="*/ 793815 h 900090"/>
              <a:gd name="connsiteX3" fmla="*/ 1303867 w 1303867"/>
              <a:gd name="connsiteY3" fmla="*/ 878482 h 90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3867" h="900090">
                <a:moveTo>
                  <a:pt x="0" y="133415"/>
                </a:moveTo>
                <a:cubicBezTo>
                  <a:pt x="262467" y="36048"/>
                  <a:pt x="524934" y="-61318"/>
                  <a:pt x="643467" y="48749"/>
                </a:cubicBezTo>
                <a:cubicBezTo>
                  <a:pt x="762000" y="158816"/>
                  <a:pt x="601133" y="655526"/>
                  <a:pt x="711200" y="793815"/>
                </a:cubicBezTo>
                <a:cubicBezTo>
                  <a:pt x="821267" y="932104"/>
                  <a:pt x="1062567" y="905293"/>
                  <a:pt x="1303867" y="878482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C0C0D01-A1B8-2F43-A5B6-8696793ACC3A}"/>
              </a:ext>
            </a:extLst>
          </p:cNvPr>
          <p:cNvSpPr/>
          <p:nvPr/>
        </p:nvSpPr>
        <p:spPr>
          <a:xfrm>
            <a:off x="3962400" y="3945983"/>
            <a:ext cx="1281332" cy="923665"/>
          </a:xfrm>
          <a:custGeom>
            <a:avLst/>
            <a:gdLst>
              <a:gd name="connsiteX0" fmla="*/ 0 w 1429638"/>
              <a:gd name="connsiteY0" fmla="*/ 134955 h 923665"/>
              <a:gd name="connsiteX1" fmla="*/ 474133 w 1429638"/>
              <a:gd name="connsiteY1" fmla="*/ 50289 h 923665"/>
              <a:gd name="connsiteX2" fmla="*/ 524933 w 1429638"/>
              <a:gd name="connsiteY2" fmla="*/ 812289 h 923665"/>
              <a:gd name="connsiteX3" fmla="*/ 1371600 w 1429638"/>
              <a:gd name="connsiteY3" fmla="*/ 913889 h 923665"/>
              <a:gd name="connsiteX4" fmla="*/ 1286933 w 1429638"/>
              <a:gd name="connsiteY4" fmla="*/ 913889 h 92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638" h="923665">
                <a:moveTo>
                  <a:pt x="0" y="134955"/>
                </a:moveTo>
                <a:cubicBezTo>
                  <a:pt x="193322" y="36177"/>
                  <a:pt x="386644" y="-62600"/>
                  <a:pt x="474133" y="50289"/>
                </a:cubicBezTo>
                <a:cubicBezTo>
                  <a:pt x="561622" y="163178"/>
                  <a:pt x="375355" y="668356"/>
                  <a:pt x="524933" y="812289"/>
                </a:cubicBezTo>
                <a:cubicBezTo>
                  <a:pt x="674511" y="956222"/>
                  <a:pt x="1371600" y="913889"/>
                  <a:pt x="1371600" y="913889"/>
                </a:cubicBezTo>
                <a:cubicBezTo>
                  <a:pt x="1498600" y="930822"/>
                  <a:pt x="1392766" y="922355"/>
                  <a:pt x="1286933" y="91388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2DC1E924-E553-4244-88BD-046727FA89FC}"/>
              </a:ext>
            </a:extLst>
          </p:cNvPr>
          <p:cNvSpPr/>
          <p:nvPr/>
        </p:nvSpPr>
        <p:spPr>
          <a:xfrm>
            <a:off x="3979333" y="4070176"/>
            <a:ext cx="1303867" cy="976229"/>
          </a:xfrm>
          <a:custGeom>
            <a:avLst/>
            <a:gdLst>
              <a:gd name="connsiteX0" fmla="*/ 0 w 1303867"/>
              <a:gd name="connsiteY0" fmla="*/ 163162 h 976229"/>
              <a:gd name="connsiteX1" fmla="*/ 287867 w 1303867"/>
              <a:gd name="connsiteY1" fmla="*/ 44629 h 976229"/>
              <a:gd name="connsiteX2" fmla="*/ 287867 w 1303867"/>
              <a:gd name="connsiteY2" fmla="*/ 823562 h 976229"/>
              <a:gd name="connsiteX3" fmla="*/ 1303867 w 1303867"/>
              <a:gd name="connsiteY3" fmla="*/ 975962 h 97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3867" h="976229">
                <a:moveTo>
                  <a:pt x="0" y="163162"/>
                </a:moveTo>
                <a:cubicBezTo>
                  <a:pt x="119944" y="48862"/>
                  <a:pt x="239889" y="-65438"/>
                  <a:pt x="287867" y="44629"/>
                </a:cubicBezTo>
                <a:cubicBezTo>
                  <a:pt x="335845" y="154696"/>
                  <a:pt x="118534" y="668340"/>
                  <a:pt x="287867" y="823562"/>
                </a:cubicBezTo>
                <a:cubicBezTo>
                  <a:pt x="457200" y="978784"/>
                  <a:pt x="880533" y="977373"/>
                  <a:pt x="1303867" y="975962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05F1856-0A0B-7A4D-A7F9-8FC1D3FDC712}"/>
              </a:ext>
            </a:extLst>
          </p:cNvPr>
          <p:cNvSpPr txBox="1"/>
          <p:nvPr/>
        </p:nvSpPr>
        <p:spPr>
          <a:xfrm>
            <a:off x="5100317" y="3690135"/>
            <a:ext cx="859531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3A/3B</a:t>
            </a:r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E3E50CA0-05B0-C44C-A7FB-ADB26857EBCB}"/>
              </a:ext>
            </a:extLst>
          </p:cNvPr>
          <p:cNvSpPr/>
          <p:nvPr/>
        </p:nvSpPr>
        <p:spPr>
          <a:xfrm>
            <a:off x="7687732" y="3005308"/>
            <a:ext cx="1518692" cy="1037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Satellite Box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15E63AF-61CA-7A48-9398-F7559B4F9256}"/>
              </a:ext>
            </a:extLst>
          </p:cNvPr>
          <p:cNvSpPr/>
          <p:nvPr/>
        </p:nvSpPr>
        <p:spPr>
          <a:xfrm>
            <a:off x="7149103" y="3123322"/>
            <a:ext cx="538629" cy="805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906599F-8928-0F46-82E8-A60086D0543C}"/>
              </a:ext>
            </a:extLst>
          </p:cNvPr>
          <p:cNvSpPr txBox="1"/>
          <p:nvPr/>
        </p:nvSpPr>
        <p:spPr>
          <a:xfrm>
            <a:off x="9028703" y="478772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DB9</a:t>
            </a:r>
            <a:endParaRPr kumimoji="1" lang="ja-JP" altLang="en-US" b="1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37E40CC3-5B75-D44E-921A-0F73AB8EE192}"/>
              </a:ext>
            </a:extLst>
          </p:cNvPr>
          <p:cNvSpPr/>
          <p:nvPr/>
        </p:nvSpPr>
        <p:spPr>
          <a:xfrm>
            <a:off x="5438981" y="4267204"/>
            <a:ext cx="476885" cy="857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B6441941-B1DF-F443-9271-9A7EF291A2E9}"/>
              </a:ext>
            </a:extLst>
          </p:cNvPr>
          <p:cNvSpPr/>
          <p:nvPr/>
        </p:nvSpPr>
        <p:spPr>
          <a:xfrm>
            <a:off x="10109201" y="2235210"/>
            <a:ext cx="1456266" cy="770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High Power Coil Driver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E0F600BF-3134-1D4E-BEFE-87EDA56EA56E}"/>
              </a:ext>
            </a:extLst>
          </p:cNvPr>
          <p:cNvSpPr txBox="1"/>
          <p:nvPr/>
        </p:nvSpPr>
        <p:spPr>
          <a:xfrm>
            <a:off x="5452534" y="5513349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flipper</a:t>
            </a:r>
            <a:endParaRPr kumimoji="1" lang="ja-JP" altLang="en-US" b="1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CFAF65E-FF62-C647-B715-1E729E984DCA}"/>
              </a:ext>
            </a:extLst>
          </p:cNvPr>
          <p:cNvSpPr/>
          <p:nvPr/>
        </p:nvSpPr>
        <p:spPr>
          <a:xfrm>
            <a:off x="10126135" y="4559967"/>
            <a:ext cx="1439332" cy="385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ADC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90774DCF-2BA9-1540-A7AB-E2B9D787EAED}"/>
              </a:ext>
            </a:extLst>
          </p:cNvPr>
          <p:cNvSpPr/>
          <p:nvPr/>
        </p:nvSpPr>
        <p:spPr>
          <a:xfrm>
            <a:off x="10126135" y="4973863"/>
            <a:ext cx="1439332" cy="3708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AA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D505EC8-DD1E-6846-84ED-23BC5C15B955}"/>
              </a:ext>
            </a:extLst>
          </p:cNvPr>
          <p:cNvSpPr/>
          <p:nvPr/>
        </p:nvSpPr>
        <p:spPr>
          <a:xfrm>
            <a:off x="10109203" y="3527035"/>
            <a:ext cx="1439332" cy="385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2C21AEF6-2307-1543-87F4-E33401E70195}"/>
              </a:ext>
            </a:extLst>
          </p:cNvPr>
          <p:cNvSpPr/>
          <p:nvPr/>
        </p:nvSpPr>
        <p:spPr>
          <a:xfrm>
            <a:off x="10109205" y="3940934"/>
            <a:ext cx="1439332" cy="3708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DAC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E580212-ECF0-744C-B9CE-5D78D0958CDF}"/>
              </a:ext>
            </a:extLst>
          </p:cNvPr>
          <p:cNvSpPr txBox="1"/>
          <p:nvPr/>
        </p:nvSpPr>
        <p:spPr>
          <a:xfrm>
            <a:off x="4933735" y="3382222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feedthrough</a:t>
            </a:r>
            <a:endParaRPr kumimoji="1" lang="ja-JP" altLang="en-US" b="1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11A99D4-D2F8-DF42-AFD5-94E03CCD698C}"/>
              </a:ext>
            </a:extLst>
          </p:cNvPr>
          <p:cNvSpPr txBox="1"/>
          <p:nvPr/>
        </p:nvSpPr>
        <p:spPr>
          <a:xfrm>
            <a:off x="5486403" y="5192280"/>
            <a:ext cx="859531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/>
              <a:t>4A</a:t>
            </a:r>
            <a:r>
              <a:rPr kumimoji="1" lang="en-US" altLang="ja-JP" dirty="0"/>
              <a:t>/4B</a:t>
            </a:r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D2EA2F63-7988-D346-90D7-219E3BF0CA74}"/>
              </a:ext>
            </a:extLst>
          </p:cNvPr>
          <p:cNvSpPr/>
          <p:nvPr/>
        </p:nvSpPr>
        <p:spPr>
          <a:xfrm>
            <a:off x="5915866" y="4213435"/>
            <a:ext cx="4193335" cy="1003766"/>
          </a:xfrm>
          <a:custGeom>
            <a:avLst/>
            <a:gdLst>
              <a:gd name="connsiteX0" fmla="*/ 0 w 4250267"/>
              <a:gd name="connsiteY0" fmla="*/ 83314 h 931709"/>
              <a:gd name="connsiteX1" fmla="*/ 2777067 w 4250267"/>
              <a:gd name="connsiteY1" fmla="*/ 66381 h 931709"/>
              <a:gd name="connsiteX2" fmla="*/ 3149600 w 4250267"/>
              <a:gd name="connsiteY2" fmla="*/ 811447 h 931709"/>
              <a:gd name="connsiteX3" fmla="*/ 4250267 w 4250267"/>
              <a:gd name="connsiteY3" fmla="*/ 929981 h 931709"/>
              <a:gd name="connsiteX4" fmla="*/ 4250267 w 4250267"/>
              <a:gd name="connsiteY4" fmla="*/ 929981 h 931709"/>
              <a:gd name="connsiteX5" fmla="*/ 4148667 w 4250267"/>
              <a:gd name="connsiteY5" fmla="*/ 929981 h 931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0267" h="931709">
                <a:moveTo>
                  <a:pt x="0" y="83314"/>
                </a:moveTo>
                <a:cubicBezTo>
                  <a:pt x="1126067" y="14169"/>
                  <a:pt x="2252134" y="-54975"/>
                  <a:pt x="2777067" y="66381"/>
                </a:cubicBezTo>
                <a:cubicBezTo>
                  <a:pt x="3302000" y="187737"/>
                  <a:pt x="2904067" y="667514"/>
                  <a:pt x="3149600" y="811447"/>
                </a:cubicBezTo>
                <a:cubicBezTo>
                  <a:pt x="3395133" y="955380"/>
                  <a:pt x="4250267" y="929981"/>
                  <a:pt x="4250267" y="929981"/>
                </a:cubicBezTo>
                <a:lnTo>
                  <a:pt x="4250267" y="929981"/>
                </a:lnTo>
                <a:lnTo>
                  <a:pt x="4148667" y="929981"/>
                </a:ln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605A8561-EB7C-9F47-8B31-9C2AF3C81B78}"/>
              </a:ext>
            </a:extLst>
          </p:cNvPr>
          <p:cNvSpPr/>
          <p:nvPr/>
        </p:nvSpPr>
        <p:spPr>
          <a:xfrm>
            <a:off x="9228667" y="2529948"/>
            <a:ext cx="880533" cy="1352101"/>
          </a:xfrm>
          <a:custGeom>
            <a:avLst/>
            <a:gdLst>
              <a:gd name="connsiteX0" fmla="*/ 0 w 880533"/>
              <a:gd name="connsiteY0" fmla="*/ 1246190 h 1352101"/>
              <a:gd name="connsiteX1" fmla="*/ 321733 w 880533"/>
              <a:gd name="connsiteY1" fmla="*/ 1246190 h 1352101"/>
              <a:gd name="connsiteX2" fmla="*/ 338666 w 880533"/>
              <a:gd name="connsiteY2" fmla="*/ 145524 h 1352101"/>
              <a:gd name="connsiteX3" fmla="*/ 880533 w 880533"/>
              <a:gd name="connsiteY3" fmla="*/ 43924 h 135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533" h="1352101">
                <a:moveTo>
                  <a:pt x="0" y="1246190"/>
                </a:moveTo>
                <a:cubicBezTo>
                  <a:pt x="132644" y="1337912"/>
                  <a:pt x="265289" y="1429634"/>
                  <a:pt x="321733" y="1246190"/>
                </a:cubicBezTo>
                <a:cubicBezTo>
                  <a:pt x="378177" y="1062746"/>
                  <a:pt x="245533" y="345902"/>
                  <a:pt x="338666" y="145524"/>
                </a:cubicBezTo>
                <a:cubicBezTo>
                  <a:pt x="431799" y="-54854"/>
                  <a:pt x="656166" y="-5465"/>
                  <a:pt x="880533" y="43924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F9778E6-6D64-D74E-B5E4-480FACF1E7D7}"/>
              </a:ext>
            </a:extLst>
          </p:cNvPr>
          <p:cNvSpPr txBox="1"/>
          <p:nvPr/>
        </p:nvSpPr>
        <p:spPr>
          <a:xfrm>
            <a:off x="9042401" y="179832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DB15</a:t>
            </a:r>
            <a:endParaRPr kumimoji="1" lang="ja-JP" altLang="en-US" b="1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5263985-C184-9140-8ED5-B9548A15BCDC}"/>
              </a:ext>
            </a:extLst>
          </p:cNvPr>
          <p:cNvSpPr txBox="1"/>
          <p:nvPr/>
        </p:nvSpPr>
        <p:spPr>
          <a:xfrm>
            <a:off x="7216834" y="2032007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LIGO OSEM</a:t>
            </a:r>
          </a:p>
          <a:p>
            <a:r>
              <a:rPr kumimoji="1" lang="en-US" altLang="ja-JP" b="1" dirty="0"/>
              <a:t>adapter</a:t>
            </a:r>
            <a:endParaRPr kumimoji="1" lang="ja-JP" altLang="en-US" b="1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4C8B4A91-432B-0A43-9AB4-FF97EF6E28E7}"/>
              </a:ext>
            </a:extLst>
          </p:cNvPr>
          <p:cNvSpPr txBox="1"/>
          <p:nvPr/>
        </p:nvSpPr>
        <p:spPr>
          <a:xfrm>
            <a:off x="4163003" y="5124550"/>
            <a:ext cx="859531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1A/1B</a:t>
            </a:r>
            <a:endParaRPr kumimoji="1" lang="ja-JP" altLang="en-US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59903F7-A436-5F45-9D40-97D52469790C}"/>
              </a:ext>
            </a:extLst>
          </p:cNvPr>
          <p:cNvSpPr txBox="1"/>
          <p:nvPr/>
        </p:nvSpPr>
        <p:spPr>
          <a:xfrm>
            <a:off x="8986291" y="5243080"/>
            <a:ext cx="859531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5A/5B</a:t>
            </a:r>
            <a:endParaRPr kumimoji="1" lang="ja-JP" altLang="en-US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8F11FBA0-91DC-064C-BA44-C44C05A56F0E}"/>
              </a:ext>
            </a:extLst>
          </p:cNvPr>
          <p:cNvSpPr txBox="1"/>
          <p:nvPr/>
        </p:nvSpPr>
        <p:spPr>
          <a:xfrm>
            <a:off x="4914054" y="6241810"/>
            <a:ext cx="859531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2A/2B</a:t>
            </a:r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513FE1FD-AF15-5940-8D57-C54967E4D8F7}"/>
              </a:ext>
            </a:extLst>
          </p:cNvPr>
          <p:cNvSpPr txBox="1"/>
          <p:nvPr/>
        </p:nvSpPr>
        <p:spPr>
          <a:xfrm>
            <a:off x="5486403" y="5814949"/>
            <a:ext cx="859531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3A/3B</a:t>
            </a:r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C9C7CD3D-FF27-6E47-BB51-662D6C354C84}"/>
              </a:ext>
            </a:extLst>
          </p:cNvPr>
          <p:cNvSpPr/>
          <p:nvPr/>
        </p:nvSpPr>
        <p:spPr>
          <a:xfrm>
            <a:off x="5926667" y="3149601"/>
            <a:ext cx="1202266" cy="1392344"/>
          </a:xfrm>
          <a:custGeom>
            <a:avLst/>
            <a:gdLst>
              <a:gd name="connsiteX0" fmla="*/ 0 w 1202266"/>
              <a:gd name="connsiteY0" fmla="*/ 1269999 h 1392344"/>
              <a:gd name="connsiteX1" fmla="*/ 440266 w 1202266"/>
              <a:gd name="connsiteY1" fmla="*/ 1286932 h 1392344"/>
              <a:gd name="connsiteX2" fmla="*/ 524933 w 1202266"/>
              <a:gd name="connsiteY2" fmla="*/ 135466 h 1392344"/>
              <a:gd name="connsiteX3" fmla="*/ 1202266 w 1202266"/>
              <a:gd name="connsiteY3" fmla="*/ 67732 h 139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2266" h="1392344">
                <a:moveTo>
                  <a:pt x="0" y="1269999"/>
                </a:moveTo>
                <a:cubicBezTo>
                  <a:pt x="176388" y="1373010"/>
                  <a:pt x="352777" y="1476021"/>
                  <a:pt x="440266" y="1286932"/>
                </a:cubicBezTo>
                <a:cubicBezTo>
                  <a:pt x="527755" y="1097843"/>
                  <a:pt x="397933" y="338666"/>
                  <a:pt x="524933" y="135466"/>
                </a:cubicBezTo>
                <a:cubicBezTo>
                  <a:pt x="651933" y="-67734"/>
                  <a:pt x="927099" y="-1"/>
                  <a:pt x="1202266" y="67732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8BB3161-3A2F-4C40-83D4-FBA0A4720EA7}"/>
              </a:ext>
            </a:extLst>
          </p:cNvPr>
          <p:cNvSpPr/>
          <p:nvPr/>
        </p:nvSpPr>
        <p:spPr>
          <a:xfrm>
            <a:off x="5926667" y="3268172"/>
            <a:ext cx="1236133" cy="1517134"/>
          </a:xfrm>
          <a:custGeom>
            <a:avLst/>
            <a:gdLst>
              <a:gd name="connsiteX0" fmla="*/ 0 w 1236133"/>
              <a:gd name="connsiteY0" fmla="*/ 1320761 h 1517134"/>
              <a:gd name="connsiteX1" fmla="*/ 609600 w 1236133"/>
              <a:gd name="connsiteY1" fmla="*/ 1422361 h 1517134"/>
              <a:gd name="connsiteX2" fmla="*/ 660400 w 1236133"/>
              <a:gd name="connsiteY2" fmla="*/ 135428 h 1517134"/>
              <a:gd name="connsiteX3" fmla="*/ 1236133 w 1236133"/>
              <a:gd name="connsiteY3" fmla="*/ 101561 h 151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6133" h="1517134">
                <a:moveTo>
                  <a:pt x="0" y="1320761"/>
                </a:moveTo>
                <a:cubicBezTo>
                  <a:pt x="249766" y="1470339"/>
                  <a:pt x="499533" y="1619917"/>
                  <a:pt x="609600" y="1422361"/>
                </a:cubicBezTo>
                <a:cubicBezTo>
                  <a:pt x="719667" y="1224805"/>
                  <a:pt x="555978" y="355561"/>
                  <a:pt x="660400" y="135428"/>
                </a:cubicBezTo>
                <a:cubicBezTo>
                  <a:pt x="764822" y="-84705"/>
                  <a:pt x="1000477" y="8428"/>
                  <a:pt x="1236133" y="101561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4C094403-E7B6-284F-AFAF-F0896C96FA69}"/>
              </a:ext>
            </a:extLst>
          </p:cNvPr>
          <p:cNvSpPr/>
          <p:nvPr/>
        </p:nvSpPr>
        <p:spPr>
          <a:xfrm>
            <a:off x="5926667" y="3422901"/>
            <a:ext cx="1219200" cy="1619171"/>
          </a:xfrm>
          <a:custGeom>
            <a:avLst/>
            <a:gdLst>
              <a:gd name="connsiteX0" fmla="*/ 0 w 1219200"/>
              <a:gd name="connsiteY0" fmla="*/ 1386166 h 1619171"/>
              <a:gd name="connsiteX1" fmla="*/ 745066 w 1219200"/>
              <a:gd name="connsiteY1" fmla="*/ 1521632 h 1619171"/>
              <a:gd name="connsiteX2" fmla="*/ 829733 w 1219200"/>
              <a:gd name="connsiteY2" fmla="*/ 116166 h 1619171"/>
              <a:gd name="connsiteX3" fmla="*/ 1202266 w 1219200"/>
              <a:gd name="connsiteY3" fmla="*/ 82299 h 1619171"/>
              <a:gd name="connsiteX4" fmla="*/ 1202266 w 1219200"/>
              <a:gd name="connsiteY4" fmla="*/ 82299 h 1619171"/>
              <a:gd name="connsiteX5" fmla="*/ 1219200 w 1219200"/>
              <a:gd name="connsiteY5" fmla="*/ 116166 h 161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" h="1619171">
                <a:moveTo>
                  <a:pt x="0" y="1386166"/>
                </a:moveTo>
                <a:cubicBezTo>
                  <a:pt x="303388" y="1559732"/>
                  <a:pt x="606777" y="1733299"/>
                  <a:pt x="745066" y="1521632"/>
                </a:cubicBezTo>
                <a:cubicBezTo>
                  <a:pt x="883355" y="1309965"/>
                  <a:pt x="753533" y="356055"/>
                  <a:pt x="829733" y="116166"/>
                </a:cubicBezTo>
                <a:cubicBezTo>
                  <a:pt x="905933" y="-123723"/>
                  <a:pt x="1202266" y="82299"/>
                  <a:pt x="1202266" y="82299"/>
                </a:cubicBezTo>
                <a:lnTo>
                  <a:pt x="1202266" y="82299"/>
                </a:lnTo>
                <a:lnTo>
                  <a:pt x="1219200" y="116166"/>
                </a:ln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8B47D8BE-BAB9-2E49-B4B1-B4961AADE2BA}"/>
              </a:ext>
            </a:extLst>
          </p:cNvPr>
          <p:cNvSpPr/>
          <p:nvPr/>
        </p:nvSpPr>
        <p:spPr>
          <a:xfrm>
            <a:off x="5926667" y="3562628"/>
            <a:ext cx="1219200" cy="1692768"/>
          </a:xfrm>
          <a:custGeom>
            <a:avLst/>
            <a:gdLst>
              <a:gd name="connsiteX0" fmla="*/ 0 w 1219200"/>
              <a:gd name="connsiteY0" fmla="*/ 1415772 h 1692768"/>
              <a:gd name="connsiteX1" fmla="*/ 880533 w 1219200"/>
              <a:gd name="connsiteY1" fmla="*/ 1602039 h 1692768"/>
              <a:gd name="connsiteX2" fmla="*/ 982133 w 1219200"/>
              <a:gd name="connsiteY2" fmla="*/ 145772 h 1692768"/>
              <a:gd name="connsiteX3" fmla="*/ 1219200 w 1219200"/>
              <a:gd name="connsiteY3" fmla="*/ 128839 h 169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1692768">
                <a:moveTo>
                  <a:pt x="0" y="1415772"/>
                </a:moveTo>
                <a:cubicBezTo>
                  <a:pt x="358422" y="1614739"/>
                  <a:pt x="716844" y="1813706"/>
                  <a:pt x="880533" y="1602039"/>
                </a:cubicBezTo>
                <a:cubicBezTo>
                  <a:pt x="1044222" y="1390372"/>
                  <a:pt x="925689" y="391305"/>
                  <a:pt x="982133" y="145772"/>
                </a:cubicBezTo>
                <a:cubicBezTo>
                  <a:pt x="1038577" y="-99761"/>
                  <a:pt x="1128888" y="14539"/>
                  <a:pt x="1219200" y="12883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68A12441-A0AC-B543-AADF-8170CAA7BEC9}"/>
              </a:ext>
            </a:extLst>
          </p:cNvPr>
          <p:cNvSpPr txBox="1"/>
          <p:nvPr/>
        </p:nvSpPr>
        <p:spPr>
          <a:xfrm>
            <a:off x="6244336" y="2886777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4-DB9</a:t>
            </a:r>
            <a:endParaRPr kumimoji="1" lang="ja-JP" altLang="en-US" b="1"/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96E7075D-B47D-154F-ADDE-2FC4C9B5C0F6}"/>
              </a:ext>
            </a:extLst>
          </p:cNvPr>
          <p:cNvSpPr txBox="1"/>
          <p:nvPr/>
        </p:nvSpPr>
        <p:spPr>
          <a:xfrm>
            <a:off x="4143514" y="5493880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4-DB9</a:t>
            </a:r>
            <a:endParaRPr kumimoji="1" lang="ja-JP" altLang="en-US" b="1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08EC83B1-58FA-2146-B0A4-3BBBD85D7E2D}"/>
              </a:ext>
            </a:extLst>
          </p:cNvPr>
          <p:cNvSpPr txBox="1"/>
          <p:nvPr/>
        </p:nvSpPr>
        <p:spPr>
          <a:xfrm>
            <a:off x="6261268" y="2526460"/>
            <a:ext cx="859531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4A/4B</a:t>
            </a:r>
            <a:endParaRPr kumimoji="1" lang="ja-JP" altLang="en-US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00B6438D-8311-B844-BA26-B182C0D1F142}"/>
              </a:ext>
            </a:extLst>
          </p:cNvPr>
          <p:cNvSpPr txBox="1"/>
          <p:nvPr/>
        </p:nvSpPr>
        <p:spPr>
          <a:xfrm>
            <a:off x="7196671" y="2684049"/>
            <a:ext cx="859531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5A/5B</a:t>
            </a:r>
            <a:endParaRPr kumimoji="1" lang="ja-JP" altLang="en-US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FEB2719C-C411-2641-811B-36D91477A176}"/>
              </a:ext>
            </a:extLst>
          </p:cNvPr>
          <p:cNvSpPr txBox="1"/>
          <p:nvPr/>
        </p:nvSpPr>
        <p:spPr>
          <a:xfrm>
            <a:off x="9008534" y="2111520"/>
            <a:ext cx="859531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6A/6B</a:t>
            </a:r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2576B3AC-7D77-CF41-A0AF-DEC3CEDA7396}"/>
              </a:ext>
            </a:extLst>
          </p:cNvPr>
          <p:cNvSpPr/>
          <p:nvPr/>
        </p:nvSpPr>
        <p:spPr>
          <a:xfrm>
            <a:off x="11531600" y="2540000"/>
            <a:ext cx="514289" cy="1124120"/>
          </a:xfrm>
          <a:custGeom>
            <a:avLst/>
            <a:gdLst>
              <a:gd name="connsiteX0" fmla="*/ 50800 w 514289"/>
              <a:gd name="connsiteY0" fmla="*/ 0 h 1124120"/>
              <a:gd name="connsiteX1" fmla="*/ 440267 w 514289"/>
              <a:gd name="connsiteY1" fmla="*/ 186267 h 1124120"/>
              <a:gd name="connsiteX2" fmla="*/ 474133 w 514289"/>
              <a:gd name="connsiteY2" fmla="*/ 1032933 h 1124120"/>
              <a:gd name="connsiteX3" fmla="*/ 0 w 514289"/>
              <a:gd name="connsiteY3" fmla="*/ 1100667 h 1124120"/>
              <a:gd name="connsiteX4" fmla="*/ 0 w 514289"/>
              <a:gd name="connsiteY4" fmla="*/ 1100667 h 1124120"/>
              <a:gd name="connsiteX5" fmla="*/ 0 w 514289"/>
              <a:gd name="connsiteY5" fmla="*/ 1100667 h 112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289" h="1124120">
                <a:moveTo>
                  <a:pt x="50800" y="0"/>
                </a:moveTo>
                <a:cubicBezTo>
                  <a:pt x="210256" y="7056"/>
                  <a:pt x="369712" y="14112"/>
                  <a:pt x="440267" y="186267"/>
                </a:cubicBezTo>
                <a:cubicBezTo>
                  <a:pt x="510822" y="358422"/>
                  <a:pt x="547511" y="880533"/>
                  <a:pt x="474133" y="1032933"/>
                </a:cubicBezTo>
                <a:cubicBezTo>
                  <a:pt x="400755" y="1185333"/>
                  <a:pt x="0" y="1100667"/>
                  <a:pt x="0" y="1100667"/>
                </a:cubicBezTo>
                <a:lnTo>
                  <a:pt x="0" y="1100667"/>
                </a:lnTo>
                <a:lnTo>
                  <a:pt x="0" y="1100667"/>
                </a:ln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6DDDF8BA-9D7B-8449-80C7-BF7171076F4C}"/>
              </a:ext>
            </a:extLst>
          </p:cNvPr>
          <p:cNvSpPr/>
          <p:nvPr/>
        </p:nvSpPr>
        <p:spPr>
          <a:xfrm>
            <a:off x="11565467" y="3790881"/>
            <a:ext cx="402992" cy="410771"/>
          </a:xfrm>
          <a:custGeom>
            <a:avLst/>
            <a:gdLst>
              <a:gd name="connsiteX0" fmla="*/ 0 w 402992"/>
              <a:gd name="connsiteY0" fmla="*/ 2186 h 410771"/>
              <a:gd name="connsiteX1" fmla="*/ 338666 w 402992"/>
              <a:gd name="connsiteY1" fmla="*/ 52986 h 410771"/>
              <a:gd name="connsiteX2" fmla="*/ 372533 w 402992"/>
              <a:gd name="connsiteY2" fmla="*/ 357786 h 410771"/>
              <a:gd name="connsiteX3" fmla="*/ 0 w 402992"/>
              <a:gd name="connsiteY3" fmla="*/ 408586 h 41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992" h="410771">
                <a:moveTo>
                  <a:pt x="0" y="2186"/>
                </a:moveTo>
                <a:cubicBezTo>
                  <a:pt x="138288" y="-2048"/>
                  <a:pt x="276577" y="-6281"/>
                  <a:pt x="338666" y="52986"/>
                </a:cubicBezTo>
                <a:cubicBezTo>
                  <a:pt x="400755" y="112253"/>
                  <a:pt x="428977" y="298520"/>
                  <a:pt x="372533" y="357786"/>
                </a:cubicBezTo>
                <a:cubicBezTo>
                  <a:pt x="316089" y="417052"/>
                  <a:pt x="158044" y="412819"/>
                  <a:pt x="0" y="408586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87AC1AFE-989D-644F-9560-961C0FF50F9B}"/>
              </a:ext>
            </a:extLst>
          </p:cNvPr>
          <p:cNvSpPr/>
          <p:nvPr/>
        </p:nvSpPr>
        <p:spPr>
          <a:xfrm>
            <a:off x="11582400" y="4713195"/>
            <a:ext cx="402993" cy="496543"/>
          </a:xfrm>
          <a:custGeom>
            <a:avLst/>
            <a:gdLst>
              <a:gd name="connsiteX0" fmla="*/ 0 w 402993"/>
              <a:gd name="connsiteY0" fmla="*/ 28138 h 496543"/>
              <a:gd name="connsiteX1" fmla="*/ 338667 w 402993"/>
              <a:gd name="connsiteY1" fmla="*/ 45072 h 496543"/>
              <a:gd name="connsiteX2" fmla="*/ 372533 w 402993"/>
              <a:gd name="connsiteY2" fmla="*/ 451472 h 496543"/>
              <a:gd name="connsiteX3" fmla="*/ 0 w 402993"/>
              <a:gd name="connsiteY3" fmla="*/ 468405 h 49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993" h="496543">
                <a:moveTo>
                  <a:pt x="0" y="28138"/>
                </a:moveTo>
                <a:cubicBezTo>
                  <a:pt x="138289" y="1327"/>
                  <a:pt x="276578" y="-25484"/>
                  <a:pt x="338667" y="45072"/>
                </a:cubicBezTo>
                <a:cubicBezTo>
                  <a:pt x="400756" y="115628"/>
                  <a:pt x="428977" y="380917"/>
                  <a:pt x="372533" y="451472"/>
                </a:cubicBezTo>
                <a:cubicBezTo>
                  <a:pt x="316089" y="522027"/>
                  <a:pt x="158044" y="495216"/>
                  <a:pt x="0" y="468405"/>
                </a:cubicBez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10DB88D-A2C5-584B-85E4-944178B50AE7}"/>
              </a:ext>
            </a:extLst>
          </p:cNvPr>
          <p:cNvSpPr txBox="1"/>
          <p:nvPr/>
        </p:nvSpPr>
        <p:spPr>
          <a:xfrm>
            <a:off x="11595927" y="304800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DB9</a:t>
            </a:r>
            <a:endParaRPr kumimoji="1" lang="ja-JP" altLang="en-US" b="1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DC4CBADD-4F6D-214E-AD3F-A76EEFE84901}"/>
              </a:ext>
            </a:extLst>
          </p:cNvPr>
          <p:cNvSpPr txBox="1"/>
          <p:nvPr/>
        </p:nvSpPr>
        <p:spPr>
          <a:xfrm>
            <a:off x="11571758" y="385861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DB9</a:t>
            </a:r>
            <a:endParaRPr kumimoji="1" lang="ja-JP" altLang="en-US" b="1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316A8C5A-903D-6843-B651-252D5770D0CC}"/>
              </a:ext>
            </a:extLst>
          </p:cNvPr>
          <p:cNvSpPr txBox="1"/>
          <p:nvPr/>
        </p:nvSpPr>
        <p:spPr>
          <a:xfrm>
            <a:off x="11565466" y="481941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DB9</a:t>
            </a:r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00505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70</Words>
  <Application>Microsoft Macintosh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大石奈緒子</dc:creator>
  <cp:lastModifiedBy>大石奈緒子</cp:lastModifiedBy>
  <cp:revision>11</cp:revision>
  <dcterms:created xsi:type="dcterms:W3CDTF">2018-07-12T00:28:26Z</dcterms:created>
  <dcterms:modified xsi:type="dcterms:W3CDTF">2018-07-13T05:04:04Z</dcterms:modified>
</cp:coreProperties>
</file>