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6-13T05:29:01.216"/>
    </inkml:context>
    <inkml:brush xml:id="br0">
      <inkml:brushProperty name="width" value="0.05" units="cm"/>
      <inkml:brushProperty name="height" value="0.05" units="cm"/>
      <inkml:brushProperty name="color" value="#004F8B"/>
    </inkml:brush>
    <inkml:brush xml:id="br1">
      <inkml:brushProperty name="width" value="0.05" units="cm"/>
      <inkml:brushProperty name="height" value="0.05" units="cm"/>
      <inkml:brushProperty name="color" value="#849398"/>
    </inkml:brush>
    <inkml:brush xml:id="br2">
      <inkml:brushProperty name="width" value="0.05" units="cm"/>
      <inkml:brushProperty name="height" value="0.05" units="cm"/>
    </inkml:brush>
  </inkml:definitions>
  <inkml:trace contextRef="#ctx0" brushRef="#br0">4785 3642 3744,'-2'-1'811,"1"1"-104,1 1-84,-1 0-62,3 7 1474,-2-6-1481,1 0 60,-1 0 81,0-1 101,0 0 121,0-1-407,-1 0 37,1 0 41,-1 0 43,0-1 45,1 0 48,-1 0-538,1 1 12,0 0 53,1-5 185,1 0-43,-1 0-41,1 0-38,0 0-37,0 0-34,2-5 150,-1 4-211,0-1-34,3-5 58,2-3-76,4-7-60,-3 5-15,-3 6 28,-2 2 35,1 0 60,0-1 34,0 0-62,1 0-52,0 1-43,6-6-32,18-21-65,-20 24 95,5-4 373,0 1-69,2 1-66,-1-1-58,2 2-55,-1-1-50,1 1-45,0 1-41,2-3-36,-4 5 155,0 1-40,10-3 1,0 1-47,16-7 12,-25 11 234,1 0-53,0 0-45,0 1-38,16-5 75,46-11 205,-53 15-279,0 0 50,6-3-75,45-13 392,-54 15-447,-1 0-78,11-2-161,0 3 102,5-2 83,-25 5 1,-1 0 0,0 0 1,5-4-54,3-1-5,11-1 56,10-3 9,-22 4-60,0 2 0,1 0 0,8 0 0,35-15 11,-55 20-6,-1 0 1,1 0 0,-1-1-1,0-1 1,0 1-1,0-1 1,0-1 0,0 1-1,-1-1 1,4-3-6,5-7 13,-1 1 1,0-2-1,8-11-13,0 5 51,-18 18-27,-1-1 0,1 1 0,-1-1 0,0 0 0,3-4-24,2-7 122,1 0-80,1-3-66,6-10-82,-1 2 35,-5 8 98,-2 4 72,0-1 89,1-4-254,-2-2 43,-1 0 40,-2-2 37,-3 0 36,-3 1 33,1 17-66,-1 0-1,-1 0 0,1 0 1,-1 0-1,0 0 0,-2-3-56,-12-19 104,11 21-48,-1 0 0,0 0 0,-1 1 0,1 0 0,-1 0-1,-3-2-55,-11-6 79,6 2-58,-7-8-71,4-3 41,8 7 37,-1-1 34,-1-4 69,-2 1 72,-1 1 82,-3 3 94,2 3-370,-16-12-55,-4 1-104,24 18 12,1-1 46,-1 0 43,0 1 37,-2-3 42,0 1 40,-7-4 95,0-1 48,-22-12 255,15 9-208,5 2-125,0 1-113,-41-25 117,-80-45 20,83 51-30,31 18-145,0 2 0,-10-3 16,-118-28 2,57 18 7,54 12 23,-25-6 70,-24-6 44,34 8-106,41 10-47,1-1 0,0 0-1,0-1 1,1-2 0,1 0 0,-2-1 7,-109-62 0,117 66 1,-33-23 68,-9-10-69,0-10 32,21 11-43,12 11-9,-16-21-15,2-3-1,-22-45 36,41 67 4,4 9 3,0-1 1,2 0 0,1 0 0,1-1 0,-3-16-8,8 16 0,2-2 0,1-15 0,0 27 0,1-4-11,0 1 0,1 0 1,1 0-1,1 1 0,3-11 11,0 10-20,14-20-142,-12 23 164,-5 7 37,-1 0 33,3-3-62,0 0-1,1 1 0,0-1 1,0 2-1,1-1 1,0 1-1,1 0 1,7-5-10,26-26 4,-24 23-32,-7 9-9,0 1-1,1 0 0,-1 1 1,2 0 37,20-7-19,-8 5 32,197-52 143,-127 43-128,-41 9-37,-18 2-2,0 1 0,0 1 0,0 3 0,12 1 11,32 3 89,0-4-59,67 3-43,-139-3-10,31 3-43,-5-1 78,0-2-1,10-2-11,2-4-40,-16 1 52,0 2 0,-1 1 0,25 2-12,-20 1 9,0-3-1,25-3-8,21-3-17,-13 2 34,-61 5-5,11 1 115,-10 0-101,-2 0-45,0 0-47,-4 0-2,-2-1 49,0-1 29,7 2-24,-4-1-28,2-1 31,-2 2-12,-1-1-44,1 1-44,-1-1-42,0 1-41,0 0-38,0 0-39,0 0-36,-1 0-34,1 0-35,-1 0-470,1 0-119,-2 0-106,1 0 144,-1 1-55,1-1-50,-1 0-44,-1 0-266,1 0-45,-1 0-325,-1 0-915,2-1 1378,1 1-44,-1 0-39,0-1-34,1 1-311,-1-1-33,-1 0-3540</inkml:trace>
  <inkml:trace contextRef="#ctx0" brushRef="#br0" timeOffset="4531.841">1932 3699 2368,'-2'5'213,"-1"0"116,1 0 99,0 1 83,0-1 75,0 1 52,-6 11 1595,4-10-1310,-1 0-74,3-4-474,0 0-42,-1 1 489,0-1-102,1 0-161,0-1-47,-9 5 1700,7-7-1447,1-1-342,0 0 34,-6-1 104,1 1-46,-1 0-45,0 1-43,1 0-35,-1-1-38,0 0-36,0-2-33,1 0 41,2-3-41,-9-15 483,8 9-344,-1 1 98,-17-10-318,8 10-135,-10-2-8,-23-5 19,15 8 36,12 3 31,0-1 78,0 2-136,1-1 72,-50-6 561,40 10-468,12 2-160,1 0-60,-170-1-23,127-2 27,-1-1 36,22 1 203,-14-2-29,-30 1-21,50 4-315,1-4 66,14 0 47,1 0 1,0-2-1,0 0 1,-9-5-26,-17-10-13,-6-7 61,18 9 90,2-2 0,0-2 0,-5-6-138,10 6 59,1-1-36,23 23-23,-46-47-43,3-2 0,-24-35 43,55 62 24,1 0-1,1-1 1,1-1 0,1 0-1,-3-12-23,1 2 10,-4-11 7,1-1 0,3 0 0,2-1 0,2-1 1,2 1-1,3-1 0,1 0 0,3 0 0,2 0 0,5-22-17,5 11-27,4 7-100,13-29 127,-24 69-6,1-4-30,17-44-169,10-14 205,4 10-42,-28 52 48,0 0-1,1 1 0,5-4-5,-6 9-2,-1 0 0,2 0 0,-1 1 0,9-4 2,25-18-45,-27 17 10,1 0 54,43-23 193,-35 21-170,0 0-99,-7 3 3,9-8 62,3-2 40,-9 9-52,-3 3-51,3 4-69,0 0 153,-1 1-46,42-12-151,-37 9 121,1 1 58,-9 2 44,-1 0 50,28-9-82,-32 9-20,0 0 0,0 1 0,13-1-3,96-9-4,124-8-45,23 1 91,-114 15-72,-52 4-57,-48-2 59,-1-5 35,13-7 101,25-12-108,-9 3 30,86-30-31,-81 24 13,-50 15-13,-1-2 0,-1-2 0,0-1 1,-2-1-1,5-6 1,56-34-7,-51 35 20,13-6 166,46-37-179,-75 48 32,1-1-48,78-59-163,-84 63 179,-2 0 35,16-16-37,6-10 2,-8 7 24,10-5-24,9-7 103,-7 6 0,-14 15-75,13-8-46,9-5-110,22-11 128,-17 18-24,34-11 50,25-6-26,26-4 77,-29 10 44,-14 10-107,-68 25-35,1 1-36,21-3 32,31 1 79,-44 6-39,-1-1-38,48-1 76,-54 7-69,-1 2 0,1 1 0,28 7 16,18 2-16,-69-10 22,0 1 1,-1 1-1,0 0 0,0 1 0,0 1 0,0-1 0,2 3-6,45 20 21,78 21-21,-113-43 0,1-2 29,0-1-1,1 0 1,10-2-29,15 0 74,28 7-74,-46-3-25,-14-2-31,0-1 1,-1-1-1,8 0 56,10-5-32,-10-1 57,1 1 1,-1 2-1,1 1 0,19 2-25,-20-1-10,-17 0-56,0 0 69,2 1 62,5 1 88,-1 0-42,-6-2-101,-1 1-64,-1-1-72,-6 0-162,-1 0 98,0 0 82,0 0-42,0 0-52,0 0-44,0 0-92,0 0-220,0-1-1245,0 1 99,1-1 96,-1 0 91,0 0 91,0 1 87,0-1 85,0 1 81,0-1 79,0 0 76,0 1 73,0-1 71,0 1 67,0-1 66,0 1 62,0-1 59,0 1-182,0-1 112,1 0 103,-1 0 95,0 1 85,0-1 78,0 0 69,0 0 61,0 0 27,0 0 59,0-1 19,-1-1 31,1 1 7,0 0-55,-1 0-79,-3-29-61</inkml:trace>
  <inkml:trace contextRef="#ctx0" brushRef="#br0" timeOffset="13425.964">1882 7366 3264,'0'0'849,"0"0"-38,0 0-39,0 0-35,0-1-37,0 1-35,0 0-33,0 0-34,0 0 502,-1 0-121,1 0-116,-1-1-107,1 1-101,-1 0-92,0-1-88,-1 1-78,1 0-72,0-1-65,0 1-57,-1 0-51,-1-1 10,1 0-88,-8 0-34,7 0 7,1 1 39,0 0 54,-1 0 66,1 0 77,0 0 90,-9 0 145,1 1-52,0 0-50,0 1-45,1 1-44,-1 0-41,0 0-38,1 0-34,-10 6 120,0 0-106,1 1-84,-1 0-60,-32 16 21,28-16-27,-14 8 301,2 3-62,7-4-122,2 0 21,2 3-93,-3 7-64,-11 15-67,3-3 2,0-10-87,18-16 90,8-6 44,1 1 40,-11 9 199,-2-2-79,-1-1-73,0-1-70,-9 6-80,1 1-105,16-9 108,0 0 42,-13 13 109,-28 21 190,43-36-117,1 0-38,-2 1-20,0 0-37,-14 10 17,4-4-87,-36 19-46,36-23 109,-10 9-30,-25 12 15,37-24-16,0-2 45,-20 1 28,23-5-101,0-1 0,-1-1-1,1 0 1,-1-2 0,-2 0-44,-28-7 143,-6 0-132,43 7-7,0 0-1,0-1 0,0 0 1,1-1-1,-1-1 1,-6-2-4,17 5-2,-27-11 14,-30-20 126,41 20-127,1-2-42,6 5 25,1-1 1,1 0-1,-1 0 1,2-1 0,0 0-1,0 0 1,1-1 0,0 0-1,1 0 1,0 0 0,-2-11 5,-4-21-22,2-1 0,-2-36 22,3 20-4,3 27 38,2 0 54,0-69 324,2 56-248,-1 0-83,0-15-127,2 1 58,1-4 45,-6-31 80,1 55-98,-1-21 84,-1-6 10,1 23-98,2 11-13,0-16 59,-1-10 12,0 21-81,-4-27-113,5 1 64,1-13 53,4-39 67,-1 2-22,-1 67-55,0-71 40,-2 80-80,0-1-54,0 11 111,0-13 73,-2-23 76,1 22-121,-2-88-147,1 39 109,4-47 69,1 24-14,-3 39-50,0 29-37,1-23-52,-1-37-10,4-52 164,0 52-38,-5-175-66,-8 1-64,9 177-11,0 23 42,-4 2 33,2 35 58,2 0 0,4-38-37,-1 26 65,-2-17-65,-9-168-11,5 139-18,4 1 1,5 0 0,7-24 28,-6 69-34,-4-31-91,2-15-4,-1 54 82,-1 22 17,1-1 0,3-12 30,1 8 28,-2 0 1,-1-1-1,-1-13-28,0 5 1,2 0-1,2 0 1,2-2-1,3-22-23,-4 21 9,8-20 14,4 0 17,3 1 1,24-48-18,-16 50-29,2 5-112,19-23 141,-19 33-11,-25 36 20,1 1 1,0-1 0,0 1-1,1 1 1,6-5-10,3-3 5,137-110-26,-112 95-32,25-13 53,-54 34-80,0-2 50,24-26 84,-16 15-41,-6 8-66,11-8 18,0 1 36,67-43 103,-53 37-89,-25 18-40,1 0 0,0 1 0,1 0 0,-1 1 0,7 0 25,24-5-24,-15 3 50,14-7 64,0 0-36,-31 10-71,-1 0 0,0-1 0,9-6 17,-12 6-14,0 1-1,1 0 0,-1 1 1,1 0-1,0 1 1,1 0 14,43-8 20,71-27-34,-82 24 40,9-4 59,2 6-71,36 6-37,-31 3 11,23-8 7,-30-3 31,35-13 10,59-20-40,-41 12-7,-17 5-37,0 0-30,-33 4 66,25-13-7,1 4 1,21-3 18,23-9-17,-56 18 25,-21 7-5,38-9-3,-31 12 61,-2-2-34,0-2-33,-1-3-33,32-10-23,-53 24 87,0-2 44,5-1-36,-17 7-52,0 1 1,1 1 0,8 0 18,29-7 34,27-13 68,-29 8-67,20-5-46,44-14-14,-37 17 40,-48 15-29,24-1-100,-32 5 92,22-2 22,13-5 0,-27 3 0,1 2 0,0 2 0,14 1 0,-22 4 14,0 1 0,13 4-14,24 4 7,-22-9-31,-27-2 18,-1 1 0,0 1 0,0 1 0,0 0 0,-1 1 0,1 1 0,-1 0 0,0 1 0,0 2 6,62 23 1,-58-27 14,0-1 0,1-1 0,-1 0 0,10-1-15,51 8-7,-74-9-2,31 7-13,-22-4 27,1 0 0,-1 1 0,-1 1 0,7 3-5,2 0 18,-12-8 7,0 1-1,1-2 1,-1 1 0,1-2-25,25 2 22,-11 0-31,-16-1 9,-1 1-1,1 0 1,-1 0 0,0 1 0,1 0 0,-1 1 0,0 0-1,0 1 1,5 2 0,-2 1 0,1-1 0,-1-1 0,1 0 0,0-1 0,1 0 0,-1-1 0,0-1 0,3 0 0,3 2 7,0 1 0,-1 1 1,0 1-1,0 1 0,-1 1 0,0 0 0,0 1 0,-1 1 0,0 0-7,3 1 39,17 1 116,-34-12-134,1 0 1,0-1 0,0 1 0,0-1 0,0 0-1,0 0 1,0-1 0,2 0-22,-4 1 8,0-1-1,0 1 1,0-1-1,0 0 0,0 0 1,0 0-1,-1 0 1,1 0-1,0 0 1,0 0-8,0-1-22,0 1 81,3-2 130,-3 0-172,2 0-52,0-1 67,-4 4-27,0 0-30,0 0-29,0 0-43,0 0-49,0 0-43,0 0-510,0 0 223,0 0 274,0 0-40,0 0 3,0 0-39,0 0-47,0 0-52,0-1-787,1 1 51,-1 0 48,0 0 48,0-1 47,0 1 45,0 0 45,0 0 44,0-1 42,0 1 41,1 0 41,-1 0 39,0-1 38,0 1 38,0 0 35,0 0 36,0 0-200,0-1 72,0 1 70,0 0 66,0-1 62,1 1 58,-1 0 55,0-1 51,0 1 48,0 0 45,0 0 40,0-1 37,0 1-26,0-1 105,1 0 103,-1-1 153,0 2-146,0-1-52,1 0-83,-1 0-15,0 1-38,0-1-43,0 1-49,1-1-52,-1 1-57,0-1-62,0 0-66,2-4-314,0 0 40,1-3-108,1-4-374,-4 12 1201</inkml:trace>
  <inkml:trace contextRef="#ctx0" brushRef="#br0" timeOffset="25787.128">4676 7320 4256,'1'1'1858,"0"0"-77,0 0-96,1-1-115,-1 1-834,0-1-36,0 0-39,-1 0-40,1 1-43,1-1-46,-1 0-47,0 0-51,0 1 63,1-1-99,0 0-105,0 1-110,0-1-116,0 0-122,0 0-127,-1 1 42,1-1-35,0 0 361,1 1-1,-1-1 0,1 1 0,-1 0 0,1 0 0,-1 0 0,1 0 0,-1 1 0,0-1 0,0 1 0,0-1 0,1 1-185,5 6 701,1 0-56,2 3 16,-6-7-383,1 1-42,0-1-46,0 0-51,1-1-55,1 0-60,7 2 126,9 5 7,0 0 27,-9-5 18,1-1 145,1 1-55,0 1-48,0 1-42,4 1-8,-2 2-42,4 2-11,6 10 21,-10-3 53,-9-7-136,4 7-2,8 8 15,-7-10 5,22 17-22,-23-22-26,-1 0 1,0 1 0,9 13-50,-16-20 31,-1 0 0,1 0 0,0 0 0,0-1 0,2 1-31,14 13 107,0 5 47,-4-3-104,19 11-111,-22-20 46,0 1 1,8 10 14,47 60 105,-25-28 0,-22-32-169,-3-2-11,-8-5 54,1 3 40,13 19 57,0-1-91,-20-29-35,-1 2 35,-3-7 16,-1 0-1,1 0 0,0 1 0,0-1 1,1 0-1,-1-1 0,2 2 0,5 2-38,2-2-47,-5-3 71,-1 1 34,6 8 109,-4-2-103,5 3-70,-11-9 57,8 6 26,7 4-63,1-4-15,-6-7 50,-9-1-11,0 0 0,0 0 0,-1 0 0,1 0 0,0 0 0,0 1 0,0-1 0,0 1 0,0-1 0,-1 1 0,1 0 0,0 0 0,-1 0 0,1 0 0,0 0 0,-1 0 0,1 0 0,-1 0 0,1 1 0,0 0-1,-1-1 0,1 0 0,0 1 0,0-1 0,0 0 0,0 0 0,0 0 0,0 0 0,1 0 0,-1-1 0,1 1 1,36-1 36,7-3-8,-31 8-28,-14-5 0,0 1 0,0-1 0,0 1 0,0-1 0,0 1 0,0-1 0,0 0 0,0 0 0,1 0 0,-1 1 0,0-1 0,0 0 0,0 0 0,0 0 0,0 0 0,0-1 0,0 1 0,1 0 0,8-3-16,0 1 0,0 1 0,0-1 0,9 1 16,-4-2 31,8-11 88,-2-5 11,-9 6-79,1-2-51,2-2-85,31-42 81,6-8 55,12-15 8,-48 58-94,2-16-90,-3 5 29,-2 14 91,-5 9 21,-1 1 0,0-2 1,0 1-1,-1-1 0,-1 0 0,-1 0 1,1-2-17,6-28 124,3-26-124,-3 12 23,-3 8-40,-2-1 0,-1-45 17,1-7 13,0 47 54,-1 22-27,-1-32-40,-4-53 78,0-1 54,0 0 57,0 0 57,-3 40-1,-4-9-245,-1 2 102,5 0-60,-2-15-76,0-4-49,5 77 33,-1-1 38,0-6 33,-1-17 55,-2-36 45,3 29-144,-2-97 35,1 0 24,-8-101-36,0 2 0,10 139-5,4-228-22,-1 290 51,-2-75 105,-5 51-111,-7-16-78,5 57 37,2-1-1,2-13 24,2-8-5,1-106-19,8 55 58,-4 36-22,-5-38-98,-1 48 59,-3-70 27,2 48 0,0 23 0,5-40 0,7-269 0,-9 306 0,1 15 0,-6-44 0,-1 56 49,-3 0 1,-2-5-50,-6-29 19,8 36 95,2 8-50,-1 0-1,-8-17-63,-3 5 110,8 21-96,-5-8-41,-3-6-13,6 10 51,-3-5 33,-8-16-29,-4 0-74,17 30 164,0 0-59,-2-4-44,-19-25-70,22 30 75,-1 2 34,-1-2 58,-1 0 73,0 2 88,-1 0 105,-15-17-210,18 18-101,-1 0-36,-5-3-85,-36-26-5,18 13 87,7 2 57,1-1 68,7 6-56,-3-3-78,-26-30-86,32 33 112,-11-13-2,2 2-72,16 19-1,0 0-1,0-1 0,1 0 1,-4-11 43,-9-17 78,14 29-26,1-1 1,0-1-1,-2-7-52,6 15 10,0-1-1,1 1 1,0-1-1,0 1 0,1-8-9,0 1 5,0-1 0,1 1 0,1-1-1,0 1 1,1-1 0,0 1 0,1 0-1,1 0 1,1-1-5,21-57-52,-16 39-24,13-25 76,-7 15-17,3-6 45,-12 21-7,-7 23-25,0 0-1,0 0 0,1 0 1,-1 0-1,1 0 1,0 0-1,0-1 5,62-88 0,-51 71 0,-11 17 0,1 0 0,0 0 0,0 0 0,0 1 0,0-1 0,2 0 0,24-36 3,-3 3-17,-11 21-82,2 1 44,-5 6 37,1-1 0,1 1 0,9-4 15,6-1-60,-11 7-15,0 1-39,-15 5 50,1 0 34,-3 1 31,0 0 1,0 1-1,1-1 0,-1 0 0,0 1 0,0-1 0,1 0 0,-1 1 0,0 0 1,1-1-1,-1 1 0,2 0-1,-2 0-50,-1 0-146,0 0 43,0 0 14,0 0-16,0 0-48,1 0-1361,1-1-46,3 0-3772,-2 0 3112,-2 1 956,0-1 40,1 0-39,-1 0 67,1 1 76,-1-1 90,1 0 135,-1 1 102,0-1 112,1 0 120,-2 1 354,1 0 34,0-1 36,-1 1 35,1 0 38,0 0 40,-1-1 39,1 1 41,5-2-1645,0 0 52,1 0 24</inkml:trace>
  <inkml:trace contextRef="#ctx0" brushRef="#br1" timeOffset="51572.062">6858 397 4512,'-1'0'-293,"1"0"36,-1 0 35,1 0 34,-1 0-91,0 0 125,0 0 118,0 0 111,1 0 105,-1 0 96,0 0 174,1 0 117,-1 1 106,0-1 93,1 0 259,-1 0 97,1 0 322,0 0 847,0 1 41,0-1-815,1 0-306,-1 0-70,1 0-260,-1 1-75,1-1-88,0 0-100,0 0-187,-1 0-86,1 0-91,0 0-99,0 0-105,0 0-113,0 0-120,0 0-127,16 0 890,0 0-81,-1 1-74,-1 0-65,8 0 68,-1 2-110,-1 0-89,-1 1-66,-6-1-49,0 1 0,-1 1 0,1 0 0,8 6-114,3 3 253,-13-6-76,1 1 42,8 4-90,0-1-45,22 15 47,-18-4 5,7 20-102,-20-23 37,0 1 0,-2 0 0,9 21-71,-7-7 29,1 2-49,0 4 31,52 172 31,-47-124-19,-10-23 72,-4 3-95,1 37 19,1 33-23,4-44-107,2 25 148,-3 62 65,-9 122 79,-2-126-139,-2-31-75,0-74-16,4-1-1,2 0 1,4 1 49,-2-39-48,-1 17 124,1 5 26,0-18-136,3 37-30,-5-41 21,5 23 43,14 80-27,11 50 1,-2-29 95,9 37 35,-6-66-80,-14-55 144,0-4-62,3-3-86,-14-47 10,13 36 149,-13-32-127,0-3-51,0 2-66,0-2 141,2-1 58,-2-6 83,1 1 0,1-1-1,0 0 1,11 10-217,0-1 168,-9-12-130,-1 0-41,5 4 25,-7-5-28,0-1 0,1 0 0,0-1-1,0 0 1,1-1 0,0 0 0,0-1 0,11 5 6,-15-9 5,17 7 62,11-1 120,-32-8-171,0 0 0,0 0 0,0 0 1,-1-1-1,1 1 0,0-1 0,-1 1 1,1-1-1,0 0 0,-1 0 0,2-1-16,16-14 54,-9 1-23,0-1 0,-2 0 1,0 0-1,0-1 0,5-17-31,3-5 100,-4 7-90,-2-1 0,7-30-10,-5 15 1,2-11-1,-4 16 47,-5 22 19,1-1 40,10-48 90,-12 38 2,-2 0 0,-1-15-198,-3-20 222,-1 23-106,-1 7-51,1 0-36,-1 2-42,1 0-49,1 20 129,-1-1-37,0-2-32,-1-10-41,-1-14-4,1 14 117,2 7 55,-2 0-61,0-5-48,-2-11-65,0 0-11,2 12 52,1 4 40,0 0 50,-11-86 50,5 51-82,3 0-56,-2-17-20,-1-3 31,-2-41 37,2 36 44,3-28-86,1 27 70,-3 1-90,3 28-70,0 0-78,-7-200 383,10 145-222,0 83 50,0 1-36,-4-46-101,1 22 31,-3-106 76,5-81-45,2 183 30,2 29 0,0 0 0,1 0 1,6-18 1,-4 19 9,-1-1-1,-1-1 1,0-17-9,-3 27 20,1 1-35,5-31-134,-1 25 113,0 1 67,2 0 102,0-2-82,2-9-96,4-9-66,-8 25 104,0 1 34,5-10 32,3-10-88,2-7-38,-2 12 104,10-13 112,-17 32-152,0 0-42,20-35 19,3-4 31,10 7-48,-30 32 30,0-1 0,-1 0-1,0 0 1,3-5 13,-9 11 0,1 1 0,0 0 0,0-1 0,0 1 0,1 0 0,-1 1 0,0-1 0,1 1 0,-1-1 0,1 1 0,1 0 0,21-11 0,-23 11-3,0-1 0,1 1 1,0-1-1,-1 1 0,1 0 0,0 1 0,0-1 0,-1 1 0,1-1 1,0 1-1,0 0 0,0 0 0,3 1 3,11 0-16,38-1 16,-17-6-219,-27 6 217,7 1 50,1 0-36,-6 0-81,-9 0 144,2 1-54,-5-4-36,9 1-55,-10 1 118,-1 0-80,0 0 64,0 0-64,0 0 42,0 0-36,0 0-64,0 0-119,0 0-155,0 0 58,0 1 51,0-1 43,0 2-114,0 2-272,0-3 369,0-1-62,0 0 2,0 0 45,0 1 42,0-1 38,0 0 37,0 0 33,0 0-5,0 0 96,0 0 72,0 0 67,0-1 252,0 1-282,0 0-55,0-1-34,0 1-44,0 0-50,0 0-92,0 0-97,0-1-111,0 1-123,0 0 176,0 0-41,0 0-44,0 0-45,0 0-49,0 0-49,0 0-52,1 0-53,-1 0-57,0 0-58,0 0-60,0 0-63,0 0-64,0 0-66,0 0-69,0 0-70,1 0-104,-1 0-45,1 1-42,0-1-37,0 1-378,0 0-39,0 0-399,1 0-1146</inkml:trace>
  <inkml:trace contextRef="#ctx0" brushRef="#br2" timeOffset="59667.1">9585 494 5216,'0'0'41,"-1"0"41,0-1 39,1 1 38,-1 0 36,0 0 35,1-1 326,-1 1 120,0 0 105,1 0 95,-1 0 80,1 0 280,0 0 77,0 0-38,1 1 2393,0-1-2122,0 0 43,0 1-108,0-1-792,-1 0-41,1 0-47,0 0-49,0 0 96,0 0-109,0 0-121,-1 0-258,1 0-34,0-1 4,0 1-106,0 0-113,0-1-119,0 1-125,-1-1 117,1 1-33,-1 0-35,1-1-36,-1 1-36,1 0-36,6-6 497,1 2 54,38-14 835,-31 13-763,-8 3-165,-1-1-43,12-4 31,-1 1 91,9-2 160,16-3 284,-24 6-366,4-1-25,-12 4-142,1-1-36,14-3 34,-1 1 89,1 1 56,33-2 334,-22 3-276,-15 1-169,23 0 69,1 2-1,-1 1 0,37 7-156,-35-1 66,-2 2-41,2 4 2,-33-9-2,1 2 0,-1 0 0,0 0 1,-1 1-1,0 0 0,0 1 0,0 1 0,1 2-25,-4-2 17,0 0-1,0 0 0,4 7-16,11 15 74,2 0-36,10 13-37,3 9-1,-28-36-4,-1 0 1,5 12 3,2 14 22,0 13 73,36 101-83,-28-91 68,-16-38 27,-1 2-63,-2 7-55,2 19-82,0 5-23,7 41 231,13 187-74,-24-227-4,-1 1 36,1 24-98,-2 2 37,-1 327 214,-2-310-204,1-1-49,5 23 67,0 3-42,-5-86-81,0 0 34,1 22 22,0 1 36,1 69 29,-1-45-70,-1-53 131,0 0-58,2 39-81,0 33-110,-2-63 120,7 94 140,3-35-94,3 0-38,-2-11-13,0 103 141,-2-25-68,-1-37 3,-7-4 73,-5-49-5,-1-1-61,-2 0-47,0-1-35,-9 115-101,14-152 190,8 60-70,-3-69 72,-1-9 43,6 22-98,3-4-75,0 2-42,0 2 120,12 35 102,-11-54-86,42 89-15,-15-42-39,-28-56-23,13 22-21,-3-12 140,10 17 183,0 1 25,-8-16-163,23 28 34,-9-25-108,-15-17-20,-16-13 1,1-1-1,-1 1 1,1-1 0,0 0 0,0-1 0,0 0-1,8 3-14,-5-3 38,-1 1-39,18 10-122,-17-8 95,2 1 73,-5-5 22,-1 1 37,0-1-45,-1-2-49,3 0-43,3 0-58,2 0 19,-6 0 97,12 4 22,17 0-120,-24-6 97,1 0 64,-2 0-43,0 1-41,22-2-106,-19 2 88,-7 0 38,1 0 33,-7 0-45,2 0 60,1-2-35,0 0-28,4-3-43,4-3-40,-3 5 75,6 0 77,1 2-76,21-4-95,-21-2 90,1-1-58,0 1 52,36-8 114,-30 8-87,0 0-71,-20 7 47,-1-1-1,1 1 1,-1 0-1,1 0 1,-1 0 0,1 0-1,0 0 1,-1 1-1,1-1 1,-1 1 0,2 0 6,-1 0-8,0 0 1,1 0 0,-1-1 0,0 0 0,0 1-1,0-1 1,0 0 0,1-1 7,24 2-5,-26-1 7,0 1 0,0-1-1,0 0 1,0 0 0,0 0 0,0 0-1,0 0 1,0-1 0,0 1 0,0 0-1,0-1 1,0 0 0,0 1 0,0-1-1,1-1-1,5 0 80,0 4-54,-7-2-26,1 0 0,-1 0 0,0 1 0,0-1 1,1 0-1,-1 0 0,0 0 0,0 0 0,0-1 0,1 1 0,-1 0 0,0 0 0,0-1 0,8-2-8,-7 2 1,-1 0 0,1 0 1,0 0-1,0 1 0,0-1 1,-1 1-1,1-1 0,0 1 1,0 0-1,0-1 1,0 1-1,0 0 0,0 0 1,0 1-1,0-1 0,0 0 1,0 1-1,1 0 7,-2-1 5,-1 0-1,1 0 1,0 0-1,-1 0 1,1 0-1,0 0 1,-1 0-1,1 0 1,0 0-1,-1 0 1,1 0-1,0-1 1,-1 1-1,1 0 1,0 0 0,-1-1-1,1 1 1,0-1-5,1 0 3,-2 1-4,0 0 0,0 0 0,0 0 0,0 0 0,1 0 0,-1 0 0,0 0 0,0 0-1,0-1 1,1 1 0,-1 0 0,0 0 0,0 0 0,0 0 0,1 0 0,-1 0 0,0 0-1,0 0 1,0 0 0,1 0 0,-1 1 0,0-1 0,0 0 0,0 0 0,1 0 0,-1 0-1,0 0 1,0 0 0,0 0 0,1 0 0,-1 1 0,0-1 0,0 0 0,0 0 0,0 0 0,0 0-1,1 0 1,-1 1 0,0-1 1,2 1-28,2-6 35,2 0 80,1 1-56,12 2-63,-9 7 96,-5 4-105,-3-6 27,0-3 42,-1 0-27,-1 0-37,2 0-131,-1 0-115,0 0-93,0 0-70,-1 0-54,1 1-1275,0 0 1064,-1 0 335,1 0 48,-1 0 63,1-1-921,-1 1 106,0-1 101,0 0 94,0 1 89,1-1 81,-1 0 77,0 0 69,0 0-121,1 0 108,-1 0 92,1 0 74,-1 0-42,1 0-615,-1 0 557,1 0-50,-1 0 230,0 0-43,0-1-289,0 1 285,0 0-35,1 0-679,-1 0-33,1 0-1213,0-1-581,1 0-1587</inkml:trace>
  <inkml:trace contextRef="#ctx0" brushRef="#br2" timeOffset="62948.952">15760 6237 8896,'0'0'1114,"-1"0"-79,0 0-75,1 0-71,-1 1-68,1-1-63,0 0-59,-1 1-56,1-1-52,0 0-47,-1 1-45,1-1-40,0 1 356,0 0-115,0-1 118,0 0 935,0-1-1041,0 1-286,0-1 40,1 0 47,-1 0 53,1 2-265,2 0-114,3-1-54,3-2-35,-7 1-23,11-1 175,1 2-60,3 3-24,10 3 2,0 0-14,0-3-204,-1-1 56,10-2 69,51-7 172,-76 6-224,0 0 0,1 1 0,10 1-23,65 13 1,-46-6-7,8-6-48,-16-1 7,-11 2-12,5 3 89,75 13 193,-57-14-151,-12-4-57,1-2-46,25-1 93,18 4-62,-18 1 59,-20-1 27,-1-1 54,87 1-264,-42-5-24,-44 4 135,0 1 61,-16 1 9,-1-2 1,1-1-1,1-1-57,11-2 47,-1 1-34,127 0-95,-108 2 121,-33 1 64,1 0-58,3 0-52,12 2-80,8 0-47,-14-2 87,-5 0 68,1-2 79,-9 1 2,0-1-37,17 2-24,-2 0-81,43 3-142,-51-3 160,0 1 42,-15-1 1,41 1 61,23-3-58,-16 0-3,-18 1 34,-4 0 14,-2-4-92,35 0-108,53 5 179,27-7-48,33-7 133,-142 8-131,23-5-59,10-2 5,-50 8 52,-1-1 0,0-1 0,13-6 0,-9 3 0,1 2 0,4-1 0,-11 5 3,47-12 29,-22-1-45,-7 2 79,1 1-35,77-18-48,-21 6 32,-10-2 8,108-44-32,-58 20 70,-32 20-70,-53 18-43,19-10 52,-51 16 3,0 0-1,-1-1 1,7-5-3,51-29 174,-38 23-125,-1-2-96,18-10-78,0 0 106,86-51 180,-79 42-130,-28 18 10,1 0-42,78-47-107,-62 39 105,-12 8 55,0-1 68,0 0 84,0 0 104,-12 6-550,0 1 45,0-2 42,-1 1 39,1-1 37,0 1 32,23-19 40,-2 3 87,-1 0 64,10-6 84,29-15 163,2-3-399,38-34 49,33-23 36,-109 83-54,15-5-23,-14 10-19,0 0-35,34-17-90,111-58-269,-135 70 322,0 1 39,13-6 56,-1 3 44,17-5 54,44-15 103,92-28 122,-149 56-263,0-1-41,-75 26-23,19-6-27,0 0-45,4-1-59,13-3-108,-4 0 32,-11 4 100,-4 1 48,0 0 37,28-9 46,24-3 60,12-4-21,6-8-134,10-8 71,-16 6-137,38-7 137,14 5 14,-28 7-65,24-12 51,-82 22-48,-2 2-251,14-9 299,6-3-172,2 4 80,0 5 56,-6 4 9,38-1 27,-2 6-83,-76 6 54,10-3 83,2 0 0,-10 4-106,-4 2-92,-10 0 28,1 1-35,-9-2-692,-1 0 55,3 0-1630,-2 0 1337,0-1 391,-1 1-47,1 0 79,-1-1-47,1 1-53,-1-1-60,1 1-66,-1-1-73,1 1-79,0-1-84,-1 0-36,1 0-36,1-1-1284,0-2-620,1-1-1688</inkml:trace>
  <inkml:trace contextRef="#ctx0" brushRef="#br2" timeOffset="-184285.085">15786 5954 4512,'-3'0'1559,"1"1"101,-1-1 32,0 3 2332,2-2-1644,1 0-1040,0 0-83,0 0-521,0 0-44,0 0-50,1-1-53,-1 1-59,1 0-63,0 0-68,-1-1-72,1 1-79,0 0-82,0-1-86,0 1-93,1 0-96,-1-1-102,0 1-105,0-1-112,12 4 769,-1-1 0,0-1 0,1 0 0,0 0 0,7-1-341,8-1 500,0 0-100,-11-1-219,0 1-64,1 0-73,0 1-84,55 3 196,-42-3-63,-8 0 10,-1-1 46,-8 0-135,1 0-1,-1-1 0,0-1 1,1 0-14,-5 1 45,3-1 43,2 1-21,-1 0-67,33 0-191,-27 0 162,-9 1 66,2 0 58,28-1-69,-9-4-27,-4 0 24,27-2-58,0 0 36,201-31 150,-225 31-62,0-1 0,1-2-89,11-3 46,1 2-78,20-6 41,28-20 55,-53 21-31,0 1 0,9 0-33,0-2-53,-6 3-22,-11 7 53,3 1 65,22-7-43,10-7 149,2-4-149,-55 18 59,0 0-49,4-2-46,-12 6 11,0 0 0,0 1 0,0-1 0,0 1 0,1 0 0,4 0 25,63-8-77,-23 2 92,1 4 58,-25 1-64,12-7-42,15-3-7,-42 11 40,24-3 21,1 2 0,25 1-21,-39 2-9,0-1 0,-1-1 0,1 0 0,0-2-1,-1 0 1,0-2 0,2-1 9,242-77 0,-161 53-24,1 7-38,-63 15 31,114-21-56,-53 13 106,-47 8 30,-1-1 34,22-4-120,102-25 15,-73 9-47,-67 15 65,47-24 156,-46 18-152,-19 11-51,0 0-46,51-25 82,-27 12 22,1 3 44,-4 2-42,36-20-9,-30 13 23,8 0-23,-11 5 62,-1-1 1,12-9-63,4-7 24,164-94-67,-181 106 30,1 2-1,1 3 1,5-1 13,0 0-33,0-2 0,16-12 33,-16 7-1,29-9 62,-3 1 9,-28 9-51,7-3 35,24-9-54,128-44 170,-74 30-101,-95 37-2,0 0-45,137-56-109,-138 55 112,-1 0 44,10-5 38,0 1-75,63-30-68,-62 27 56,-16 7-16,158-76 176,-124 63-209,-32 15-30,1 1-37,-7 3 31,0-1 46,6-3 41,17-7 61,0 1-1,-16 6-60,-7 3-41,0 1-44,2-3 39,-1-1 0,-1-1 0,12-9 24,-1 1-35,1 1-40,24-12 111,-26 13-43,0 2 0,21-7 7,-41 19 98,-1-1-57,3-4-49,8-6-68,0-1-8,-7 7 69,-3 3 50,1 1 59,2 0-53,0 0-56,41-22-177,-26 13 133,-17 9 83,0 0 54,33-17-58,24-16 55,10-6-4,-26 20-82,-34 17-82,8-3 27,0-1 60,24-7 90,35-12 147,-52 21-158,1 0-50,1 2-77,130-35-12,-135 34 81,-1-1 36,9-3-62,59-17 22,-84 26 9,30-5 13,-34 8-15,0 0-1,0-1 0,7-4-17,-10 3 13,-1 1 0,1 1-1,0 0 1,0 1 0,0 0-1,4 1-12,-9 0-20,1 0 0,0 0 0,0-1 0,4-1 20,23-4-48,-31 6 81,0 1 54,1 0 68,3 0 126,-1 0-48,-8 0 226,0 0-252,0 0-42,0 0-39,0 0-39,0 0-37,0 0-36,0 0-34,0 0-34,0 0-146,0 0-115,0-1-104,0 1-94,0 0-68,0-1-69,0 1-57,0 0-48,0-1-285,0-1-2006,0 1 1773,0 0 201,0 0 91,0 0 525,1 1 35,-1-1 38,0 0 43,0 1 47,0-1 50,0 0 53,0 0 59,0 0-1159,1-1-47,-1 0-42,0 0-38,1 0-325,-1-1-37,2-5-3686,-2 8 5405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31T12:26:56.205"/>
    </inkml:context>
    <inkml:brush xml:id="br0">
      <inkml:brushProperty name="width" value="0.05" units="cm"/>
      <inkml:brushProperty name="height" value="0.05" units="cm"/>
      <inkml:brushProperty name="color" value="#BF613F"/>
    </inkml:brush>
    <inkml:brush xml:id="br1">
      <inkml:brushProperty name="width" value="0.1" units="cm"/>
      <inkml:brushProperty name="height" value="0.1" units="cm"/>
      <inkml:brushProperty name="color" value="#E8E8E8"/>
    </inkml:brush>
  </inkml:definitions>
  <inkml:trace contextRef="#ctx0" brushRef="#br0">5771 8626 4000,'0'1'1315,"1"-1"-82,-1 0-80,1 1-77,-1 0-75,1 0-73,0-1-70,0 1-68,-1 0-65,1 0-63,0 1-60,0-1-59,0 0-54,0 1-54,0-1-50,1 1-49,-1-1-63,0 1-38,0-1-36,0 1-33,2 1 71,-1 0-112,1 1-97,0 1-99,-1-2-47,1 1-40,5 8-475,-5-7 389,1 0 65,-1 0 111,-2-3 83,1 1 33,-1-1 37,0 0 40,0 0 43,0 0 46,1 0 51,-1 0 54,1 1-283,0 1 0,1-1 0,-1 0 0,1 0 0,0 0-1,2 1-35,9 11 140,-6-2-106,-4-6 18,1 1 82,14 12 432,-13-14-439,-1 0-67,-1-2-77,4 4 32,6 13 203,-5-5-176,4 7-97,-2-7 123,6 4 112,-4-5-62,-5-5-90,1 1-75,8-5-108,-8-4 98,-1 2 44,6 3 104,-11-6-52,0 1 0,0-1-1,-1 1 1,1-1 0,0 1 0,-1 0 0,3 2-39,5 5 44,5 3 64,1 1 5,-6-3-88,-4 1-59,-1 1-67,-5-9 92,3 2 4,9 9 104,-7-5-32,-5-8-65,0-1 0,0 1 0,0-1 0,0 0 0,1 1 0,-1-1 0,0 0 0,0 1 0,0-1 0,1 1 0,-1-1 0,0 0 0,0 0 0,1 1 0,-1-1 0,0 0 0,1 1 0,-1-1 0,0 0 0,1 0 0,-1 0 0,0 1 0,1-1 0,-1 0 0,1 0-2,0 0 4,-1 0 0,1 0 0,-1 0 0,1 1-1,0-1 1,-1 0 0,1 0 0,0 1-1,-1-1 1,1 0 0,-1 1 0,1-1 0,-1 0-1,1 1 1,-1-1 0,1 1 0,-1-1 0,1 1-1,-1-1 1,1 1 0,-1-1 0,0 1 0,1 0-1,-1-1 1,0 1 0,0-1 0,0 1-1,1 0 1,-1-1 0,0 1-4,0 1 14,2 2-37,-1-1-36,2 20 13,1-14 74,9 0 77,2 3 18,-7 2-91,-1-1-94,-3-10 68,1 0 46,1 0 59,-1 1-227,0 0 72,-1 3 63,1 3 87,0-1-9,-2-4-62,0-1-41,1-1-42,-3-3 170,-1 1 2,2 1-60,-1 1-45,3 1-59,-2 0-5,-1-3 51,8 12 28,-5-8 15,-1-1-1,1 0 1,0-1 0,1 1-1,-1-1 1,1 0 0,2 1-49,9 4 68,-7-5-48,-1-1 34,4 2 92,17 1 273,-19-4-324,1-1-40,4 0 11,-1 0 57,30-4 442,-25 1-364,-8-1-127,0 0-47,10-3 3,9-4 26,-29 11-61,-1-1 1,1 1 0,0 0 0,0-1 0,0 1 0,0 0 0,0 0-1,0 0 1,0-1 0,0 1 0,0 0 0,0 0 0,0 0 0,0 1-1,0-1 1,0 0 4,9 0-45,-3-3 50,-4 0-32,1 0 38,16-9 184,-13 11-225,-6 1-26,-1 0 80,0 0 81,0 0 148,4-2 6,2-4-90,-2 3-119,-2 2-32,3 0-9,-4 1-6,0 0 0,0 0 0,-1 0 0,1-1 0,0 1 0,0 0 0,0 0 0,-1 0 0,1-1 0,0 1 0,0 0 0,-1-1 0,1 1 0,0-1 0,0 1 0,-1-1 1,1 1-1,0-1-3,2-1-6,3 1 70,11-3 202,-13 1-215,-3-1-53,-6 16 13,5-11 47,0-1 33,0 0-159,1 0 48,1 1 41,4 1 54,0-2-10,-3-1-64,-1-1-46,-1-1-53,-1 3 36,0-1 44,1 1 19,0-1 1,1 1 0,-1 0 0,1-1-1,-1 1 1,1 0 0,0 0 0,-1 0-1,1 0 1,-1 0 0,2 1-2,-2-1 2,1 0-1,0 0 1,0 0 0,-1 0 0,1 0 0,0 0-1,-1 0 1,1 0 0,0-1 0,-1 1 0,1-1-1,0 1 1,0-1-2,-2 0 1,10-4 76,11-9 277,-13 8-306,13-14-53,-16 14 12,0 1 0,1 0-1,-1 0 1,6-3-7,6-3 50,-12 9-18,-1-1 0,0-1 0,0 1 0,0-1 0,-1 1 0,3-4-32,10-17 56,0 3-106,0 1-9,-9 4 62,-3 5 10,0-1-11,0 1 0,0-1 0,1 1 0,5-7-2,-3 2 32,2-11 80,-4 6-42,0 10-60,6-11-28,-1 0 35,24-48 108,-24 45-123,-2 0-53,4-7 244,-5 13-148,0 1-70,-2 3 24,1 0 1,0 0-1,1 1 1,5-5 0,-3 3 11,-1 0 1,5-14-12,15-49 171,-8 21-209,3-9-14,-10 22 62,16-56 92,-6 35-71,-5 8 28,-16 44 0,14-44 162,16-35-221,-7 29 45,8-20-77,-4-2 0,-4-2 32,-14 47 18,14-60 93,-19 56-90,7-42-32,-1 3 64,-3 6 45,4 1-52,-3 20-35,-3 0 0,0-51-11,-5 46 269,0-1-92,0-1-80,-1 0-69,-2 0-59,-5 1-45,3 29 70,1-20 51,-3-30 22,4 62-48,0-1-1,1-10-18,1 14 27,-1 0 0,-1 0-1,-3-14-26,-1-1 128,0 0-56,-5-34-47,-6-47-106,10 77 84,-2 0 42,-7-53 27,2-46 127,2 15-40,-1 42-119,-1 19 5,-10-31 140,-10-41 125,25 89-245,2-1-41,-5-42 89,-9-43 165,7 46-116,5 28-97,2 10-51,1-1-49,3 19 14,-9-75-77,3 35 68,-1 12 64,-3 0 81,-19-82-71,-51-181 3,38 121-86,9 30 10,24 129 25,-1 1 0,-1 0 0,-6-7 4,-14-28-3,11 22 13,-2 0-1,-6-3-9,1 8 12,-3 1 0,-32-34-12,4 12 61,52 57-137,0 0 54,-1-2 44,-4-7 60,1 1-19,4 7-65,1 1-46,-1 2-56,-25-35 103,-9-27 50,3 3-17,32 58-35,0 1 0,0 0 0,-1 1 0,0-1 0,-5-2 3,6 4-2,0 0-1,0 0 1,1-1 0,-1 0-1,2 0 1,-1 0-1,-1-4 3,-92-163-48,90 157 1,1 0 66,-19-35 189,13 30-169,14 20 161,-1 1-89,0 0-85,1-1-81,-1 1-78,1 0-72,0 0-69,0 0-64,0 0-61,0 1-55,1-1-53,-1 0-47,1 1-43,-1-1-40,2 1-737,-1-1 136,1 1-55,5 0-3075,-4 0 2551,-1 0 931,0 0 35,0 1 45,0-1 50,2 1-1441,0 0-112,1 0-572,3 2-1561</inkml:trace>
  <inkml:trace contextRef="#ctx0" brushRef="#br0" timeOffset="2518.31">5594 4748 5472,'0'4'1740,"1"-5"-124,0-3-116,1 1-109,-2 1-566,0 2-472,0-1-37,1 1 212,-1-1-208,0 1-50,0 0 161,0-1 1558,0 1-1174,1-1-5,-1 0-459,0 1-45,1-1-90,-1 1-40,1-1-44,-1 1-48,1-1-51,-1 1-56,1-1-59,0 0-64,8-6 667,0 0-81,-2 0-72,1-2-65,0-1-13,0 0-67,0-3-26,5-7 7,5-8 29,6-3 275,2 3-75,3 1-76,0 1-73,8-7-27,-1-2-117,8-7 46,31-14 11,-23 19-47,-26 18-103,2 2-50,-9 5-36,0 0 0,12-11 39,-6-3 13,13-20-116,-2-1 71,67-97 124,-96 131-109,7-23 151,-9 24-122,0 0-66,4-12-39,-2-1 56,-2 4 52,-1 0 0,-1-1 0,-1 0-15,-1-13-11,0 19 7,1-6 85,0 0 17,-2 8-71,10-78-155,-9 72 149,1-9 52,0 3-16,-2 8-58,3-53 9,-1 45 17,-1 0-1,-1 0 1,-2 0-1,-2-10-24,1 7-1,0 0 0,3-1 1,0-2 0,1 4 4,-2 1 0,-1 0 1,-5-26-5,-14-57 293,14 62-192,2-5-60,3 27-60,2 1-34,-2-2 65,-1 0 1,-1 1 0,-1-1 0,-5-15-13,-9-40-41,10 34 92,-5-38 124,12 51-145,2 28-55,0 0-49,0 1-47,-1 0-44,1-1-43,0 1-39,-1 0-38,1 0-35,-1-1-61,1 0-35,-1-8-512,0 0-108,1-1-86,0 17 87,0-1 42,0 0 43,0 1 41,0-1 41,0 0 39,1 1 38,-1-1 39,0 0 36,0 1 35,0-1 36,0 0 33,1 1-513,-1-1 124,1 1 456,-1-1 41,0 0 39,1 0 37,-1 1 36,1-1 34,-1 1-264,1-1 232,0 0 61,-1 1 54,1-1 49,0 0 43,0 1 38,0-1-52,0 1 85,2 1-61,-2-2 60,0 1-33,0-1-62,-1 1-78,1 0-93,2 5-310,0 8-222</inkml:trace>
  <inkml:trace contextRef="#ctx0" brushRef="#br0" timeOffset="6731.982">1701 3302 1568,'0'0'12,"0"0"84,0 0 77,0 0 72,0-1 67,1 1 61,-1 0 55,0 0 51,0 0 33,0-1 37,1 1 642,-1-1 60,1 0 1775,-1 1-2127,1-1-39,-1 1-37,0-1-70,0 1-85,1 0-100,-1-1-284,0 1-44,0 0-48,0 0-50,0 0-54,0-1-57,0 1-59,0 0-65,0 2 692,0-1-43,-1 0-40,1-1-38,-1 1-37,0-1-37,-2 0 305,0-1-124,0 0-113,-1-1-99,-1-1-88,2 1-112,-1 0-42,-4-3 30,2 0-98,-9-6-3,9 7 35,4 2-4,0 0 37,-1 0-106,0-1 0,0 0 0,0 0 0,0 0 1,1 0-1,-2-2-22,2 2 26,-1 0 0,1 0 0,0 0 0,-1 1 0,0-1 0,1 1 0,-1-1 0,-1 1-26,-10-7 38,1 0 37,-12-11 164,-4-5 160,-13-15 292,16 15-286,0 0-92,7 10-184,0 0-82,-58-39 2,31 23 145,-36-32-194,66 49 32,1-1 0,1-1 1,-6-8-33,10 11 11,0-1 1,-6-14-12,0-2 9,-67-121 176,44 89-144,3 4-127,-27-55 86,34 44 86,13 29-42,4 14-56,-17-43 61,16 33-53,3 0 0,1-1 1,1 0-1,0-23 4,3-28 40,5-24 191,0 38-141,0 13-79,0 1-76,4-9 100,1 29-44,2 1-1,1 0 1,2-1 9,7-13 36,25-37 81,-12 22-170,3 2-1,6-5 54,-18 37 29,28-37 114,-20 32-129,-18 23-18,2 0 8,0 1 1,1 0-1,1 1 0,0 1 1,4-3-5,88-58 52,-10 6 55,-88 61-73,7-5 2,11-5-103,22-13 0,79-43 56,-105 62 29,12-1 49,10-5 19,-22 8-45,0 0-44,51-11-136,-41 14 103,6-1 88,-25 5-15,34-4 59,-23 5-87,1 3-34,94 11 78,-80-8 13,-14-2 135,0 1 0,20 6-201,-25-3 55,0 2-34,58 30-21,-48-22 0,0-1 0,1-2 0,0-1 0,2-2 0,11 2 0,-5-3 40,56 20 166,-62-19-174,4 3-86,24 13 54,21 8-10,-46-22 108,2 0-40,76 28 40,-68-21-11,-23-10-26,0-2-1,1-1 1,0-1 0,0-1 0,0-2 0,9 1-61,19 3 40,19 4-19,-2 3 1,17 8-22,31 10 21,85 11-21,-157-34 49,21 10 153,34 7 150,-66-20-279,0-3-45,8-1 68,11 0-69,26 5-87,-54-4 40,-1 2 0,4 2 20,25 11 62,-29-9-107,0-1 0,9 1 45,32 4-4,0-3 34,57 12 52,-44 0-57,19 16-158,-57-18 159,2 0 68,29 5-80,-11-3-15,-36-13 26,30 13-30,70 31-98,-88-35 114,0 2 50,-9-3-13,12 9-81,-5-3 29,-26-17-163,0-1 39,10 5-29,0-1 112,-1-1 83,5 2 177,-1 1-1,7 6-214,-14-7 38,0 1-57,7 8 34,20 18 160,-24-21-141,5 5-99,22 19-170,-27-25 194,-16-14 44,1 1 3,0-1 70,-2 0-284,0-1 38,-1 0 37,1 1 33,0 0-13,0-1 100,0 1 66,0 0 45,2 2 329,-2-2-296,-1-1-95,1 1-51,-1-1-61,0 1-73,1-1-85,-1 0-95,0 0-108,0 0-118,0 0 113,0-1-61,0 1-65,0 0-67,1-1-73,-1 0-73,0 1-79,0-1-82,0 0 167,0 1-95,-1-1-91,1 0-86,0-1-82,0 1-78,-1-1-73,0 0-69,0 0 223,0 0-37,-1-3-1257,-1-1-612,-3-3-1659</inkml:trace>
  <inkml:trace contextRef="#ctx0" brushRef="#br0" timeOffset="11331.456">1903 7218 3744,'0'2'1839,"0"-1"-128,0 0-125,0 0-119,-1 0-117,0 0-111,1 0-108,-1 0-102,0 0-99,0 0-94,0 0-90,0 0-86,0 0-82,0 0-76,-1 0-74,1 0-68,0 0-118,0 0-39,0 0-37,0-1-35,-2 2 38,1-1-112,-1 1-111,-1 0-105,1 0-128,-3 1-227,1 0 87,2-2 235,0 1 122,1-1 106,0 0 92,1 0 104,-1 0 116,2 0-126,-1-1 34,-12 12-199,0 1 72,2 0 59,-1 1 47,-3 5 156,9-13-193,0 1 0,0-1 1,-1 0-1,0-1 0,-3 3-198,-9 2 319,13-7-304,-4 1 25,0 1 36,-2 1 120,2 1 86,5-4-92,1 1 40,-5 4-99,-4 2 17,-12 10 117,8-4-181,-1-1 54,-45 31 463,35-29-393,11-8-131,0 0-49,0-2-11,-3 0 52,-43 14 48,38-12 30,-2-3-48,-7 0-32,-18-1-31,-36-4-1,60-2 12,1 0 34,-8-5-45,-19-14-96,32 9 65,7 4 30,1 0 34,-4-2-30,1-1-1,1-1 1,-4-3-39,-12-8 1,22 16 8,-13-9-20,-28-24-78,26 11 100,12 12-9,-1 0 1,0 2-1,-1 0 0,-1-1-2,-2 0 36,1-2-1,-11-14-35,-36-38-2,7 6 45,45 48-10,0-1-1,1 0 1,-3-6-33,-109-222-49,59 112-41,32 67 97,3-2 0,3-1 1,-12-51-8,16 30-10,6 14-87,4-1-1,0-26 98,7-8-41,2-21 69,-9 1 88,10 112-39,1 0-37,-1-10-34,1 0-44,-3-42-93,2 47 125,-2 1 42,-3-39-41,4-3 50,3-12-45,1 19-40,1 16 34,6-35 6,-1 16 18,-4 1 72,-3-7-81,-1 0-40,0-136-145,4 117 144,2 38 66,3 0-1,8-30-33,-4 23 77,4-41-77,-9 6-9,-4 0 0,-4-2 9,-4-2 18,-16-83-18,14 132-8,-4-60 101,9 72-109,1 1-53,-2-140 37,0 46 61,4 1 34,1 70 4,3 1 0,3 0 1,9-35-68,-1 4-96,-8-2 49,-6 1 70,-2-2 89,0 34 13,-1-26-107,-1-40 145,0-4 60,2 40-104,0 37-224,2-1 56,1-9 46,2-28 71,3-58 62,-7 95-129,0 0-44,3-68 10,2 53 24,10-46 9,0 44 29,34-80 100,-48 139-127,5-14 22,1-1-36,35-68-186,-31 65 200,0 0 64,3-5 37,3 2-48,7-4-35,13-14-47,-5 8-6,5-5-25,8-5 58,36-37-38,18-27 103,11-3 291,28-15-356,-122 114 189,0 1-36,20-11 66,10-1-78,23-9-67,-55 28-66,18-9-33,1 1-43,6 0-55,21-3-109,2 7 1,-21 8 107,-5 3 56,0 3 43,21 5 55,0 0 50,118 21 306,-59-9-160,-40-9-159,-40-7 15,2-1-36,38-1-47,7 1-126,-2 4 237,57 13-110,-30 6 29,-70-15-61,26 13 32,37 16 10,52 24 24,-126-52-29,-1 3 0,-1 0 0,0 1 0,10 10-5,34 26-6,46 24 6,32 24 33,-85-57 49,55 29-82,-56-38-39,1-1-81,-62-33 117,40 23 88,9 5 63,-16-13-104,42 13-72,39 10-75,34 13-1,-44-18 110,1-4-1,18-2-5,-79-18 9,30 7 89,53 19-98,28 12-44,8 2-39,-127-37 72,0 2 0,-1 2 0,10 8 11,-26-14 16,64 38 105,-47-29-98,18 6 14,-1-1 7,-18-5-56,-22-10-37,0-2-1,1 0 1,8 3 49,8-1-28,-5 0 17,-25-9-53,-1-1-3,0 0-66,0 0-75,0 0 61,0 0-34,0 0-896,1 0 83,-1 0 75,1 0 72,-1 1 66,0-1 59,1 0 54,-1 1 48,0-1 54,1 0 35,-1 1-444,0 1 95,0 0-1109,-1-1 1339,1 0-45,-1-1-76,0 1-78,0 0-93,0 0-109,-2 0-1012,-2 1-97,-2 0-527,-4 1-1448</inkml:trace>
  <inkml:trace contextRef="#ctx0" brushRef="#br1" timeOffset="1.08643E6">6410 2046 1056,'-2'2'113,"0"1"88,2-2-96,-1-1 43,1 0 62,1-1 77,-1 0 95,1 0 111,0 1-199,-1-1 34,1 0 36,0 0 39,-1 1 77,0 0-184,0 0 266,0 0-603,0 0 85,0-1 82,0 0 74,0 0 71,1 0 63,-1-1 59,0 1 52,1 0-4,-1-1 34,1 0 560,0-2 552,0 0 1133,0 4-1587,1 0-1012,2 1 143,-2 0-9,0-1-133,0-1-73,0 1-65,2-2 104,0 3 65,1 0 87,2 3 163,-2-1-161,0-1-55,-1-1-110,-1 0-49,-2-1-28,0 0-1,0 0 1,-1 0 0,1 0-1,0 1 1,0-1 0,-1 0-1,1 1 1,0-1 0,0 0-1,-1 1 1,1-1 0,0 1-1,-1-1 1,1 1 0,-1-1-1,1 1 1,-1 0 0,1 0 0,0-1 1,-1 1 1,1 0 0,0 0 0,-1-1-1,1 1 1,0-1 0,0 1 0,-1 0-1,1-1 1,0 0 0,0 1 0,0-1-1,0 1 1,0-1 0,0 0 0,0 0-1,0 1 1,0-1 0,1 0-2,2 0 11,0 0 1,1 1-1,-1-1 0,0 1 1,1 0-1,-1 1 0,0-1-11,17 8 129,-12-5-32,0-1 35,20 5 78,-9-4-67,-6 1-107,-9-3-15,0 0 35,1 1 47,3 1 102,6 1 109,-6-1-141,-2 0-81,0-1-69,4 0-31,5-3 152,0-1-22,-6 3-119,17 8-3,-19-7 3,1 1 1,0-1-1,0-1 0,1 1 0,2-1-3,-6-1 44,4-1 85,1 1 25,-3 0-113,2 1-77,3-1-103,2 0-20,-5 2 147,36 5 408,-21-4-182,-1 2 34,24 9-34,-31-9-221,7 2 57,18 7 40,-29-8-104,0 1-41,28 21 146,23 10 212,10 7 71,-36-22-396,-22-16 28,14 8-38,-6 1-27,-21-14 6,-2 2 31,20 21 60,12 12 105,4 2 9,-15-11-111,-14-20-169,-1 1 70,2 2 59,5 6 90,7 11 85,-14-20-162,0 0-46,9 11 39,0-1 43,-1-2 66,-1 1 0,6 10-116,-6 0 41,-5-9-11,10 7 82,-2-2-21,-9-8-68,3 4-5,7 10 54,4 10 33,-10-12-76,40 97-29,-31-81-16,0-1 5,-10-13 33,-6-17 26,3 0-28,5 14 3,-9-15 93,1 1-69,3 1-57,4 7-79,4 8-9,-11-19 108,-1-1 35,17 61 162,-10-29-99,-3-18-82,19 46 102,-17-41-99,1 16 87,4 8 49,-12-41-58,0 4 176,-1-4-57,0-4-117,0-1-65,1 0-56,9 21 82,3 7 63,-9-19-31,-2 10 10,-1-3 7,1-7 1,0 0-69,0 0 0,0 0 0,0 11-51,5 25 44,3 1-13,1 26 84,-1-5-15,-10-63-55,-2 0-41,4 19-64,-1-19-32,-1 1 68,-1 1 60,1 8 79,0 0-21,-1-6-116,4 10-42,-2-3 56,1 0 53,-2 1 58,-1-1 66,-1-14-94,1-1-39,3 13-61,0-3 10,-3-10 53,-1 0 34,1 6 16,0 1-47,1 0-42,1 0 0,1 0 0,3 9 1,0-4 85,-3-10-2,-1 0 34,5 15-170,-6-7 45,1-1 38,0 1 49,2-2-27,0 0-37,12 26-69,-9-24 50,0 2 51,-4-7 26,1 2 43,5 10-84,2 5-85,-5-8 43,10 9 65,-9-16-25,4 9 63,1 1-50,31 49-17,-25-42 46,2-1-114,-15-21 25,0 0 0,-1 0 0,0 0-1,0 0 1,0 2 17,-3-6-8,1 0-1,0 0 1,-1 1-1,2-2 1,-1 1-1,0 0 1,2 1 8,11 12-26,11 11 57,21 4 75,-13-10-51,-14-5-55,-9-7-86,0 0 59,30 21 92,-24-20-102,-17-9 143,-1 0-67,0 0-18,3-1 24,2 0 64,-3-1-56,2 3-87,9 5-87,-4-3 25,-4-1 279,4 4-150,-5-4-69,1-1-42,-2 1 83,-1 0 42,5 5 107,5-7-104,-11 0-78,-1 0-40,0 0-98,0-2 104,0 0-21,0 0-36,0 0-65,0 0-353,0 0 70,0-1 62,0 1 55,0 0-135,0-1 100,0 1 70,1-2-361,-1 1 437,0 1-37,0-1-54,0 1-63,0-1-75,0 1-88,0 0-25,0-1-89,0 1-99,0 0-107,0 0-116,-1 0-126,1 0 510,0 0-36,0 0-35,0 0-37,-1 0-403,1 1-34,-1-1-1245,-1 1-601,1 1-1636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31T12:27:21.018"/>
    </inkml:context>
    <inkml:brush xml:id="br0">
      <inkml:brushProperty name="width" value="0.05" units="cm"/>
      <inkml:brushProperty name="height" value="0.05" units="cm"/>
      <inkml:brushProperty name="color" value="#BF613F"/>
    </inkml:brush>
    <inkml:context xml:id="ctx1">
      <inkml:inkSource xml:id="inkSrc5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1" timeString="2018-07-31T12:44:57.960"/>
    </inkml:context>
    <inkml:brush xml:id="br1">
      <inkml:brushProperty name="width" value="0.1" units="cm"/>
      <inkml:brushProperty name="height" value="0.1" units="cm"/>
      <inkml:brushProperty name="color" value="#E8E8E8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8E8E8"/>
    </inkml:brush>
  </inkml:definitions>
  <inkml:trace contextRef="#ctx0" brushRef="#br0">7650 6737 8480,'0'-2'782,"0"0"-47,0-1-46,0 1-45,0 0-42,-1 0-42,1 0-39,0 0-38,-1 0-37,1 0-34,-1-2 313,0 0-119,0 0-108,0 0-165,1 1-55,-1 0-48,0 0-41,1-2-7,-1 1-38,0-8 178,1-1 257,1 0-96,-1 0-84,1 0-72,0-7 77,-1 4-172,0 0-38,-1-7-39,-6-6 28,2 8-9,-11-45 268,5 33 96,-13-31-538,14 40 189,-2 1 0,-1 1-1,-1-1-188,-27-30 492,19 29-181,0 0-89,-1 0-74,0 0-61,-4-4-41,-10-6-53,-9-5 7,7 9 35,-199-130 926,198 135-844,-1-1-37,0 1-45,1 0-54,-76-52 253,62 39-187,-1 3-83,-154-106 41,105 69 68,50 36 23,-3-1 55,-15-10 60,-10-6-38,25 18-135,-4-1 44,2-2-41,-208-154-47,145 105 89,70 52 15,-1-2 0,-24-24 180,46 35-173,0 1-36,-13-7-64,-36-27-10,1-3-1,-67-70 6,45 34 34,-58-46 108,132 119-15,0-1-38,-24-27-8,-6-13-118,17 14-60,2-2-34,-37-47 111,37 52 44,1-3 58,-43-69-51,31 43-49,4-1-1,-26-63 19,24 31-36,16 31-47,3 0 0,-4-32 83,7 20 11,7 27-10,-1-20-1,15 60-15,1-1 0,1 1 1,1-2 14,1 23-4,0-71-43,5 0 39,-3 55 10,1 0 1,1 1 0,0 0-1,2-1 1,0 2 0,5-9-3,8-14 13,1 2-35,54-87-144,-41 73 124,7-9 77,-29 45-2,16-20 28,-9 11-36,-6 8-90,15-20 79,4 6-44,-9 12-28,0 1-41,-2 3-27,-12 10 126,0 0 0,1 1 0,-1 0 0,1 1 0,0 0 0,6-2 0,-3 2 0,-2-1 0,1 0 0,10-7 0,5-4-16,35-15 47,-39 22-55,3 1-55,2 2-78,6-5 5,-14 4 115,-8 4 62,-1 1 43,11-2-50,1-2-76,17-3-121,-25 6-64,-2 0-7,-4 4-10,-3 2-68,-1 0 115,-1 0-39,3 2-167,10-2-715,-11-3 826,0-1 56,-1 0 121,0 1 43,-1-1 48,1 1 54,-4 0-149,0 0 44,0 0 19,1 1 101,0-1 169,0 0-170,0 0-45,-1 1-63,1-1-83,0 0-100,-1 0-118,1 0 112,-1 0-45,0 0-49,1 0-50,-1 0-55,0 0-58,1 0-59,-1 0-64,0 0-67,0 0-70,0 0-72,0-1-76,0 1-79,0 0-81,0 0-86,0 0-88,0-2-104,-1 1-40,0-2-1504,-1-1-808</inkml:trace>
  <inkml:trace contextRef="#ctx0" brushRef="#br0" timeOffset="3852.342">4449 7307 4960,'-1'4'455,"0"-2"-169,0 1 33,1-1 36,-1 1 35,1-1 37,-1 0 37,1 1 40,0-1 39,0 0 40,0 1 42,0-1 43,0 0 42,1 0 46,0 1 44,0-1 47,0 0 47,2 0-468,1-2-107,1 0-77,7-4 234,-8 2-109,3-5 162,0-2-66,-2-2-65,0-1-60,-1-1-57,-1 0-53,0 1-48,0-1-47,0-2-17,18-73 56,2-11 40,-7 33-24,-2 11 15,0 0 57,-3 14 84,3-38-344,-7 20 265,-2-4-265,-3-184 419,-4 126-210,-9-225 589,0 231-620,5 58-134,-2-1-40,0-9 50,-2-35 119,-8-68 164,9 114-266,-4 1-45,2 11 18,1-1 77,0 1 58,0-1 41,-17-79 448,14 72-421,-3-7-51,7 30-141,0 0-35,-4-5-76,-14-26 56,11 26-40,-9-29 40,8 19 1,-2 5 37,-2 1 52,-4-1 69,12 16-162,-5-13-86,3 6 32,4 11 78,-13-27-27,3-1-1,1-1 1,-9-35 6,15 42 19,9 27 23,-7-20 11,-19-46-31,12 35-28,-33-89-104,30 78 87,-5-21-15,18 49 43,-1 0 39,5 16 56,-1 0-41,-7-9-29,-5-12-91,-4-19 37,7 9-161,-8-41 185,14 44 9,1 0 74,1-13 45,6 26-112,1 1-35,0-1-36,-1 0-37,-3-37 55,2-89 74,-1 68-3,1-4 50,2 53-79,0 0-35,0-82-156,0 68 151,2 17 35,1 1 0,2 1 0,1-1 0,3-3 0,6-35 0,-10 48 0,2 0 0,0 1 0,1 0 0,7-12 0,-1 0-10,18-27 10,-12 27 56,6-18-106,2-1-32,-8 17 94,12-19 21,-3 2-66,-18 33 56,3-7 63,2-4 5,-4 10-85,0 3-61,2 1-75,-10 12 139,14-15-3,1 0-50,8-7-76,-14 15 35,0 1-1,0 0 1,1 0-1,4 0 86,8-7-110,0-3 85,-1-1 67,-1-1 49,-2 2 29,-9 8-84,-1 0-89,-1 1-60,-1 1-47,-5 6 56,0 0 1,0 0-1,1 0 0,-1 1 0,1 0 1,0 0 103,0 0-175,1 0 58,-1 0 48,0 0 39,2 0 36,14-7 114,-12 6-101,-2 0-60,1 1-80,0-1-111,-5 2 67,1 0-37,-1 0-40,1 0-44,-1 0-47,1 0-50,-5 2 137,1 0 46,-1 0 41,0 0 37,1 0-28,0 0 98,2-1 140,-3 1-111,1-1-46,-1 1-81,1 0-95,-1-1-117,0 1 132,1 0-37,-1 0-265,0-1-120,0 1 278,1 0-35,-1 0-36,0-1-36,0 1-39,0 0-40,0 0-42,0-1-42,0 1-45,0 0-46,0-1-47,0 1-48,0-1-1142,0 0-82,0 0-492,0-1-1362</inkml:trace>
  <inkml:trace contextRef="#ctx0" brushRef="#br0" timeOffset="6217.507">1545 448 4512,'5'-1'181,"1"-1"42,5 0 328,-2 1 1,0 0 59,18-1 1547,-15 2-1284,-5 0-467,-1 0-37,1 0-44,-1 0-51,0 0-86,0 0-49,0 0-52,1 0-57,67 3 12,1 4 79,1 2 69,0 2 57,46 6 252,-98-14-134,0 1-34,23 3 236,0 2-111,0 1-94,-5-1-99,0 1-47,152 45 592,-74-21-554,-49-16-137,0 4-49,-44-14 43,2 0-1,15 0-111,58 6 273,17 4 106,-94-13-233,-1 1 0,0 1-1,20 9-145,-29-10 39,-1 0 37,15 4 165,5 2 160,19 4 290,-19-6-286,0 1-98,3 0-75,1 0-69,20 3-21,0-3-82,-17-2-35,19 9 66,-3-1-5,-19-8-64,20 1 45,-3 2 298,24 9-365,-52-14 140,1-2-49,14 0-28,1-2-59,47 7-53,-52-2 62,1 1 111,0 0-115,9-2-112,23 1-183,-41-4 491,1 3-82,15 8-60,0 3-95,18 6-71,-61-23 149,5 2 4,-5 0 7,2 1 86,-2-1-27,0 1 37,-3-3-260,0-1-323,0 0 118,1 0 106,-1 0 95,0 0 84,0 0 72,0 0 62,0 1 50,1-1 211,0 3 608,0-2-740,-1-1-70,1 1-113,-1-1-32,0 1-38,1-1-41,-1 1-46,1-1-48,-1 0-54,1 1-56,-1-1-4,1 0-44,-1 1-48,1-1-49,-1 0-53,1 1-53,-1-1-57,1 0-58,0 0-62,-1 0-64,1 0-65,-1 1-69,1-1-70,0 0-73,0 0-75,-1 0-78,0 0-839,0 0-101,0 0-521,0 0-1432</inkml:trace>
  <inkml:trace contextRef="#ctx0" brushRef="#br0" timeOffset="7622.143">1705 475 3008,'0'-1'122,"0"0"121,0 0 113,0 1 103,1-1 92,-1 1 84,0 0 72,0-1 65,1 1 224,-1 0 61,0 0 494,1 1 2146,-1-1-2399,-1 1-77,1-1-108,0 0-606,-1 1-37,1-1 92,-1 0-82,1 1-91,-1-1-98,0 0-131,0 0-79,0 0-85,0 1-90,0-1-94,-1 0-100,1 0-104,0 0-110,-4 0 831,1 0-52,0 0-48,1 0-42,-1-1 23,0 1-68,0-1-53,-1 1-37,-17-3 33,-4-1 43,-54-3 21,30 3-52,0 1 78,1 0 45,-63-8 350,72 5-390,0-2-34,1-3-49,0-2-62,-36-17-17,28 11 26,-1 2 1,-16-3-45,-42 0 113,60 12-74,0-1-46,16 2-35,1-2-40,27 9 79,-34-13-67,0 1 40,1-1 54,-1-1 68,13 5 15,-1-1 40,1-1 44,0 0 50,-1 0 1,-1 3-98,0 0-78,0 1-57,-48-16-102,44 10 93,9 3 12,-38-19 163,32 18-138,16 7-99,0 0-121,0-1-120,0 1-118,0-2-117,1 1-115,0-2-113,1 0-111,4 4-831,4 1-742,6 3-1583,-3 0 2459,-1 0-74,1-1 10,-1 0-51,1-1-387,0-1-1091</inkml:trace>
  <inkml:trace contextRef="#ctx0" brushRef="#br0" timeOffset="10100.019">45 684 4736,'-2'0'777,"0"0"-101,0 0-90,0 0-76,0-1 17,1 1-72,-1 0 26,0-1 180,0 0 14,0 1-151,1 0-264,1 0-37,-1 0 127,1 0-59,-1 0-2,2-4 231,0 1-41,1 0-38,0 1-35,3-2 311,0 4-107,-2 2-294,2 3 227,1 1 64,-1-2-276,0-2-136,0 0-102,2-2 106,-1-1-1,1 1 0,-1-1 1,0 0-1,1-1 0,3-1-198,2 0 222,-1 0-58,1 2-75,0 0-95,33 2 216,-15 1-108,-5 0-56,-1 2-47,-6-2 11,1 0 0,14-2-10,38-2 119,-37 0 20,0 1-1,5 2-138,-4 1 78,17 0-105,-9 0-18,-14-1 61,35 2 120,-14 0 288,27 4-424,-30 0-43,10 1 13,-20 0 55,-5-2-17,1-2-1,-1-1 1,1-1 0,18-2-8,33 2 72,-61-1-7,-1 2 1,15 3-66,1 2 38,97 21 84,-46-12-90,-20-9-97,-7-2-33,-21 4 69,35 12 25,-46-14-27,-1 0-40,-4-2 63,-1-1 0,1-2 1,24 1 7,-21-2 1,1 2-1,16 4 0,-13-1-16,60 18 82,-54-10-94,4-2-62,-17-6 33,-9 0 54,25 9 83,1-2 0,34 7-80,24 8 54,-60-21-135,1-5 64,-9-1 47,-1 2 38,8 4-210,-1-1 103,75 9 156,-98-14-72,-2 0-52,27 2-159,-23-3 190,-1 1 1,1 1-1,-1 0 1,0 1-1,6 3-24,29 6 35,-40-11-45,0 0 1,0-1-1,9 0 10,0 0 88,0 1-40,9 3-34,0 2-48,29 5-70,-18-9 92,-15-2 81,0 1-33,26 3-39,-15-1-54,-1-1-1,4-2 58,8-5 13,21-5 61,0 3-40,-19 2-36,-36 3 11,1 1 0,0 1 0,-1 0 0,10 3-9,6 0-41,0-2-60,-16-2 171,2 2-34,29 7-39,-18-4 6,47 13 42,-44-8-75,5 1-91,-18-8 90,1-1 40,17 2 33,-14 6-62,-4-1-6,-2-1 52,-3 2 96,-7-6-68,1-1-48,1 0-43,6 0-66,0-1 14,-4 0 60,-2 1 37,0 1 38,-1 0-41,9 4 117,-9-6-112,0-1-40,1 2-60,-1 2 69,-1-1 48,6-1 57,1-2-6,-3-1-57,1-5-99,2-2-26,1 2 68,-3 2 67,0-2 57,-8 5-92,-1-1 0,1 1 0,0-1-1,0 0 1,0 1 0,0-1 0,0 1 0,0 0 0,-1-1-1,1 1 1,0 0 0,0 0 0,0-1 0,0 1 0,0 0-1,0 0 1,0 0 0,0 0 0,0 0 0,0 1 0,0-1-1,0 0 1,0 0 4,9 1-11,-1-3-62,0-1 87,12-4 92,-16 4-102,0 1-33,-5 2-746,0 0 51,1-1 50,-1 1 47,0 0 45,0 0 43,0 0 40,0 0 39,0 0-162,1 1 74,-1-1 68,0 0 59,0 0 52,0 1 46,0-1-217,0 1 160,-1 1-448,1-1 540,0-1-38,-1 1-97,1 0-81,0 0-98,-1 0-115,-2 2-2314,-2-1-1676</inkml:trace>
  <inkml:trace contextRef="#ctx1" brushRef="#br1">7578 6517,'0'0,"0"0</inkml:trace>
  <inkml:trace contextRef="#ctx1" brushRef="#br1" timeOffset="318.906">1592 2634,'0'2,"0"-1</inkml:trace>
  <inkml:trace contextRef="#ctx0" brushRef="#br2" timeOffset="1.09591E6">6155 1973 4512,'0'0'804,"0"1"-35,0-1-33,0 0-33,1 1 608,-1 0-124,1-1-118,-1 1-111,1 0-107,0-1-101,0 0-95,0 1-90,0-1-84,1 0-78,-1 1-73,0-1-68,1 0-61,-1 0-57,1 0-36,0 0-64,0 1-53,0-1-44,1 0-66,4-1-340,-4 1 291,-1 0 78,0 0 83,1 0 113,-2 0-2,-1 0 40,1 0 41,0 0 46,0 0 50,-1 0 52,8 0 358,0 1-114,0 1-102,0 0-92,1 1-29,1 0-98,-3 0-117,0 0-36,8 4 25,16 6 68,-20-9-65,-1-1 79,33 6-32,-1-2-47,44 4 33,47 9 3,-77-8-160,27 7 128,10 3 50,-28-9-134,-24-5-38,25 4 161,54 17-174,-97-22 11,-1 2-1,7 3-10,-5-1-70,0-2 66,5 2 60,15 4 85,7 3-26,-17-5-145,66 22 52,-42-17 48,1 0-34,-16-2-5,63 11 129,-68-19-137,20 6 5,20 10-28,-9-3 36,-2-4-45,-38-12 107,-13-3 21,1-1 63,-1 1 73,1-1 86,18 1-314,-1 3 48,7 2 60,21 7 111,11 1 25,-25-7-166,151 20-24,-44-5-2,-51-10-58,-13 0 45,42 15-66,-32-7 20,-29-6-49,-1 4 1,-1 2-1,18 11 29,-44-18-25,27 3-55,-70-17 79,50 13 65,24 14-100,-4-2-16,-23-12 76,-7-2 95,-1 0-68,3 2-103,-21-7-25,0-1-39,-1 1 113,11 6 129,-16-6-79,-1 0-57,12 7-45,-24-11 50,0 0 1,0 0-1,1-1 0,-1 1 1,0-1-1,1 0 0,-1 1 0,1-2 1,-1 1-1,1 0 0,1-1 5,9 3-13,-13-3 10,0 0 0,0 1 0,0-1 0,0 0 0,0 0 1,1 0-1,-1 0 0,0 0 0,0 0 0,0 0 0,0 0 1,0 0-1,1 0 0,-1-1 3,-1 1 0,1 0 0,-1 0 0,1 0 0,-1-1 0,1 1 0,-1 0 0,1 0 0,-1 0 0,1 0 0,0 0 0,-1 0 0,1 0 0,-1 0 0,1 0 0,-1 0 0,1 0 0,-1 0 0,1 1 0,-1-1 0,1 0 0,-1 0 0,1 1 0,-1-1 0,1 0 0,-1 0 0,1 1 0,-1-1 0,1 1 0,-1-1 0,0 0 0,1 1 0,0-1-130,0 1 43,0-1 38,0 0 33,1 1 78,0-1 62,2-1 233,-3 1-275,0 0-33,0 0-43,0-1-45,0 1-51,0-1-60,1 1-48,-1 0-64,0-1-70,1 1-76,0-1-83,-1 1-89,1-1-96,0 1-101,-2 0-565,0 0 105,0 0 100,0 0 95,0 0 90,0 0 85,0 0 80,0 0 74,0 0 71,0 1 64,0-1 61,0 0 54,0 0 50,0 0 45,0 0 39,0 0 36,0 0-264,0 0 164,0 0-456,0-1 559,0 1-35,0-1-5,0 1-46,0-1-56,0 0-64,0 0-752,0-1-281,0 1-723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03B0B-FD4A-4F37-A4A4-7483F6DA618B}" type="datetimeFigureOut">
              <a:rPr kumimoji="1" lang="ja-JP" altLang="en-US" smtClean="0"/>
              <a:t>2018/7/31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0892E-3792-45B5-98CC-8E341A7629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1401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0892E-3792-45B5-98CC-8E341A76299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8939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0892E-3792-45B5-98CC-8E341A76299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2004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0892E-3792-45B5-98CC-8E341A76299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365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34734D-5066-4023-A063-148496E81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749ACD0-3784-4513-98AA-5247E2EE2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1EEBCB-0D96-409A-AF4E-210091EA6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BD71-DB2D-43EB-815D-A3E574F9CB89}" type="datetimeFigureOut">
              <a:rPr kumimoji="1" lang="ja-JP" altLang="en-US" smtClean="0"/>
              <a:t>2018/7/31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936AF79-B8E2-4AC2-86B5-32D094F39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E9A670-1607-4022-A26C-836F53B23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7B4E-36C3-453C-8BD2-784DA37731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4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70F19A-08B2-4E30-AE30-42F50AFE4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6BAA652-D5B6-43E6-92E1-4448885A7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E559DA-925C-4EBE-90DD-19FF2EB37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BD71-DB2D-43EB-815D-A3E574F9CB89}" type="datetimeFigureOut">
              <a:rPr kumimoji="1" lang="ja-JP" altLang="en-US" smtClean="0"/>
              <a:t>2018/7/31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E2F7E4D-1126-43BB-9F61-3CB7D85AB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B6E005-6950-42A1-8976-59E3234FD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7B4E-36C3-453C-8BD2-784DA37731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453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406C927-8BBD-4C72-A027-A0896108C2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9073636-97E2-483B-BB5D-266C7370C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ACEC27B-4E43-4AAB-B770-1C8C54838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BD71-DB2D-43EB-815D-A3E574F9CB89}" type="datetimeFigureOut">
              <a:rPr kumimoji="1" lang="ja-JP" altLang="en-US" smtClean="0"/>
              <a:t>2018/7/31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48BDD6E-35EC-476E-B8D4-BF8004B9B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5A0B6F2-38BC-4E87-AAF2-12AAF7218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7B4E-36C3-453C-8BD2-784DA37731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1995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15BB99-8C95-4791-88F8-09F9F2B0B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89DE9A9-B79A-4A45-8ABA-CFE184D39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032534C-C429-4E71-AD7B-A831C977C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BD71-DB2D-43EB-815D-A3E574F9CB89}" type="datetimeFigureOut">
              <a:rPr kumimoji="1" lang="ja-JP" altLang="en-US" smtClean="0"/>
              <a:t>2018/7/31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45E426-850A-4C84-8245-6D978111D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8DD0A0-6126-4209-9CFA-81A95CF5E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7B4E-36C3-453C-8BD2-784DA37731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3804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73AD80-ABE7-4ACE-A1E5-7A582B576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5BC9C0A-8154-4DDC-ADF0-1545D844C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571CAA-F887-4B05-A11D-80A464E2B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BD71-DB2D-43EB-815D-A3E574F9CB89}" type="datetimeFigureOut">
              <a:rPr kumimoji="1" lang="ja-JP" altLang="en-US" smtClean="0"/>
              <a:t>2018/7/31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B2C2B6-0DD7-494D-86D0-7A32D5B40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697AFA-8437-41D1-9A1E-DF700880D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7B4E-36C3-453C-8BD2-784DA37731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3120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4045B0-D0C0-4786-9782-063A6B780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B41B618-DD0B-47C5-9221-31F7641511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B927573-3BE4-4C6E-8E18-5B720983B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BD65C3-FB6D-4CBD-B2C4-667195BA1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BD71-DB2D-43EB-815D-A3E574F9CB89}" type="datetimeFigureOut">
              <a:rPr kumimoji="1" lang="ja-JP" altLang="en-US" smtClean="0"/>
              <a:t>2018/7/31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E14F7FE-B5C0-45B2-853C-02AC0387A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1EDA685-648B-49E8-B047-0BE1DB6D8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7B4E-36C3-453C-8BD2-784DA37731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98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13C679-7729-4263-ACA9-47600CCCD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D833F97-2D76-4785-A7A8-814144911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2CDB821-6628-4E1A-ADFE-3550360D6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E7062DA-CCDF-46D7-B763-27E1E0967B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E7AB1B9-45FD-422A-B428-33E69DD020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1762EF1-9A0C-4E8A-9C4C-2BF64E35D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BD71-DB2D-43EB-815D-A3E574F9CB89}" type="datetimeFigureOut">
              <a:rPr kumimoji="1" lang="ja-JP" altLang="en-US" smtClean="0"/>
              <a:t>2018/7/31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2315B16-D1D8-4946-8DC9-A7AC78F90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1093871-2CB3-40D2-8FA3-8CA89A284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7B4E-36C3-453C-8BD2-784DA37731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862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1CF8CB-107D-4D23-9A5F-8D8CA68A4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C64908-EB64-4ABD-A8E5-00BE0BBEA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BD71-DB2D-43EB-815D-A3E574F9CB89}" type="datetimeFigureOut">
              <a:rPr kumimoji="1" lang="ja-JP" altLang="en-US" smtClean="0"/>
              <a:t>2018/7/31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7BC2A60-6014-4DFD-9837-9FE6A1B7C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A799DB8-1111-4464-B6FD-F792FA33C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7B4E-36C3-453C-8BD2-784DA37731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5042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448CC1E-8217-486D-A5E1-01E203BD7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BD71-DB2D-43EB-815D-A3E574F9CB89}" type="datetimeFigureOut">
              <a:rPr kumimoji="1" lang="ja-JP" altLang="en-US" smtClean="0"/>
              <a:t>2018/7/31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2B9316D-FE94-42B2-971A-46EDB2002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9F5AF57-7B4C-4485-8E4F-B1CA43588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7B4E-36C3-453C-8BD2-784DA37731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3552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1354E1-DD43-4BDF-8B6E-B6CCBCBDD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9B9962-8840-45E5-A33F-F62313249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663CA6E-99C1-4F12-91F1-ACC431A89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6261924-338A-4C86-88A1-E298EA849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BD71-DB2D-43EB-815D-A3E574F9CB89}" type="datetimeFigureOut">
              <a:rPr kumimoji="1" lang="ja-JP" altLang="en-US" smtClean="0"/>
              <a:t>2018/7/31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8ED8064-4FB2-4794-820F-85C1C2C74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D7D9031-3B4A-4788-AF6D-8455D2C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7B4E-36C3-453C-8BD2-784DA37731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278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68E147-1048-4129-ADE4-BFA1E44AA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ECB8A8B-084C-4CD1-8DA1-A41827BC54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8D22079-8833-4F2B-88D8-76D56BC8E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5E4E4F-9F20-4265-8030-87C3CD2CC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BD71-DB2D-43EB-815D-A3E574F9CB89}" type="datetimeFigureOut">
              <a:rPr kumimoji="1" lang="ja-JP" altLang="en-US" smtClean="0"/>
              <a:t>2018/7/31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6EB6067-688D-4F07-90B9-FD901D5B3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A93BE93-CB0E-428A-87FA-8761BCF2E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57B4E-36C3-453C-8BD2-784DA37731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418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A1B6B45-22AC-4A38-B25D-6DD55D03C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B997A74-7D1B-4A5C-8AF9-A447525B6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F6EECEF-D502-4CCD-95D9-C2935C505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8BD71-DB2D-43EB-815D-A3E574F9CB89}" type="datetimeFigureOut">
              <a:rPr kumimoji="1" lang="ja-JP" altLang="en-US" smtClean="0"/>
              <a:t>2018/7/31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91FD23-87EA-40EA-BAE3-C93E29A5D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AECC44E-44B5-4B01-9F2D-71AE00BE76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57B4E-36C3-453C-8BD2-784DA37731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328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5" Type="http://schemas.openxmlformats.org/officeDocument/2006/relationships/image" Target="../media/image6.png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2F9D1B7-4EF4-45A5-B85C-AD2264676351}"/>
              </a:ext>
            </a:extLst>
          </p:cNvPr>
          <p:cNvSpPr txBox="1"/>
          <p:nvPr/>
        </p:nvSpPr>
        <p:spPr>
          <a:xfrm>
            <a:off x="3592983" y="2334374"/>
            <a:ext cx="53655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Abadi" panose="020B0604020202020204" pitchFamily="34" charset="0"/>
              </a:rPr>
              <a:t>Narrow Angle Baffle PD</a:t>
            </a:r>
            <a:endParaRPr kumimoji="1" lang="ja-JP" altLang="en-US" sz="4000" dirty="0">
              <a:latin typeface="Abadi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419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DFC5C58-2833-457E-B082-281540A6C9EC}"/>
              </a:ext>
            </a:extLst>
          </p:cNvPr>
          <p:cNvSpPr/>
          <p:nvPr/>
        </p:nvSpPr>
        <p:spPr>
          <a:xfrm>
            <a:off x="344209" y="1861108"/>
            <a:ext cx="4279338" cy="41714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CE3D778E-CFB7-443F-9DC8-B9AC495562C3}"/>
              </a:ext>
            </a:extLst>
          </p:cNvPr>
          <p:cNvSpPr/>
          <p:nvPr/>
        </p:nvSpPr>
        <p:spPr>
          <a:xfrm>
            <a:off x="1603096" y="3449170"/>
            <a:ext cx="1761564" cy="1761564"/>
          </a:xfrm>
          <a:custGeom>
            <a:avLst/>
            <a:gdLst>
              <a:gd name="connsiteX0" fmla="*/ 878214 w 1761564"/>
              <a:gd name="connsiteY0" fmla="*/ 468406 h 1761564"/>
              <a:gd name="connsiteX1" fmla="*/ 468406 w 1761564"/>
              <a:gd name="connsiteY1" fmla="*/ 878214 h 1761564"/>
              <a:gd name="connsiteX2" fmla="*/ 878214 w 1761564"/>
              <a:gd name="connsiteY2" fmla="*/ 1288022 h 1761564"/>
              <a:gd name="connsiteX3" fmla="*/ 1288022 w 1761564"/>
              <a:gd name="connsiteY3" fmla="*/ 878214 h 1761564"/>
              <a:gd name="connsiteX4" fmla="*/ 878214 w 1761564"/>
              <a:gd name="connsiteY4" fmla="*/ 468406 h 1761564"/>
              <a:gd name="connsiteX5" fmla="*/ 880782 w 1761564"/>
              <a:gd name="connsiteY5" fmla="*/ 0 h 1761564"/>
              <a:gd name="connsiteX6" fmla="*/ 1761564 w 1761564"/>
              <a:gd name="connsiteY6" fmla="*/ 880782 h 1761564"/>
              <a:gd name="connsiteX7" fmla="*/ 880782 w 1761564"/>
              <a:gd name="connsiteY7" fmla="*/ 1761564 h 1761564"/>
              <a:gd name="connsiteX8" fmla="*/ 0 w 1761564"/>
              <a:gd name="connsiteY8" fmla="*/ 880782 h 1761564"/>
              <a:gd name="connsiteX9" fmla="*/ 880782 w 1761564"/>
              <a:gd name="connsiteY9" fmla="*/ 0 h 176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1564" h="1761564">
                <a:moveTo>
                  <a:pt x="878214" y="468406"/>
                </a:moveTo>
                <a:cubicBezTo>
                  <a:pt x="651883" y="468406"/>
                  <a:pt x="468406" y="651883"/>
                  <a:pt x="468406" y="878214"/>
                </a:cubicBezTo>
                <a:cubicBezTo>
                  <a:pt x="468406" y="1104545"/>
                  <a:pt x="651883" y="1288022"/>
                  <a:pt x="878214" y="1288022"/>
                </a:cubicBezTo>
                <a:cubicBezTo>
                  <a:pt x="1104545" y="1288022"/>
                  <a:pt x="1288022" y="1104545"/>
                  <a:pt x="1288022" y="878214"/>
                </a:cubicBezTo>
                <a:cubicBezTo>
                  <a:pt x="1288022" y="651883"/>
                  <a:pt x="1104545" y="468406"/>
                  <a:pt x="878214" y="468406"/>
                </a:cubicBezTo>
                <a:close/>
                <a:moveTo>
                  <a:pt x="880782" y="0"/>
                </a:moveTo>
                <a:cubicBezTo>
                  <a:pt x="1367224" y="0"/>
                  <a:pt x="1761564" y="394340"/>
                  <a:pt x="1761564" y="880782"/>
                </a:cubicBezTo>
                <a:cubicBezTo>
                  <a:pt x="1761564" y="1367224"/>
                  <a:pt x="1367224" y="1761564"/>
                  <a:pt x="880782" y="1761564"/>
                </a:cubicBezTo>
                <a:cubicBezTo>
                  <a:pt x="394340" y="1761564"/>
                  <a:pt x="0" y="1367224"/>
                  <a:pt x="0" y="880782"/>
                </a:cubicBezTo>
                <a:cubicBezTo>
                  <a:pt x="0" y="394340"/>
                  <a:pt x="394340" y="0"/>
                  <a:pt x="880782" y="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A58ECF90-B2AE-4E15-BEB1-1AC0964F9117}"/>
              </a:ext>
            </a:extLst>
          </p:cNvPr>
          <p:cNvSpPr/>
          <p:nvPr/>
        </p:nvSpPr>
        <p:spPr>
          <a:xfrm>
            <a:off x="1199684" y="2649070"/>
            <a:ext cx="2568388" cy="3086100"/>
          </a:xfrm>
          <a:custGeom>
            <a:avLst/>
            <a:gdLst>
              <a:gd name="connsiteX0" fmla="*/ 0 w 2568388"/>
              <a:gd name="connsiteY0" fmla="*/ 0 h 3086100"/>
              <a:gd name="connsiteX1" fmla="*/ 2568388 w 2568388"/>
              <a:gd name="connsiteY1" fmla="*/ 0 h 3086100"/>
              <a:gd name="connsiteX2" fmla="*/ 2568388 w 2568388"/>
              <a:gd name="connsiteY2" fmla="*/ 3086100 h 3086100"/>
              <a:gd name="connsiteX3" fmla="*/ 2263588 w 2568388"/>
              <a:gd name="connsiteY3" fmla="*/ 3086100 h 3086100"/>
              <a:gd name="connsiteX4" fmla="*/ 2263588 w 2568388"/>
              <a:gd name="connsiteY4" fmla="*/ 396688 h 3086100"/>
              <a:gd name="connsiteX5" fmla="*/ 304800 w 2568388"/>
              <a:gd name="connsiteY5" fmla="*/ 396688 h 3086100"/>
              <a:gd name="connsiteX6" fmla="*/ 304800 w 2568388"/>
              <a:gd name="connsiteY6" fmla="*/ 3086100 h 3086100"/>
              <a:gd name="connsiteX7" fmla="*/ 0 w 2568388"/>
              <a:gd name="connsiteY7" fmla="*/ 3086100 h 308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68388" h="3086100">
                <a:moveTo>
                  <a:pt x="0" y="0"/>
                </a:moveTo>
                <a:lnTo>
                  <a:pt x="2568388" y="0"/>
                </a:lnTo>
                <a:lnTo>
                  <a:pt x="2568388" y="3086100"/>
                </a:lnTo>
                <a:lnTo>
                  <a:pt x="2263588" y="3086100"/>
                </a:lnTo>
                <a:lnTo>
                  <a:pt x="2263588" y="396688"/>
                </a:lnTo>
                <a:lnTo>
                  <a:pt x="304800" y="396688"/>
                </a:lnTo>
                <a:lnTo>
                  <a:pt x="304800" y="3086100"/>
                </a:lnTo>
                <a:lnTo>
                  <a:pt x="0" y="30861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2684C6F-07D5-48EA-9358-CFF029E91722}"/>
              </a:ext>
            </a:extLst>
          </p:cNvPr>
          <p:cNvSpPr/>
          <p:nvPr/>
        </p:nvSpPr>
        <p:spPr>
          <a:xfrm>
            <a:off x="4491318" y="2178423"/>
            <a:ext cx="275664" cy="88078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5743243-4E01-4484-8244-0524A366E1CF}"/>
              </a:ext>
            </a:extLst>
          </p:cNvPr>
          <p:cNvSpPr/>
          <p:nvPr/>
        </p:nvSpPr>
        <p:spPr>
          <a:xfrm>
            <a:off x="3489512" y="2319617"/>
            <a:ext cx="275664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896CFE3-2331-4B54-8624-0B50A6484C85}"/>
              </a:ext>
            </a:extLst>
          </p:cNvPr>
          <p:cNvSpPr/>
          <p:nvPr/>
        </p:nvSpPr>
        <p:spPr>
          <a:xfrm>
            <a:off x="5714345" y="4074458"/>
            <a:ext cx="1278126" cy="94801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0DE5009A-B885-4D0B-89F7-4E0972A36185}"/>
              </a:ext>
            </a:extLst>
          </p:cNvPr>
          <p:cNvSpPr/>
          <p:nvPr/>
        </p:nvSpPr>
        <p:spPr>
          <a:xfrm>
            <a:off x="9874761" y="2433917"/>
            <a:ext cx="1428284" cy="3598635"/>
          </a:xfrm>
          <a:custGeom>
            <a:avLst/>
            <a:gdLst>
              <a:gd name="connsiteX0" fmla="*/ 138883 w 1428284"/>
              <a:gd name="connsiteY0" fmla="*/ 114301 h 3598635"/>
              <a:gd name="connsiteX1" fmla="*/ 138883 w 1428284"/>
              <a:gd name="connsiteY1" fmla="*/ 3550025 h 3598635"/>
              <a:gd name="connsiteX2" fmla="*/ 1289400 w 1428284"/>
              <a:gd name="connsiteY2" fmla="*/ 3550025 h 3598635"/>
              <a:gd name="connsiteX3" fmla="*/ 1289400 w 1428284"/>
              <a:gd name="connsiteY3" fmla="*/ 114301 h 3598635"/>
              <a:gd name="connsiteX4" fmla="*/ 0 w 1428284"/>
              <a:gd name="connsiteY4" fmla="*/ 0 h 3598635"/>
              <a:gd name="connsiteX5" fmla="*/ 1428284 w 1428284"/>
              <a:gd name="connsiteY5" fmla="*/ 0 h 3598635"/>
              <a:gd name="connsiteX6" fmla="*/ 1428284 w 1428284"/>
              <a:gd name="connsiteY6" fmla="*/ 3598635 h 3598635"/>
              <a:gd name="connsiteX7" fmla="*/ 0 w 1428284"/>
              <a:gd name="connsiteY7" fmla="*/ 3598635 h 3598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8284" h="3598635">
                <a:moveTo>
                  <a:pt x="138883" y="114301"/>
                </a:moveTo>
                <a:lnTo>
                  <a:pt x="138883" y="3550025"/>
                </a:lnTo>
                <a:lnTo>
                  <a:pt x="1289400" y="3550025"/>
                </a:lnTo>
                <a:lnTo>
                  <a:pt x="1289400" y="114301"/>
                </a:lnTo>
                <a:close/>
                <a:moveTo>
                  <a:pt x="0" y="0"/>
                </a:moveTo>
                <a:lnTo>
                  <a:pt x="1428284" y="0"/>
                </a:lnTo>
                <a:lnTo>
                  <a:pt x="1428284" y="3598635"/>
                </a:lnTo>
                <a:lnTo>
                  <a:pt x="0" y="3598635"/>
                </a:ln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C4E447E-5554-49AF-A65C-A8F0BD96D1F1}"/>
              </a:ext>
            </a:extLst>
          </p:cNvPr>
          <p:cNvSpPr/>
          <p:nvPr/>
        </p:nvSpPr>
        <p:spPr>
          <a:xfrm>
            <a:off x="10024919" y="3191434"/>
            <a:ext cx="1156310" cy="32497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D894087-9635-4A91-B115-4628A841949C}"/>
              </a:ext>
            </a:extLst>
          </p:cNvPr>
          <p:cNvSpPr/>
          <p:nvPr/>
        </p:nvSpPr>
        <p:spPr>
          <a:xfrm>
            <a:off x="10024919" y="3529853"/>
            <a:ext cx="1156310" cy="32497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4AF94C0-AD32-4154-820F-9EB4AF1F9A17}"/>
              </a:ext>
            </a:extLst>
          </p:cNvPr>
          <p:cNvSpPr txBox="1"/>
          <p:nvPr/>
        </p:nvSpPr>
        <p:spPr>
          <a:xfrm>
            <a:off x="519049" y="6032552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A-chamber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5EE9825-36BF-4925-9CC2-AE2355B80B50}"/>
              </a:ext>
            </a:extLst>
          </p:cNvPr>
          <p:cNvSpPr txBox="1"/>
          <p:nvPr/>
        </p:nvSpPr>
        <p:spPr>
          <a:xfrm>
            <a:off x="2154300" y="524230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NAB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2F0BD833-06F6-4E4C-8C49-DF2F6132CE4D}"/>
              </a:ext>
            </a:extLst>
          </p:cNvPr>
          <p:cNvSpPr/>
          <p:nvPr/>
        </p:nvSpPr>
        <p:spPr>
          <a:xfrm>
            <a:off x="2924735" y="3625103"/>
            <a:ext cx="134471" cy="13447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5EB1516A-1F69-4FE5-9A6A-E7B142C074D6}"/>
              </a:ext>
            </a:extLst>
          </p:cNvPr>
          <p:cNvSpPr/>
          <p:nvPr/>
        </p:nvSpPr>
        <p:spPr>
          <a:xfrm>
            <a:off x="1880319" y="3627346"/>
            <a:ext cx="134471" cy="13447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9CE40B10-7EC3-42B1-8396-197234D8440D}"/>
              </a:ext>
            </a:extLst>
          </p:cNvPr>
          <p:cNvSpPr/>
          <p:nvPr/>
        </p:nvSpPr>
        <p:spPr>
          <a:xfrm>
            <a:off x="1880319" y="4888005"/>
            <a:ext cx="134471" cy="13447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6D9FE98F-0803-4524-9ABC-CA5F806A5AC7}"/>
              </a:ext>
            </a:extLst>
          </p:cNvPr>
          <p:cNvSpPr/>
          <p:nvPr/>
        </p:nvSpPr>
        <p:spPr>
          <a:xfrm>
            <a:off x="2924735" y="4888004"/>
            <a:ext cx="134471" cy="13447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56B21C8-EFF1-4B90-940C-7EE5CF0FBCA2}"/>
              </a:ext>
            </a:extLst>
          </p:cNvPr>
          <p:cNvSpPr txBox="1"/>
          <p:nvPr/>
        </p:nvSpPr>
        <p:spPr>
          <a:xfrm>
            <a:off x="2807157" y="1794807"/>
            <a:ext cx="1229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In-vac D-Sub</a:t>
            </a:r>
          </a:p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shell (male)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C64D043-8E6D-4229-AEEA-E742EEB6D4D4}"/>
              </a:ext>
            </a:extLst>
          </p:cNvPr>
          <p:cNvSpPr txBox="1"/>
          <p:nvPr/>
        </p:nvSpPr>
        <p:spPr>
          <a:xfrm>
            <a:off x="4766982" y="1241025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Feed through flange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232A4EB-8A07-468C-A739-62579680EC7F}"/>
              </a:ext>
            </a:extLst>
          </p:cNvPr>
          <p:cNvSpPr txBox="1"/>
          <p:nvPr/>
        </p:nvSpPr>
        <p:spPr>
          <a:xfrm>
            <a:off x="5426378" y="5088839"/>
            <a:ext cx="1894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Transimpedance</a:t>
            </a:r>
          </a:p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Amp.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DF523C8-7E98-4DBF-862D-EA42CCBB2263}"/>
              </a:ext>
            </a:extLst>
          </p:cNvPr>
          <p:cNvSpPr txBox="1"/>
          <p:nvPr/>
        </p:nvSpPr>
        <p:spPr>
          <a:xfrm>
            <a:off x="9730835" y="3894656"/>
            <a:ext cx="171072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Universal WTF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5D944FB-48B0-401E-8539-A5293FA6D18A}"/>
              </a:ext>
            </a:extLst>
          </p:cNvPr>
          <p:cNvSpPr txBox="1"/>
          <p:nvPr/>
        </p:nvSpPr>
        <p:spPr>
          <a:xfrm>
            <a:off x="10295091" y="3140606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BIO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4" name="インク 43">
                <a:extLst>
                  <a:ext uri="{FF2B5EF4-FFF2-40B4-BE49-F238E27FC236}">
                    <a16:creationId xmlns:a16="http://schemas.microsoft.com/office/drawing/2014/main" id="{BCEC6CC8-866A-4C23-A8FD-6108CF08200C}"/>
                  </a:ext>
                </a:extLst>
              </p14:cNvPr>
              <p14:cNvContentPartPr/>
              <p14:nvPr/>
            </p14:nvContentPartPr>
            <p14:xfrm>
              <a:off x="1313322" y="2296016"/>
              <a:ext cx="9037440" cy="2990160"/>
            </p14:xfrm>
          </p:contentPart>
        </mc:Choice>
        <mc:Fallback xmlns="">
          <p:pic>
            <p:nvPicPr>
              <p:cNvPr id="44" name="インク 43">
                <a:extLst>
                  <a:ext uri="{FF2B5EF4-FFF2-40B4-BE49-F238E27FC236}">
                    <a16:creationId xmlns:a16="http://schemas.microsoft.com/office/drawing/2014/main" id="{BCEC6CC8-866A-4C23-A8FD-6108CF0820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4322" y="2287017"/>
                <a:ext cx="9055080" cy="3007798"/>
              </a:xfrm>
              <a:prstGeom prst="rect">
                <a:avLst/>
              </a:prstGeom>
            </p:spPr>
          </p:pic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A474B37-FE1A-4CB4-8E0A-ACE1929FCA1D}"/>
              </a:ext>
            </a:extLst>
          </p:cNvPr>
          <p:cNvSpPr txBox="1"/>
          <p:nvPr/>
        </p:nvSpPr>
        <p:spPr>
          <a:xfrm>
            <a:off x="9777623" y="4311655"/>
            <a:ext cx="1650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chemeClr val="accent6"/>
                </a:solidFill>
                <a:effectLst>
                  <a:outerShdw blurRad="38100" dist="38100" dir="2700000" algn="tl">
                    <a:schemeClr val="bg2">
                      <a:alpha val="43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JGW-D1302087</a:t>
            </a:r>
            <a:endParaRPr kumimoji="1" lang="ja-JP" altLang="en-US" sz="1600" dirty="0">
              <a:solidFill>
                <a:schemeClr val="accent6"/>
              </a:solidFill>
              <a:effectLst>
                <a:outerShdw blurRad="38100" dist="38100" dir="2700000" algn="tl">
                  <a:schemeClr val="bg2">
                    <a:alpha val="43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CE55491-CF8E-431B-A843-5C3BBDAA4EAE}"/>
              </a:ext>
            </a:extLst>
          </p:cNvPr>
          <p:cNvSpPr txBox="1"/>
          <p:nvPr/>
        </p:nvSpPr>
        <p:spPr>
          <a:xfrm>
            <a:off x="9699400" y="2881655"/>
            <a:ext cx="1650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chemeClr val="accent6"/>
                </a:solidFill>
                <a:effectLst>
                  <a:outerShdw blurRad="38100" dist="38100" dir="2700000" algn="tl">
                    <a:schemeClr val="bg2">
                      <a:alpha val="43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JGW-D1605239</a:t>
            </a:r>
            <a:endParaRPr kumimoji="1" lang="ja-JP" altLang="en-US" sz="1600" dirty="0">
              <a:solidFill>
                <a:schemeClr val="accent6"/>
              </a:solidFill>
              <a:effectLst>
                <a:outerShdw blurRad="38100" dist="38100" dir="2700000" algn="tl">
                  <a:schemeClr val="bg2">
                    <a:alpha val="43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7C86670-4562-4BCF-A22A-795FB72D7808}"/>
              </a:ext>
            </a:extLst>
          </p:cNvPr>
          <p:cNvSpPr txBox="1"/>
          <p:nvPr/>
        </p:nvSpPr>
        <p:spPr>
          <a:xfrm>
            <a:off x="7961584" y="4533618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DB15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52038D7-F4FD-4BB1-83B2-C182476E333A}"/>
              </a:ext>
            </a:extLst>
          </p:cNvPr>
          <p:cNvSpPr txBox="1"/>
          <p:nvPr/>
        </p:nvSpPr>
        <p:spPr>
          <a:xfrm>
            <a:off x="7901934" y="3874422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DB9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869D06B-6704-4992-8153-BA63842B0654}"/>
              </a:ext>
            </a:extLst>
          </p:cNvPr>
          <p:cNvSpPr txBox="1"/>
          <p:nvPr/>
        </p:nvSpPr>
        <p:spPr>
          <a:xfrm>
            <a:off x="5214093" y="3191434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DB9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F02FBD2-EDBE-4CFE-9B20-03F6674804ED}"/>
              </a:ext>
            </a:extLst>
          </p:cNvPr>
          <p:cNvSpPr txBox="1"/>
          <p:nvPr/>
        </p:nvSpPr>
        <p:spPr>
          <a:xfrm>
            <a:off x="3447205" y="2277728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P1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CDFE2AC-EFD6-4B66-B650-DC89846B07BB}"/>
              </a:ext>
            </a:extLst>
          </p:cNvPr>
          <p:cNvSpPr txBox="1"/>
          <p:nvPr/>
        </p:nvSpPr>
        <p:spPr>
          <a:xfrm>
            <a:off x="4254876" y="1922775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P2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4A6D3C2-00C1-4E2D-BD2B-7726FFAF2195}"/>
              </a:ext>
            </a:extLst>
          </p:cNvPr>
          <p:cNvSpPr txBox="1"/>
          <p:nvPr/>
        </p:nvSpPr>
        <p:spPr>
          <a:xfrm>
            <a:off x="4615160" y="3032447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P3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C616FEF-AF82-4EFE-BEFF-4D44A002DF67}"/>
              </a:ext>
            </a:extLst>
          </p:cNvPr>
          <p:cNvSpPr txBox="1"/>
          <p:nvPr/>
        </p:nvSpPr>
        <p:spPr>
          <a:xfrm>
            <a:off x="5390521" y="4094201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P5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FD56C59-8AC6-4595-9951-9627A5AD6DA2}"/>
              </a:ext>
            </a:extLst>
          </p:cNvPr>
          <p:cNvSpPr txBox="1"/>
          <p:nvPr/>
        </p:nvSpPr>
        <p:spPr>
          <a:xfrm>
            <a:off x="7643057" y="2431616"/>
            <a:ext cx="901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J3-J4-P4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D719AED-04F2-47DB-85EF-D735005AE9E1}"/>
              </a:ext>
            </a:extLst>
          </p:cNvPr>
          <p:cNvSpPr txBox="1"/>
          <p:nvPr/>
        </p:nvSpPr>
        <p:spPr>
          <a:xfrm>
            <a:off x="3921337" y="3925457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DB9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213EE90-5249-4251-B41F-E471AB554330}"/>
              </a:ext>
            </a:extLst>
          </p:cNvPr>
          <p:cNvSpPr txBox="1"/>
          <p:nvPr/>
        </p:nvSpPr>
        <p:spPr>
          <a:xfrm>
            <a:off x="1499487" y="3322661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.1m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60F0A78-663A-4FA1-80AD-02FFAF201C65}"/>
              </a:ext>
            </a:extLst>
          </p:cNvPr>
          <p:cNvSpPr txBox="1"/>
          <p:nvPr/>
        </p:nvSpPr>
        <p:spPr>
          <a:xfrm>
            <a:off x="2843357" y="3151788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1.1m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E1A19079-B126-469C-BB24-2A5FEE22B2A3}"/>
              </a:ext>
            </a:extLst>
          </p:cNvPr>
          <p:cNvSpPr txBox="1"/>
          <p:nvPr/>
        </p:nvSpPr>
        <p:spPr>
          <a:xfrm>
            <a:off x="2882503" y="511919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1.5m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EAE5EFC2-6E5F-47B3-8AC9-51278EAAC64F}"/>
              </a:ext>
            </a:extLst>
          </p:cNvPr>
          <p:cNvSpPr txBox="1"/>
          <p:nvPr/>
        </p:nvSpPr>
        <p:spPr>
          <a:xfrm>
            <a:off x="1483123" y="515057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.5m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05E70B3-4DF1-424C-A103-17124A7EABDA}"/>
              </a:ext>
            </a:extLst>
          </p:cNvPr>
          <p:cNvSpPr txBox="1"/>
          <p:nvPr/>
        </p:nvSpPr>
        <p:spPr>
          <a:xfrm>
            <a:off x="3913295" y="4157766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1F6AE23-06F5-4C0F-95B3-0144F38D97C4}"/>
              </a:ext>
            </a:extLst>
          </p:cNvPr>
          <p:cNvSpPr txBox="1"/>
          <p:nvPr/>
        </p:nvSpPr>
        <p:spPr>
          <a:xfrm>
            <a:off x="4654221" y="2071044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J3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D7622A6-DF55-4E5B-A9F9-F1911FCEDB83}"/>
              </a:ext>
            </a:extLst>
          </p:cNvPr>
          <p:cNvSpPr txBox="1"/>
          <p:nvPr/>
        </p:nvSpPr>
        <p:spPr>
          <a:xfrm>
            <a:off x="5424586" y="464884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J5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441E8CC3-D20C-4F55-AE45-3FC6858CB48B}"/>
              </a:ext>
            </a:extLst>
          </p:cNvPr>
          <p:cNvSpPr/>
          <p:nvPr/>
        </p:nvSpPr>
        <p:spPr>
          <a:xfrm>
            <a:off x="4766982" y="2345666"/>
            <a:ext cx="148299" cy="23735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4439D0C3-A4FA-4554-9697-54C9A146CDD5}"/>
              </a:ext>
            </a:extLst>
          </p:cNvPr>
          <p:cNvSpPr txBox="1"/>
          <p:nvPr/>
        </p:nvSpPr>
        <p:spPr>
          <a:xfrm>
            <a:off x="5090642" y="2223020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J4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6871872D-66C6-45AB-94AC-5A4D9913EB67}"/>
              </a:ext>
            </a:extLst>
          </p:cNvPr>
          <p:cNvSpPr/>
          <p:nvPr/>
        </p:nvSpPr>
        <p:spPr>
          <a:xfrm rot="3058888">
            <a:off x="5065659" y="2443183"/>
            <a:ext cx="148299" cy="23735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51DB772A-B41C-4DBF-A132-B74256A9B034}"/>
              </a:ext>
            </a:extLst>
          </p:cNvPr>
          <p:cNvSpPr/>
          <p:nvPr/>
        </p:nvSpPr>
        <p:spPr>
          <a:xfrm>
            <a:off x="5550140" y="4465543"/>
            <a:ext cx="148299" cy="23735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D92B339B-FF08-4046-BC39-2201046005D9}"/>
              </a:ext>
            </a:extLst>
          </p:cNvPr>
          <p:cNvSpPr/>
          <p:nvPr/>
        </p:nvSpPr>
        <p:spPr>
          <a:xfrm>
            <a:off x="4368064" y="2368235"/>
            <a:ext cx="148299" cy="23735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A1B65BE-66D1-4E0B-975A-A4C24E0B1712}"/>
              </a:ext>
            </a:extLst>
          </p:cNvPr>
          <p:cNvSpPr txBox="1"/>
          <p:nvPr/>
        </p:nvSpPr>
        <p:spPr>
          <a:xfrm>
            <a:off x="4188397" y="2227190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J2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2D3B1720-66AC-4890-94B7-B1103580A56C}"/>
              </a:ext>
            </a:extLst>
          </p:cNvPr>
          <p:cNvSpPr/>
          <p:nvPr/>
        </p:nvSpPr>
        <p:spPr>
          <a:xfrm>
            <a:off x="3769323" y="2317291"/>
            <a:ext cx="148299" cy="23735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1C9EE9D-2F60-4EAE-AE8C-8F24B85855E7}"/>
              </a:ext>
            </a:extLst>
          </p:cNvPr>
          <p:cNvSpPr txBox="1"/>
          <p:nvPr/>
        </p:nvSpPr>
        <p:spPr>
          <a:xfrm>
            <a:off x="3777334" y="2083246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J1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594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27422E1-FB9E-4BB1-8A17-1D6E089A3DA1}"/>
              </a:ext>
            </a:extLst>
          </p:cNvPr>
          <p:cNvSpPr txBox="1"/>
          <p:nvPr/>
        </p:nvSpPr>
        <p:spPr>
          <a:xfrm>
            <a:off x="1880743" y="376760"/>
            <a:ext cx="843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Cabling diagram from the in-vac D-Sub shell to the transimpedance amplifier box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950BA4A-AC0F-403C-A935-BA3BF5E5E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202" y="1100035"/>
            <a:ext cx="9148590" cy="183794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71ED8E5-7273-4EB4-B6F4-98A5FCCC11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33" y="3728198"/>
            <a:ext cx="2400300" cy="24003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D476456-D626-4646-A844-DA5AADBEF576}"/>
              </a:ext>
            </a:extLst>
          </p:cNvPr>
          <p:cNvSpPr txBox="1"/>
          <p:nvPr/>
        </p:nvSpPr>
        <p:spPr>
          <a:xfrm>
            <a:off x="747433" y="3389644"/>
            <a:ext cx="26356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PD: Hamamatsu S2833-01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4C06465-F842-4EDC-A990-074350B1E182}"/>
              </a:ext>
            </a:extLst>
          </p:cNvPr>
          <p:cNvSpPr txBox="1"/>
          <p:nvPr/>
        </p:nvSpPr>
        <p:spPr>
          <a:xfrm>
            <a:off x="3953436" y="4370294"/>
            <a:ext cx="7113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Transimpedance value: 100k Ohm, 1M Ohm, 10M Ohm (selectable)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369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 が含まれている画像&#10;&#10;高い精度で生成された説明">
            <a:extLst>
              <a:ext uri="{FF2B5EF4-FFF2-40B4-BE49-F238E27FC236}">
                <a16:creationId xmlns:a16="http://schemas.microsoft.com/office/drawing/2014/main" id="{258520CC-DF04-4F56-9D86-819C10D6E3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4" r="22253"/>
          <a:stretch/>
        </p:blipFill>
        <p:spPr>
          <a:xfrm>
            <a:off x="225982" y="334694"/>
            <a:ext cx="8348263" cy="6188612"/>
          </a:xfrm>
          <a:prstGeom prst="rect">
            <a:avLst/>
          </a:prstGeom>
        </p:spPr>
      </p:pic>
      <p:pic>
        <p:nvPicPr>
          <p:cNvPr id="5" name="図 4" descr="空 が含まれている画像&#10;&#10;非常に高い精度で生成された説明">
            <a:extLst>
              <a:ext uri="{FF2B5EF4-FFF2-40B4-BE49-F238E27FC236}">
                <a16:creationId xmlns:a16="http://schemas.microsoft.com/office/drawing/2014/main" id="{26B213F1-B570-4A03-8C8A-DFEFFB3492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6" t="3027" r="32487" b="8051"/>
          <a:stretch/>
        </p:blipFill>
        <p:spPr>
          <a:xfrm>
            <a:off x="8436677" y="0"/>
            <a:ext cx="3755323" cy="3280672"/>
          </a:xfrm>
          <a:prstGeom prst="rect">
            <a:avLst/>
          </a:prstGeom>
        </p:spPr>
      </p:pic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BC54FE35-D29B-49B0-A984-FF6334232195}"/>
              </a:ext>
            </a:extLst>
          </p:cNvPr>
          <p:cNvCxnSpPr/>
          <p:nvPr/>
        </p:nvCxnSpPr>
        <p:spPr>
          <a:xfrm flipV="1">
            <a:off x="5325856" y="1472812"/>
            <a:ext cx="4069429" cy="516532"/>
          </a:xfrm>
          <a:prstGeom prst="straightConnector1">
            <a:avLst/>
          </a:prstGeom>
          <a:ln w="41275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FBF1FF6A-5C80-4FF0-B0EA-0DCFE9049375}"/>
              </a:ext>
            </a:extLst>
          </p:cNvPr>
          <p:cNvCxnSpPr>
            <a:cxnSpLocks/>
          </p:cNvCxnSpPr>
          <p:nvPr/>
        </p:nvCxnSpPr>
        <p:spPr>
          <a:xfrm flipH="1" flipV="1">
            <a:off x="5460197" y="4531568"/>
            <a:ext cx="3388731" cy="1188748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31FA2C0-1B1F-4E40-98BD-BA6E370CA509}"/>
              </a:ext>
            </a:extLst>
          </p:cNvPr>
          <p:cNvSpPr txBox="1"/>
          <p:nvPr/>
        </p:nvSpPr>
        <p:spPr>
          <a:xfrm>
            <a:off x="8739962" y="5656521"/>
            <a:ext cx="2816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Kapton cables</a:t>
            </a:r>
          </a:p>
          <a:p>
            <a:pPr algn="l"/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ja-JP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実際にはフレームの裏側を通す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5" name="インク 34">
                <a:extLst>
                  <a:ext uri="{FF2B5EF4-FFF2-40B4-BE49-F238E27FC236}">
                    <a16:creationId xmlns:a16="http://schemas.microsoft.com/office/drawing/2014/main" id="{B10CC6C6-84BB-4BF3-8485-BA742FD8CCE6}"/>
                  </a:ext>
                </a:extLst>
              </p14:cNvPr>
              <p14:cNvContentPartPr/>
              <p14:nvPr/>
            </p14:nvContentPartPr>
            <p14:xfrm>
              <a:off x="2927031" y="1291438"/>
              <a:ext cx="3220848" cy="3360600"/>
            </p14:xfrm>
          </p:contentPart>
        </mc:Choice>
        <mc:Fallback>
          <p:pic>
            <p:nvPicPr>
              <p:cNvPr id="35" name="インク 34">
                <a:extLst>
                  <a:ext uri="{FF2B5EF4-FFF2-40B4-BE49-F238E27FC236}">
                    <a16:creationId xmlns:a16="http://schemas.microsoft.com/office/drawing/2014/main" id="{B10CC6C6-84BB-4BF3-8485-BA742FD8CCE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18031" y="1282798"/>
                <a:ext cx="3247487" cy="337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7" name="インク 36">
                <a:extLst>
                  <a:ext uri="{FF2B5EF4-FFF2-40B4-BE49-F238E27FC236}">
                    <a16:creationId xmlns:a16="http://schemas.microsoft.com/office/drawing/2014/main" id="{61EBF4D3-7631-49BB-A4C3-91A3BF22057B}"/>
                  </a:ext>
                </a:extLst>
              </p14:cNvPr>
              <p14:cNvContentPartPr/>
              <p14:nvPr/>
            </p14:nvContentPartPr>
            <p14:xfrm>
              <a:off x="8412711" y="607798"/>
              <a:ext cx="3725928" cy="2646360"/>
            </p14:xfrm>
          </p:contentPart>
        </mc:Choice>
        <mc:Fallback>
          <p:pic>
            <p:nvPicPr>
              <p:cNvPr id="37" name="インク 36">
                <a:extLst>
                  <a:ext uri="{FF2B5EF4-FFF2-40B4-BE49-F238E27FC236}">
                    <a16:creationId xmlns:a16="http://schemas.microsoft.com/office/drawing/2014/main" id="{61EBF4D3-7631-49BB-A4C3-91A3BF22057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04071" y="599157"/>
                <a:ext cx="3752567" cy="2664002"/>
              </a:xfrm>
              <a:prstGeom prst="rect">
                <a:avLst/>
              </a:prstGeom>
            </p:spPr>
          </p:pic>
        </mc:Fallback>
      </mc:AlternateContent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2A70F047-FDEA-412C-B1A0-120CA3C37258}"/>
              </a:ext>
            </a:extLst>
          </p:cNvPr>
          <p:cNvCxnSpPr>
            <a:cxnSpLocks/>
          </p:cNvCxnSpPr>
          <p:nvPr/>
        </p:nvCxnSpPr>
        <p:spPr>
          <a:xfrm flipH="1" flipV="1">
            <a:off x="5925879" y="2666082"/>
            <a:ext cx="2947015" cy="824646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C20D3CE-4786-4501-92D0-8163F71AB836}"/>
              </a:ext>
            </a:extLst>
          </p:cNvPr>
          <p:cNvSpPr txBox="1"/>
          <p:nvPr/>
        </p:nvSpPr>
        <p:spPr>
          <a:xfrm>
            <a:off x="9073116" y="3429000"/>
            <a:ext cx="1678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PTFE D-Sub cable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B7E39DEA-8644-431D-8A08-172CD3143038}"/>
              </a:ext>
            </a:extLst>
          </p:cNvPr>
          <p:cNvCxnSpPr>
            <a:cxnSpLocks/>
          </p:cNvCxnSpPr>
          <p:nvPr/>
        </p:nvCxnSpPr>
        <p:spPr>
          <a:xfrm flipH="1" flipV="1">
            <a:off x="6307245" y="3362256"/>
            <a:ext cx="2540847" cy="709887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AC1E929E-2A0E-4212-A18E-BB8596577ABA}"/>
              </a:ext>
            </a:extLst>
          </p:cNvPr>
          <p:cNvSpPr txBox="1"/>
          <p:nvPr/>
        </p:nvSpPr>
        <p:spPr>
          <a:xfrm>
            <a:off x="8879311" y="3918254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Feed through flange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048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DE5560D-E6A9-4E32-99B7-5680AB76FD98}"/>
              </a:ext>
            </a:extLst>
          </p:cNvPr>
          <p:cNvSpPr/>
          <p:nvPr/>
        </p:nvSpPr>
        <p:spPr>
          <a:xfrm>
            <a:off x="1091609" y="2580167"/>
            <a:ext cx="999461" cy="99946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359086B-A34C-41FC-8945-25D96B45B375}"/>
              </a:ext>
            </a:extLst>
          </p:cNvPr>
          <p:cNvSpPr/>
          <p:nvPr/>
        </p:nvSpPr>
        <p:spPr>
          <a:xfrm>
            <a:off x="1229831" y="2725479"/>
            <a:ext cx="703521" cy="70352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32FC938-91E8-4B5F-82FB-EE2360138B63}"/>
              </a:ext>
            </a:extLst>
          </p:cNvPr>
          <p:cNvCxnSpPr/>
          <p:nvPr/>
        </p:nvCxnSpPr>
        <p:spPr>
          <a:xfrm>
            <a:off x="2091070" y="2849526"/>
            <a:ext cx="964018" cy="0"/>
          </a:xfrm>
          <a:prstGeom prst="line">
            <a:avLst/>
          </a:prstGeom>
          <a:ln w="984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A1BFE8CD-46C1-47E1-8215-E37E180C1F4F}"/>
              </a:ext>
            </a:extLst>
          </p:cNvPr>
          <p:cNvCxnSpPr/>
          <p:nvPr/>
        </p:nvCxnSpPr>
        <p:spPr>
          <a:xfrm>
            <a:off x="2091070" y="3285460"/>
            <a:ext cx="964018" cy="0"/>
          </a:xfrm>
          <a:prstGeom prst="line">
            <a:avLst/>
          </a:prstGeom>
          <a:ln w="984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57B9C973-3D7E-40C6-8BF5-EB1B11A2ECEA}"/>
              </a:ext>
            </a:extLst>
          </p:cNvPr>
          <p:cNvCxnSpPr/>
          <p:nvPr/>
        </p:nvCxnSpPr>
        <p:spPr>
          <a:xfrm>
            <a:off x="127591" y="2849526"/>
            <a:ext cx="964018" cy="0"/>
          </a:xfrm>
          <a:prstGeom prst="line">
            <a:avLst/>
          </a:prstGeom>
          <a:ln w="984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8149C152-B5AE-4859-87BC-F7BCEF1241BC}"/>
              </a:ext>
            </a:extLst>
          </p:cNvPr>
          <p:cNvCxnSpPr/>
          <p:nvPr/>
        </p:nvCxnSpPr>
        <p:spPr>
          <a:xfrm>
            <a:off x="127591" y="3285460"/>
            <a:ext cx="964018" cy="0"/>
          </a:xfrm>
          <a:prstGeom prst="line">
            <a:avLst/>
          </a:prstGeom>
          <a:ln w="984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A69C769-2E89-43B4-AAB3-919B292B7ABE}"/>
              </a:ext>
            </a:extLst>
          </p:cNvPr>
          <p:cNvSpPr txBox="1"/>
          <p:nvPr/>
        </p:nvSpPr>
        <p:spPr>
          <a:xfrm>
            <a:off x="2216201" y="3370521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Anode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6C94175-CC11-4211-9C28-784C89AA105F}"/>
              </a:ext>
            </a:extLst>
          </p:cNvPr>
          <p:cNvSpPr txBox="1"/>
          <p:nvPr/>
        </p:nvSpPr>
        <p:spPr>
          <a:xfrm>
            <a:off x="2166507" y="2456689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dirty="0" err="1">
                <a:latin typeface="Arial" panose="020B0604020202020204" pitchFamily="34" charset="0"/>
                <a:cs typeface="Arial" panose="020B0604020202020204" pitchFamily="34" charset="0"/>
              </a:rPr>
              <a:t>Casode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円柱 11">
            <a:extLst>
              <a:ext uri="{FF2B5EF4-FFF2-40B4-BE49-F238E27FC236}">
                <a16:creationId xmlns:a16="http://schemas.microsoft.com/office/drawing/2014/main" id="{A836FF21-AA8B-4F38-8AAC-DBADDB4CC010}"/>
              </a:ext>
            </a:extLst>
          </p:cNvPr>
          <p:cNvSpPr/>
          <p:nvPr/>
        </p:nvSpPr>
        <p:spPr>
          <a:xfrm rot="5400000">
            <a:off x="3850166" y="2067148"/>
            <a:ext cx="307758" cy="1564757"/>
          </a:xfrm>
          <a:prstGeom prst="can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柱 12">
            <a:extLst>
              <a:ext uri="{FF2B5EF4-FFF2-40B4-BE49-F238E27FC236}">
                <a16:creationId xmlns:a16="http://schemas.microsoft.com/office/drawing/2014/main" id="{EDC133B6-F7EE-440C-AA08-FF0CC32FAB77}"/>
              </a:ext>
            </a:extLst>
          </p:cNvPr>
          <p:cNvSpPr/>
          <p:nvPr/>
        </p:nvSpPr>
        <p:spPr>
          <a:xfrm rot="5400000">
            <a:off x="3850165" y="2503082"/>
            <a:ext cx="307758" cy="1564757"/>
          </a:xfrm>
          <a:prstGeom prst="can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775D427-9EC9-4E94-BB8B-71DC80578FA9}"/>
              </a:ext>
            </a:extLst>
          </p:cNvPr>
          <p:cNvCxnSpPr>
            <a:cxnSpLocks/>
          </p:cNvCxnSpPr>
          <p:nvPr/>
        </p:nvCxnSpPr>
        <p:spPr>
          <a:xfrm>
            <a:off x="4873256" y="2849526"/>
            <a:ext cx="5780567" cy="0"/>
          </a:xfrm>
          <a:prstGeom prst="line">
            <a:avLst/>
          </a:prstGeom>
          <a:ln w="984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5874952E-5848-4D94-AB56-056EBDA31354}"/>
              </a:ext>
            </a:extLst>
          </p:cNvPr>
          <p:cNvCxnSpPr>
            <a:cxnSpLocks/>
          </p:cNvCxnSpPr>
          <p:nvPr/>
        </p:nvCxnSpPr>
        <p:spPr>
          <a:xfrm>
            <a:off x="4873256" y="3310270"/>
            <a:ext cx="5780567" cy="0"/>
          </a:xfrm>
          <a:prstGeom prst="line">
            <a:avLst/>
          </a:prstGeom>
          <a:ln w="984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765965E-73D1-43A3-B034-A3AE881B35C3}"/>
              </a:ext>
            </a:extLst>
          </p:cNvPr>
          <p:cNvSpPr/>
          <p:nvPr/>
        </p:nvSpPr>
        <p:spPr>
          <a:xfrm>
            <a:off x="5613991" y="2695647"/>
            <a:ext cx="5039832" cy="791818"/>
          </a:xfrm>
          <a:prstGeom prst="rect">
            <a:avLst/>
          </a:prstGeom>
          <a:solidFill>
            <a:schemeClr val="accent4">
              <a:lumMod val="50000"/>
              <a:alpha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28455E3-371A-4130-AD3A-86717C0FE2AB}"/>
              </a:ext>
            </a:extLst>
          </p:cNvPr>
          <p:cNvCxnSpPr>
            <a:stCxn id="17" idx="1"/>
            <a:endCxn id="17" idx="3"/>
          </p:cNvCxnSpPr>
          <p:nvPr/>
        </p:nvCxnSpPr>
        <p:spPr>
          <a:xfrm>
            <a:off x="5613991" y="3091556"/>
            <a:ext cx="50398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1C857FB-0B8E-47CB-9762-068B1EBEAF33}"/>
              </a:ext>
            </a:extLst>
          </p:cNvPr>
          <p:cNvSpPr txBox="1"/>
          <p:nvPr/>
        </p:nvSpPr>
        <p:spPr>
          <a:xfrm>
            <a:off x="812643" y="1645562"/>
            <a:ext cx="15215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PD</a:t>
            </a:r>
          </a:p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S2833-01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6E75EB6-2B2F-4351-BA0D-785BD8A94577}"/>
              </a:ext>
            </a:extLst>
          </p:cNvPr>
          <p:cNvSpPr txBox="1"/>
          <p:nvPr/>
        </p:nvSpPr>
        <p:spPr>
          <a:xfrm>
            <a:off x="3055088" y="1403447"/>
            <a:ext cx="26836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Copper pipe</a:t>
            </a:r>
          </a:p>
          <a:p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(CU-115484 or CU-115444)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06ACC00-F3E7-4A68-8837-41F04679B91B}"/>
              </a:ext>
            </a:extLst>
          </p:cNvPr>
          <p:cNvSpPr txBox="1"/>
          <p:nvPr/>
        </p:nvSpPr>
        <p:spPr>
          <a:xfrm>
            <a:off x="6574465" y="1810567"/>
            <a:ext cx="1983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Kapton cable</a:t>
            </a:r>
          </a:p>
          <a:p>
            <a:pPr algn="l"/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(twisted? pair)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5167E879-11CA-4C7B-9D46-CDFED6C99AC2}"/>
              </a:ext>
            </a:extLst>
          </p:cNvPr>
          <p:cNvSpPr/>
          <p:nvPr/>
        </p:nvSpPr>
        <p:spPr>
          <a:xfrm>
            <a:off x="8648804" y="3119890"/>
            <a:ext cx="2895580" cy="1473372"/>
          </a:xfrm>
          <a:custGeom>
            <a:avLst/>
            <a:gdLst>
              <a:gd name="connsiteX0" fmla="*/ 2490857 w 3714136"/>
              <a:gd name="connsiteY0" fmla="*/ 97565 h 1352744"/>
              <a:gd name="connsiteX1" fmla="*/ 3603731 w 3714136"/>
              <a:gd name="connsiteY1" fmla="*/ 104653 h 1352744"/>
              <a:gd name="connsiteX2" fmla="*/ 94987 w 3714136"/>
              <a:gd name="connsiteY2" fmla="*/ 1167909 h 1352744"/>
              <a:gd name="connsiteX3" fmla="*/ 1342541 w 3714136"/>
              <a:gd name="connsiteY3" fmla="*/ 1345119 h 1352744"/>
              <a:gd name="connsiteX0" fmla="*/ 2487508 w 3659756"/>
              <a:gd name="connsiteY0" fmla="*/ 42795 h 1295395"/>
              <a:gd name="connsiteX1" fmla="*/ 3543675 w 3659756"/>
              <a:gd name="connsiteY1" fmla="*/ 177473 h 1295395"/>
              <a:gd name="connsiteX2" fmla="*/ 91638 w 3659756"/>
              <a:gd name="connsiteY2" fmla="*/ 1113139 h 1295395"/>
              <a:gd name="connsiteX3" fmla="*/ 1339192 w 3659756"/>
              <a:gd name="connsiteY3" fmla="*/ 1290349 h 1295395"/>
              <a:gd name="connsiteX0" fmla="*/ 2487508 w 3659756"/>
              <a:gd name="connsiteY0" fmla="*/ 25714 h 1277010"/>
              <a:gd name="connsiteX1" fmla="*/ 3543675 w 3659756"/>
              <a:gd name="connsiteY1" fmla="*/ 259630 h 1277010"/>
              <a:gd name="connsiteX2" fmla="*/ 91638 w 3659756"/>
              <a:gd name="connsiteY2" fmla="*/ 1096058 h 1277010"/>
              <a:gd name="connsiteX3" fmla="*/ 1339192 w 3659756"/>
              <a:gd name="connsiteY3" fmla="*/ 1273268 h 1277010"/>
              <a:gd name="connsiteX0" fmla="*/ 2487508 w 3543760"/>
              <a:gd name="connsiteY0" fmla="*/ 97195 h 1348491"/>
              <a:gd name="connsiteX1" fmla="*/ 3543675 w 3543760"/>
              <a:gd name="connsiteY1" fmla="*/ 331111 h 1348491"/>
              <a:gd name="connsiteX2" fmla="*/ 91638 w 3543760"/>
              <a:gd name="connsiteY2" fmla="*/ 1167539 h 1348491"/>
              <a:gd name="connsiteX3" fmla="*/ 1339192 w 3543760"/>
              <a:gd name="connsiteY3" fmla="*/ 1344749 h 1348491"/>
              <a:gd name="connsiteX0" fmla="*/ 2487508 w 3543708"/>
              <a:gd name="connsiteY0" fmla="*/ 102192 h 1353488"/>
              <a:gd name="connsiteX1" fmla="*/ 3543675 w 3543708"/>
              <a:gd name="connsiteY1" fmla="*/ 336108 h 1353488"/>
              <a:gd name="connsiteX2" fmla="*/ 91638 w 3543708"/>
              <a:gd name="connsiteY2" fmla="*/ 1172536 h 1353488"/>
              <a:gd name="connsiteX3" fmla="*/ 1339192 w 3543708"/>
              <a:gd name="connsiteY3" fmla="*/ 1349746 h 1353488"/>
              <a:gd name="connsiteX0" fmla="*/ 2489179 w 3573733"/>
              <a:gd name="connsiteY0" fmla="*/ 31054 h 1280687"/>
              <a:gd name="connsiteX1" fmla="*/ 3573700 w 3573733"/>
              <a:gd name="connsiteY1" fmla="*/ 513063 h 1280687"/>
              <a:gd name="connsiteX2" fmla="*/ 93309 w 3573733"/>
              <a:gd name="connsiteY2" fmla="*/ 1101398 h 1280687"/>
              <a:gd name="connsiteX3" fmla="*/ 1340863 w 3573733"/>
              <a:gd name="connsiteY3" fmla="*/ 1278608 h 1280687"/>
              <a:gd name="connsiteX0" fmla="*/ 2395895 w 3480445"/>
              <a:gd name="connsiteY0" fmla="*/ 31054 h 1419841"/>
              <a:gd name="connsiteX1" fmla="*/ 3480416 w 3480445"/>
              <a:gd name="connsiteY1" fmla="*/ 513063 h 1419841"/>
              <a:gd name="connsiteX2" fmla="*/ 25 w 3480445"/>
              <a:gd name="connsiteY2" fmla="*/ 1101398 h 1419841"/>
              <a:gd name="connsiteX3" fmla="*/ 1247579 w 3480445"/>
              <a:gd name="connsiteY3" fmla="*/ 1278608 h 1419841"/>
              <a:gd name="connsiteX0" fmla="*/ 2360457 w 3555914"/>
              <a:gd name="connsiteY0" fmla="*/ 12777 h 1496264"/>
              <a:gd name="connsiteX1" fmla="*/ 3444978 w 3555914"/>
              <a:gd name="connsiteY1" fmla="*/ 494786 h 1496264"/>
              <a:gd name="connsiteX2" fmla="*/ 28 w 3555914"/>
              <a:gd name="connsiteY2" fmla="*/ 1224889 h 1496264"/>
              <a:gd name="connsiteX3" fmla="*/ 1212141 w 3555914"/>
              <a:gd name="connsiteY3" fmla="*/ 1260331 h 1496264"/>
              <a:gd name="connsiteX0" fmla="*/ 2360454 w 3445042"/>
              <a:gd name="connsiteY0" fmla="*/ 25316 h 1508803"/>
              <a:gd name="connsiteX1" fmla="*/ 3444975 w 3445042"/>
              <a:gd name="connsiteY1" fmla="*/ 507325 h 1508803"/>
              <a:gd name="connsiteX2" fmla="*/ 25 w 3445042"/>
              <a:gd name="connsiteY2" fmla="*/ 1237428 h 1508803"/>
              <a:gd name="connsiteX3" fmla="*/ 1212138 w 3445042"/>
              <a:gd name="connsiteY3" fmla="*/ 1272870 h 1508803"/>
              <a:gd name="connsiteX0" fmla="*/ 2456620 w 3541216"/>
              <a:gd name="connsiteY0" fmla="*/ 41913 h 1334155"/>
              <a:gd name="connsiteX1" fmla="*/ 3541141 w 3541216"/>
              <a:gd name="connsiteY1" fmla="*/ 410508 h 1334155"/>
              <a:gd name="connsiteX2" fmla="*/ 96191 w 3541216"/>
              <a:gd name="connsiteY2" fmla="*/ 1254025 h 1334155"/>
              <a:gd name="connsiteX3" fmla="*/ 1308304 w 3541216"/>
              <a:gd name="connsiteY3" fmla="*/ 1289467 h 1334155"/>
              <a:gd name="connsiteX0" fmla="*/ 2470217 w 3554813"/>
              <a:gd name="connsiteY0" fmla="*/ 41913 h 1336357"/>
              <a:gd name="connsiteX1" fmla="*/ 3554738 w 3554813"/>
              <a:gd name="connsiteY1" fmla="*/ 410508 h 1336357"/>
              <a:gd name="connsiteX2" fmla="*/ 109788 w 3554813"/>
              <a:gd name="connsiteY2" fmla="*/ 1254025 h 1336357"/>
              <a:gd name="connsiteX3" fmla="*/ 1321901 w 3554813"/>
              <a:gd name="connsiteY3" fmla="*/ 1289467 h 1336357"/>
              <a:gd name="connsiteX0" fmla="*/ 2360467 w 3445055"/>
              <a:gd name="connsiteY0" fmla="*/ 41913 h 1570064"/>
              <a:gd name="connsiteX1" fmla="*/ 3444988 w 3445055"/>
              <a:gd name="connsiteY1" fmla="*/ 410508 h 1570064"/>
              <a:gd name="connsiteX2" fmla="*/ 38 w 3445055"/>
              <a:gd name="connsiteY2" fmla="*/ 1254025 h 1570064"/>
              <a:gd name="connsiteX3" fmla="*/ 1212151 w 3445055"/>
              <a:gd name="connsiteY3" fmla="*/ 1289467 h 1570064"/>
              <a:gd name="connsiteX0" fmla="*/ 2374640 w 3570993"/>
              <a:gd name="connsiteY0" fmla="*/ 16137 h 1452773"/>
              <a:gd name="connsiteX1" fmla="*/ 3459161 w 3570993"/>
              <a:gd name="connsiteY1" fmla="*/ 384732 h 1452773"/>
              <a:gd name="connsiteX2" fmla="*/ 35 w 3570993"/>
              <a:gd name="connsiteY2" fmla="*/ 1093570 h 1452773"/>
              <a:gd name="connsiteX3" fmla="*/ 1226324 w 3570993"/>
              <a:gd name="connsiteY3" fmla="*/ 1263691 h 1452773"/>
              <a:gd name="connsiteX0" fmla="*/ 2472765 w 3669118"/>
              <a:gd name="connsiteY0" fmla="*/ 16137 h 1527233"/>
              <a:gd name="connsiteX1" fmla="*/ 3557286 w 3669118"/>
              <a:gd name="connsiteY1" fmla="*/ 384732 h 1527233"/>
              <a:gd name="connsiteX2" fmla="*/ 98160 w 3669118"/>
              <a:gd name="connsiteY2" fmla="*/ 1093570 h 1527233"/>
              <a:gd name="connsiteX3" fmla="*/ 1388244 w 3669118"/>
              <a:gd name="connsiteY3" fmla="*/ 1525960 h 1527233"/>
              <a:gd name="connsiteX0" fmla="*/ 2375034 w 3571387"/>
              <a:gd name="connsiteY0" fmla="*/ 16137 h 1527233"/>
              <a:gd name="connsiteX1" fmla="*/ 3459555 w 3571387"/>
              <a:gd name="connsiteY1" fmla="*/ 384732 h 1527233"/>
              <a:gd name="connsiteX2" fmla="*/ 429 w 3571387"/>
              <a:gd name="connsiteY2" fmla="*/ 1093570 h 1527233"/>
              <a:gd name="connsiteX3" fmla="*/ 1290513 w 3571387"/>
              <a:gd name="connsiteY3" fmla="*/ 1525960 h 1527233"/>
              <a:gd name="connsiteX0" fmla="*/ 2375034 w 3459631"/>
              <a:gd name="connsiteY0" fmla="*/ 15832 h 1526928"/>
              <a:gd name="connsiteX1" fmla="*/ 3459555 w 3459631"/>
              <a:gd name="connsiteY1" fmla="*/ 384427 h 1526928"/>
              <a:gd name="connsiteX2" fmla="*/ 429 w 3459631"/>
              <a:gd name="connsiteY2" fmla="*/ 1093265 h 1526928"/>
              <a:gd name="connsiteX3" fmla="*/ 1290513 w 3459631"/>
              <a:gd name="connsiteY3" fmla="*/ 1525655 h 1526928"/>
              <a:gd name="connsiteX0" fmla="*/ 2377129 w 2578616"/>
              <a:gd name="connsiteY0" fmla="*/ 7369 h 1518223"/>
              <a:gd name="connsiteX1" fmla="*/ 1512347 w 2578616"/>
              <a:gd name="connsiteY1" fmla="*/ 780001 h 1518223"/>
              <a:gd name="connsiteX2" fmla="*/ 2524 w 2578616"/>
              <a:gd name="connsiteY2" fmla="*/ 1084802 h 1518223"/>
              <a:gd name="connsiteX3" fmla="*/ 1292608 w 2578616"/>
              <a:gd name="connsiteY3" fmla="*/ 1517192 h 1518223"/>
              <a:gd name="connsiteX0" fmla="*/ 2482347 w 3187709"/>
              <a:gd name="connsiteY0" fmla="*/ 6025 h 1516879"/>
              <a:gd name="connsiteX1" fmla="*/ 1617565 w 3187709"/>
              <a:gd name="connsiteY1" fmla="*/ 778657 h 1516879"/>
              <a:gd name="connsiteX2" fmla="*/ 107742 w 3187709"/>
              <a:gd name="connsiteY2" fmla="*/ 1083458 h 1516879"/>
              <a:gd name="connsiteX3" fmla="*/ 1397826 w 3187709"/>
              <a:gd name="connsiteY3" fmla="*/ 1515848 h 1516879"/>
              <a:gd name="connsiteX0" fmla="*/ 1084521 w 1302401"/>
              <a:gd name="connsiteY0" fmla="*/ 8214 h 1518037"/>
              <a:gd name="connsiteX1" fmla="*/ 219739 w 1302401"/>
              <a:gd name="connsiteY1" fmla="*/ 780846 h 1518037"/>
              <a:gd name="connsiteX2" fmla="*/ 0 w 1302401"/>
              <a:gd name="connsiteY2" fmla="*/ 1518037 h 1518037"/>
              <a:gd name="connsiteX0" fmla="*/ 1911068 w 2605369"/>
              <a:gd name="connsiteY0" fmla="*/ 6322 h 1516145"/>
              <a:gd name="connsiteX1" fmla="*/ 1046286 w 2605369"/>
              <a:gd name="connsiteY1" fmla="*/ 778954 h 1516145"/>
              <a:gd name="connsiteX2" fmla="*/ 826547 w 2605369"/>
              <a:gd name="connsiteY2" fmla="*/ 1516145 h 1516145"/>
              <a:gd name="connsiteX0" fmla="*/ 887882 w 1099176"/>
              <a:gd name="connsiteY0" fmla="*/ 8131 h 1475424"/>
              <a:gd name="connsiteX1" fmla="*/ 23100 w 1099176"/>
              <a:gd name="connsiteY1" fmla="*/ 780763 h 1475424"/>
              <a:gd name="connsiteX2" fmla="*/ 207398 w 1099176"/>
              <a:gd name="connsiteY2" fmla="*/ 1475424 h 1475424"/>
              <a:gd name="connsiteX0" fmla="*/ 1514917 w 1726211"/>
              <a:gd name="connsiteY0" fmla="*/ 8131 h 1475852"/>
              <a:gd name="connsiteX1" fmla="*/ 650135 w 1726211"/>
              <a:gd name="connsiteY1" fmla="*/ 780763 h 1475852"/>
              <a:gd name="connsiteX2" fmla="*/ 834433 w 1726211"/>
              <a:gd name="connsiteY2" fmla="*/ 1475424 h 1475852"/>
              <a:gd name="connsiteX0" fmla="*/ 2347960 w 3110932"/>
              <a:gd name="connsiteY0" fmla="*/ 6079 h 1473660"/>
              <a:gd name="connsiteX1" fmla="*/ 1483178 w 3110932"/>
              <a:gd name="connsiteY1" fmla="*/ 778711 h 1473660"/>
              <a:gd name="connsiteX2" fmla="*/ 1667476 w 3110932"/>
              <a:gd name="connsiteY2" fmla="*/ 1473372 h 1473660"/>
              <a:gd name="connsiteX0" fmla="*/ 2132608 w 2895580"/>
              <a:gd name="connsiteY0" fmla="*/ 6079 h 1473372"/>
              <a:gd name="connsiteX1" fmla="*/ 1267826 w 2895580"/>
              <a:gd name="connsiteY1" fmla="*/ 778711 h 1473372"/>
              <a:gd name="connsiteX2" fmla="*/ 1452124 w 2895580"/>
              <a:gd name="connsiteY2" fmla="*/ 1473372 h 147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95580" h="1473372">
                <a:moveTo>
                  <a:pt x="2132608" y="6079"/>
                </a:moveTo>
                <a:cubicBezTo>
                  <a:pt x="2888701" y="-79573"/>
                  <a:pt x="3699138" y="768078"/>
                  <a:pt x="1267826" y="778711"/>
                </a:cubicBezTo>
                <a:cubicBezTo>
                  <a:pt x="-1163486" y="789344"/>
                  <a:pt x="477177" y="1426117"/>
                  <a:pt x="1452124" y="1473372"/>
                </a:cubicBezTo>
              </a:path>
            </a:pathLst>
          </a:custGeom>
          <a:noFill/>
          <a:ln>
            <a:solidFill>
              <a:schemeClr val="accent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B9617BF-4CB2-4B96-A3E0-BE5BDC703B35}"/>
              </a:ext>
            </a:extLst>
          </p:cNvPr>
          <p:cNvSpPr txBox="1"/>
          <p:nvPr/>
        </p:nvSpPr>
        <p:spPr>
          <a:xfrm>
            <a:off x="10004029" y="4353330"/>
            <a:ext cx="2187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To D-Sub shell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F0AFF512-EA78-4FEF-9865-67C8F9EE0BC4}"/>
              </a:ext>
            </a:extLst>
          </p:cNvPr>
          <p:cNvCxnSpPr/>
          <p:nvPr/>
        </p:nvCxnSpPr>
        <p:spPr>
          <a:xfrm>
            <a:off x="893135" y="2518453"/>
            <a:ext cx="0" cy="1585714"/>
          </a:xfrm>
          <a:prstGeom prst="line">
            <a:avLst/>
          </a:prstGeom>
          <a:ln w="317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図 37" descr="ハサミ が含まれている画像&#10;&#10;高い精度で生成された説明">
            <a:extLst>
              <a:ext uri="{FF2B5EF4-FFF2-40B4-BE49-F238E27FC236}">
                <a16:creationId xmlns:a16="http://schemas.microsoft.com/office/drawing/2014/main" id="{3D68A681-F03F-4448-A6F7-D4A160CD3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5" y="4104167"/>
            <a:ext cx="575486" cy="672101"/>
          </a:xfrm>
          <a:prstGeom prst="rect">
            <a:avLst/>
          </a:prstGeom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E7019866-0FE9-4AB2-A6B8-AFD1BBB56DEE}"/>
              </a:ext>
            </a:extLst>
          </p:cNvPr>
          <p:cNvSpPr txBox="1"/>
          <p:nvPr/>
        </p:nvSpPr>
        <p:spPr>
          <a:xfrm>
            <a:off x="521078" y="4689218"/>
            <a:ext cx="74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Cut</a:t>
            </a:r>
            <a:endParaRPr kumimoji="1" lang="ja-JP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139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, 地図 が含まれている画像&#10;&#10;非常に高い精度で生成された説明">
            <a:extLst>
              <a:ext uri="{FF2B5EF4-FFF2-40B4-BE49-F238E27FC236}">
                <a16:creationId xmlns:a16="http://schemas.microsoft.com/office/drawing/2014/main" id="{148056BC-99BC-41DF-8AC4-715AA2AB1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767" y="1280192"/>
            <a:ext cx="7494652" cy="483633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9BB54AB-73C7-4C50-9AF5-1099CDF5F823}"/>
              </a:ext>
            </a:extLst>
          </p:cNvPr>
          <p:cNvSpPr txBox="1"/>
          <p:nvPr/>
        </p:nvSpPr>
        <p:spPr>
          <a:xfrm>
            <a:off x="706318" y="227887"/>
            <a:ext cx="3550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HAMAMATSU S2833-01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536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kumimoji="1" sz="1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117</Words>
  <Application>Microsoft Office PowerPoint</Application>
  <PresentationFormat>ワイド画面</PresentationFormat>
  <Paragraphs>52</Paragraphs>
  <Slides>6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游ゴシック Light</vt:lpstr>
      <vt:lpstr>Abadi</vt:lpstr>
      <vt:lpstr>Arial</vt:lpstr>
      <vt:lpstr>游ゴシック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Yoichi Aso</dc:creator>
  <cp:lastModifiedBy>Aso Yoichi</cp:lastModifiedBy>
  <cp:revision>19</cp:revision>
  <dcterms:created xsi:type="dcterms:W3CDTF">2018-06-13T04:57:51Z</dcterms:created>
  <dcterms:modified xsi:type="dcterms:W3CDTF">2018-07-31T12:54:52Z</dcterms:modified>
</cp:coreProperties>
</file>