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6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6-13T05:29:01.216"/>
    </inkml:context>
    <inkml:brush xml:id="br0">
      <inkml:brushProperty name="width" value="0.05" units="cm"/>
      <inkml:brushProperty name="height" value="0.05" units="cm"/>
      <inkml:brushProperty name="color" value="#004F8B"/>
    </inkml:brush>
    <inkml:brush xml:id="br1">
      <inkml:brushProperty name="width" value="0.05" units="cm"/>
      <inkml:brushProperty name="height" value="0.05" units="cm"/>
      <inkml:brushProperty name="color" value="#849398"/>
    </inkml:brush>
    <inkml:brush xml:id="br2">
      <inkml:brushProperty name="width" value="0.05" units="cm"/>
      <inkml:brushProperty name="height" value="0.05" units="cm"/>
    </inkml:brush>
  </inkml:definitions>
  <inkml:trace contextRef="#ctx0" brushRef="#br0">4785 3642 3744,'-2'-1'811,"1"1"-104,1 1-84,-1 0-62,3 7 1474,-2-6-1481,1 0 60,-1 0 81,0-1 101,0 0 121,0-1-407,-1 0 37,1 0 41,-1 0 43,0-1 45,1 0 48,-1 0-538,1 1 12,0 0 53,1-5 185,1 0-43,-1 0-41,1 0-38,0 0-37,0 0-34,2-5 150,-1 4-211,0-1-34,3-5 58,2-3-76,4-7-60,-3 5-15,-3 6 28,-2 2 35,1 0 60,0-1 34,0 0-62,1 0-52,0 1-43,6-6-32,18-21-65,-20 24 95,5-4 373,0 1-69,2 1-66,-1-1-58,2 2-55,-1-1-50,1 1-45,0 1-41,2-3-36,-4 5 155,0 1-40,10-3 1,0 1-47,16-7 12,-25 11 234,1 0-53,0 0-45,0 1-38,16-5 75,46-11 205,-53 15-279,0 0 50,6-3-75,45-13 392,-54 15-447,-1 0-78,11-2-161,0 3 102,5-2 83,-25 5 1,-1 0 0,0 0 1,5-4-54,3-1-5,11-1 56,10-3 9,-22 4-60,0 2 0,1 0 0,8 0 0,35-15 11,-55 20-6,-1 0 1,1 0 0,-1-1-1,0-1 1,0 1-1,0-1 1,0-1 0,0 1-1,-1-1 1,4-3-6,5-7 13,-1 1 1,0-2-1,8-11-13,0 5 51,-18 18-27,-1-1 0,1 1 0,-1-1 0,0 0 0,3-4-24,2-7 122,1 0-80,1-3-66,6-10-82,-1 2 35,-5 8 98,-2 4 72,0-1 89,1-4-254,-2-2 43,-1 0 40,-2-2 37,-3 0 36,-3 1 33,1 17-66,-1 0-1,-1 0 0,1 0 1,-1 0-1,0 0 0,-2-3-56,-12-19 104,11 21-48,-1 0 0,0 0 0,-1 1 0,1 0 0,-1 0-1,-3-2-55,-11-6 79,6 2-58,-7-8-71,4-3 41,8 7 37,-1-1 34,-1-4 69,-2 1 72,-1 1 82,-3 3 94,2 3-370,-16-12-55,-4 1-104,24 18 12,1-1 46,-1 0 43,0 1 37,-2-3 42,0 1 40,-7-4 95,0-1 48,-22-12 255,15 9-208,5 2-125,0 1-113,-41-25 117,-80-45 20,83 51-30,31 18-145,0 2 0,-10-3 16,-118-28 2,57 18 7,54 12 23,-25-6 70,-24-6 44,34 8-106,41 10-47,1-1 0,0 0-1,0-1 1,1-2 0,1 0 0,-2-1 7,-109-62 0,117 66 1,-33-23 68,-9-10-69,0-10 32,21 11-43,12 11-9,-16-21-15,2-3-1,-22-45 36,41 67 4,4 9 3,0-1 1,2 0 0,1 0 0,1-1 0,-3-16-8,8 16 0,2-2 0,1-15 0,0 27 0,1-4-11,0 1 0,1 0 1,1 0-1,1 1 0,3-11 11,0 10-20,14-20-142,-12 23 164,-5 7 37,-1 0 33,3-3-62,0 0-1,1 1 0,0-1 1,0 2-1,1-1 1,0 1-1,1 0 1,7-5-10,26-26 4,-24 23-32,-7 9-9,0 1-1,1 0 0,-1 1 1,2 0 37,20-7-19,-8 5 32,197-52 143,-127 43-128,-41 9-37,-18 2-2,0 1 0,0 1 0,0 3 0,12 1 11,32 3 89,0-4-59,67 3-43,-139-3-10,31 3-43,-5-1 78,0-2-1,10-2-11,2-4-40,-16 1 52,0 2 0,-1 1 0,25 2-12,-20 1 9,0-3-1,25-3-8,21-3-17,-13 2 34,-61 5-5,11 1 115,-10 0-101,-2 0-45,0 0-47,-4 0-2,-2-1 49,0-1 29,7 2-24,-4-1-28,2-1 31,-2 2-12,-1-1-44,1 1-44,-1-1-42,0 1-41,0 0-38,0 0-39,0 0-36,-1 0-34,1 0-35,-1 0-470,1 0-119,-2 0-106,1 0 144,-1 1-55,1-1-50,-1 0-44,-1 0-266,1 0-45,-1 0-325,-1 0-915,2-1 1378,1 1-44,-1 0-39,0-1-34,1 1-311,-1-1-33,-1 0-3540</inkml:trace>
  <inkml:trace contextRef="#ctx0" brushRef="#br0" timeOffset="4531.841">1932 3699 2368,'-2'5'213,"-1"0"116,1 0 99,0 1 83,0-1 75,0 1 52,-6 11 1595,4-10-1310,-1 0-74,3-4-474,0 0-42,-1 1 489,0-1-102,1 0-161,0-1-47,-9 5 1700,7-7-1447,1-1-342,0 0 34,-6-1 104,1 1-46,-1 0-45,0 1-43,1 0-35,-1-1-38,0 0-36,0-2-33,1 0 41,2-3-41,-9-15 483,8 9-344,-1 1 98,-17-10-318,8 10-135,-10-2-8,-23-5 19,15 8 36,12 3 31,0-1 78,0 2-136,1-1 72,-50-6 561,40 10-468,12 2-160,1 0-60,-170-1-23,127-2 27,-1-1 36,22 1 203,-14-2-29,-30 1-21,50 4-315,1-4 66,14 0 47,1 0 1,0-2-1,0 0 1,-9-5-26,-17-10-13,-6-7 61,18 9 90,2-2 0,0-2 0,-5-6-138,10 6 59,1-1-36,23 23-23,-46-47-43,3-2 0,-24-35 43,55 62 24,1 0-1,1-1 1,1-1 0,1 0-1,-3-12-23,1 2 10,-4-11 7,1-1 0,3 0 0,2-1 0,2-1 1,2 1-1,3-1 0,1 0 0,3 0 0,2 0 0,5-22-17,5 11-27,4 7-100,13-29 127,-24 69-6,1-4-30,17-44-169,10-14 205,4 10-42,-28 52 48,0 0-1,1 1 0,5-4-5,-6 9-2,-1 0 0,2 0 0,-1 1 0,9-4 2,25-18-45,-27 17 10,1 0 54,43-23 193,-35 21-170,0 0-99,-7 3 3,9-8 62,3-2 40,-9 9-52,-3 3-51,3 4-69,0 0 153,-1 1-46,42-12-151,-37 9 121,1 1 58,-9 2 44,-1 0 50,28-9-82,-32 9-20,0 0 0,0 1 0,13-1-3,96-9-4,124-8-45,23 1 91,-114 15-72,-52 4-57,-48-2 59,-1-5 35,13-7 101,25-12-108,-9 3 30,86-30-31,-81 24 13,-50 15-13,-1-2 0,-1-2 0,0-1 1,-2-1-1,5-6 1,56-34-7,-51 35 20,13-6 166,46-37-179,-75 48 32,1-1-48,78-59-163,-84 63 179,-2 0 35,16-16-37,6-10 2,-8 7 24,10-5-24,9-7 103,-7 6 0,-14 15-75,13-8-46,9-5-110,22-11 128,-17 18-24,34-11 50,25-6-26,26-4 77,-29 10 44,-14 10-107,-68 25-35,1 1-36,21-3 32,31 1 79,-44 6-39,-1-1-38,48-1 76,-54 7-69,-1 2 0,1 1 0,28 7 16,18 2-16,-69-10 22,0 1 1,-1 1-1,0 0 0,0 1 0,0 1 0,0-1 0,2 3-6,45 20 21,78 21-21,-113-43 0,1-2 29,0-1-1,1 0 1,10-2-29,15 0 74,28 7-74,-46-3-25,-14-2-31,0-1 1,-1-1-1,8 0 56,10-5-32,-10-1 57,1 1 1,-1 2-1,1 1 0,19 2-25,-20-1-10,-17 0-56,0 0 69,2 1 62,5 1 88,-1 0-42,-6-2-101,-1 1-64,-1-1-72,-6 0-162,-1 0 98,0 0 82,0 0-42,0 0-52,0 0-44,0 0-92,0 0-220,0-1-1245,0 1 99,1-1 96,-1 0 91,0 0 91,0 1 87,0-1 85,0 1 81,0-1 79,0 0 76,0 1 73,0-1 71,0 1 67,0-1 66,0 1 62,0-1 59,0 1-182,0-1 112,1 0 103,-1 0 95,0 1 85,0-1 78,0 0 69,0 0 61,0 0 27,0 0 59,0-1 19,-1-1 31,1 1 7,0 0-55,-1 0-79,-3-29-61</inkml:trace>
  <inkml:trace contextRef="#ctx0" brushRef="#br0" timeOffset="13425.965">1882 7366 3264,'0'0'849,"0"0"-38,0 0-39,0 0-35,0-1-37,0 1-35,0 0-33,0 0-34,0 0 502,-1 0-121,1 0-116,-1-1-107,1 1-101,-1 0-92,0-1-88,-1 1-78,1 0-72,0-1-65,0 1-57,-1 0-51,-1-1 10,1 0-88,-8 0-34,7 0 7,1 1 39,0 0 54,-1 0 66,1 0 77,0 0 90,-9 0 145,1 1-52,0 0-50,0 1-45,1 1-44,-1 0-41,0 0-38,1 0-34,-10 6 120,0 0-106,1 1-84,-1 0-60,-32 16 21,28-16-27,-14 8 301,2 3-62,7-4-122,2 0 21,2 3-93,-3 7-64,-11 15-67,3-3 2,0-10-87,18-16 90,8-6 44,1 1 40,-11 9 199,-2-2-79,-1-1-73,0-1-70,-9 6-80,1 1-105,16-9 108,0 0 42,-13 13 109,-28 21 190,43-36-117,1 0-38,-2 1-20,0 0-37,-14 10 17,4-4-87,-36 19-46,36-23 109,-10 9-30,-25 12 15,37-24-16,0-2 45,-20 1 28,23-5-101,0-1 0,-1-1-1,1 0 1,-1-2 0,-2 0-44,-28-7 143,-6 0-132,43 7-7,0 0-1,0-1 0,0 0 1,1-1-1,-1-1 1,-6-2-4,17 5-2,-27-11 14,-30-20 126,41 20-127,1-2-42,6 5 25,1-1 1,1 0-1,-1 0 1,2-1 0,0 0-1,0 0 1,1-1 0,0 0-1,1 0 1,0 0 0,-2-11 5,-4-21-22,2-1 0,-2-36 22,3 20-4,3 27 38,2 0 54,0-69 324,2 56-248,-1 0-83,0-15-127,2 1 58,1-4 45,-6-31 80,1 55-98,-1-21 84,-1-6 10,1 23-98,2 11-13,0-16 59,-1-10 12,0 21-81,-4-27-113,5 1 64,1-13 53,4-39 67,-1 2-22,-1 67-55,0-71 40,-2 80-80,0-1-54,0 11 111,0-13 73,-2-23 76,1 22-121,-2-88-147,1 39 109,4-47 69,1 24-14,-3 39-50,0 29-37,1-23-52,-1-37-10,4-52 164,0 52-38,-5-175-66,-8 1-64,9 177-11,0 23 42,-4 2 33,2 35 58,2 0 0,4-38-37,-1 26 65,-2-17-65,-9-168-11,5 139-18,4 1 1,5 0 0,7-24 28,-6 69-34,-4-31-91,2-15-4,-1 54 82,-1 22 17,1-1 0,3-12 30,1 8 28,-2 0 1,-1-1-1,-1-13-28,0 5 1,2 0-1,2 0 1,2-2-1,3-22-23,-4 21 9,8-20 14,4 0 17,3 1 1,24-48-18,-16 50-29,2 5-112,19-23 141,-19 33-11,-25 36 20,1 1 1,0-1 0,0 1-1,1 1 1,6-5-10,3-3 5,137-110-26,-112 95-32,25-13 53,-54 34-80,0-2 50,24-26 84,-16 15-41,-6 8-66,11-8 18,0 1 36,67-43 103,-53 37-89,-25 18-40,1 0 0,0 1 0,1 0 0,-1 1 0,7 0 25,24-5-24,-15 3 50,14-7 64,0 0-36,-31 10-71,-1 0 0,0-1 0,9-6 17,-12 6-14,0 1-1,1 0 0,-1 1 1,1 0-1,0 1 1,1 0 14,43-8 20,71-27-34,-82 24 40,9-4 59,2 6-71,36 6-37,-31 3 11,23-8 7,-30-3 31,35-13 10,59-20-40,-41 12-7,-17 5-37,0 0-30,-33 4 66,25-13-7,1 4 1,21-3 18,23-9-17,-56 18 25,-21 7-5,38-9-3,-31 12 61,-2-2-34,0-2-33,-1-3-33,32-10-23,-53 24 87,0-2 44,5-1-36,-17 7-52,0 1 1,1 1 0,8 0 18,29-7 34,27-13 68,-29 8-67,20-5-46,44-14-14,-37 17 40,-48 15-29,24-1-100,-32 5 92,22-2 22,13-5 0,-27 3 0,1 2 0,0 2 0,14 1 0,-22 4 14,0 1 0,13 4-14,24 4 7,-22-9-31,-27-2 18,-1 1 0,0 1 0,0 1 0,0 0 0,-1 1 0,1 1 0,-1 0 0,0 1 0,0 2 6,62 23 1,-58-27 14,0-1 0,1-1 0,-1 0 0,10-1-15,51 8-7,-74-9-2,31 7-13,-22-4 27,1 0 0,-1 1 0,-1 1 0,7 3-5,2 0 18,-12-8 7,0 1-1,1-2 1,-1 1 0,1-2-25,25 2 22,-11 0-31,-16-1 9,-1 1-1,1 0 1,-1 0 0,0 1 0,1 0 0,-1 1 0,0 0-1,0 1 1,5 2 0,-2 1 0,1-1 0,-1-1 0,1 0 0,0-1 0,1 0 0,-1-1 0,0-1 0,3 0 0,3 2 7,0 1 0,-1 1 1,0 1-1,0 1 0,-1 1 0,0 0 0,0 1 0,-1 1 0,0 0-7,3 1 39,17 1 116,-34-12-134,1 0 1,0-1 0,0 1 0,0-1 0,0 0-1,0 0 1,0-1 0,2 0-22,-4 1 8,0-1-1,0 1 1,0-1-1,0 0 0,0 0 1,0 0-1,-1 0 1,1 0-1,0 0 1,0 0-8,0-1-22,0 1 81,3-2 130,-3 0-172,2 0-52,0-1 67,-4 4-27,0 0-30,0 0-29,0 0-43,0 0-49,0 0-43,0 0-510,0 0 223,0 0 274,0 0-40,0 0 3,0 0-39,0 0-47,0 0-52,0-1-787,1 1 51,-1 0 48,0 0 48,0-1 47,0 1 45,0 0 45,0 0 44,0-1 42,0 1 41,1 0 41,-1 0 39,0-1 38,0 1 38,0 0 35,0 0 36,0 0-200,0-1 72,0 1 70,0 0 66,0-1 62,1 1 58,-1 0 55,0-1 51,0 1 48,0 0 45,0 0 40,0-1 37,0 1-26,0-1 105,1 0 103,-1-1 153,0 2-146,0-1-52,1 0-83,-1 0-15,0 1-38,0-1-43,0 1-49,1-1-52,-1 1-57,0-1-62,0 0-66,2-4-314,0 0 40,1-3-108,1-4-374,-4 12 1201</inkml:trace>
  <inkml:trace contextRef="#ctx0" brushRef="#br0" timeOffset="25787.129">4676 7320 4256,'1'1'1858,"0"0"-77,0 0-96,1-1-115,-1 1-834,0-1-36,0 0-39,-1 0-40,1 1-43,1-1-46,-1 0-47,0 0-51,0 1 63,1-1-99,0 0-105,0 1-110,0-1-116,0 0-122,0 0-127,-1 1 42,1-1-35,0 0 361,1 1-1,-1-1 0,1 1 0,-1 0 0,1 0 0,-1 0 0,1 0 0,-1 1 0,0-1 0,0 1 0,0-1 0,1 1-185,5 6 701,1 0-56,2 3 16,-6-7-383,1 1-42,0-1-46,0 0-51,1-1-55,1 0-60,7 2 126,9 5 7,0 0 27,-9-5 18,1-1 145,1 1-55,0 1-48,0 1-42,4 1-8,-2 2-42,4 2-11,6 10 21,-10-3 53,-9-7-136,4 7-2,8 8 15,-7-10 5,22 17-22,-23-22-26,-1 0 1,0 1 0,9 13-50,-16-20 31,-1 0 0,1 0 0,0 0 0,0-1 0,2 1-31,14 13 107,0 5 47,-4-3-104,19 11-111,-22-20 46,0 1 1,8 10 14,47 60 105,-25-28 0,-22-32-169,-3-2-11,-8-5 54,1 3 40,13 19 57,0-1-91,-20-29-35,-1 2 35,-3-7 16,-1 0-1,1 0 0,0 1 0,0-1 1,1 0-1,-1-1 0,2 2 0,5 2-38,2-2-47,-5-3 71,-1 1 34,6 8 109,-4-2-103,5 3-70,-11-9 57,8 6 26,7 4-63,1-4-15,-6-7 50,-9-1-11,0 0 0,0 0 0,-1 0 0,1 0 0,0 0 0,0 1 0,0-1 0,0 1 0,0-1 0,-1 1 0,1 0 0,0 0 0,-1 0 0,1 0 0,0 0 0,-1 0 0,1 0 0,-1 0 0,1 1 0,0 0-1,-1-1 0,1 0 0,0 1 0,0-1 0,0 0 0,0 0 0,0 0 0,0 0 0,1 0 0,-1-1 0,1 1 1,36-1 36,7-3-8,-31 8-28,-14-5 0,0 1 0,0-1 0,0 1 0,0-1 0,0 1 0,0-1 0,0 0 0,0 0 0,1 0 0,-1 1 0,0-1 0,0 0 0,0 0 0,0 0 0,0 0 0,0-1 0,0 1 0,1 0 0,8-3-16,0 1 0,0 1 0,0-1 0,9 1 16,-4-2 31,8-11 88,-2-5 11,-9 6-79,1-2-51,2-2-85,31-42 81,6-8 55,12-15 8,-48 58-94,2-16-90,-3 5 29,-2 14 91,-5 9 21,-1 1 0,0-2 1,0 1-1,-1-1 0,-1 0 0,-1 0 1,1-2-17,6-28 124,3-26-124,-3 12 23,-3 8-40,-2-1 0,-1-45 17,1-7 13,0 47 54,-1 22-27,-1-32-40,-4-53 78,0-1 54,0 0 57,0 0 57,-3 40-1,-4-9-245,-1 2 102,5 0-60,-2-15-76,0-4-49,5 77 33,-1-1 38,0-6 33,-1-17 55,-2-36 45,3 29-144,-2-97 35,1 0 24,-8-101-36,0 2 0,10 139-5,4-228-22,-1 290 51,-2-75 105,-5 51-111,-7-16-78,5 57 37,2-1-1,2-13 24,2-8-5,1-106-19,8 55 58,-4 36-22,-5-38-98,-1 48 59,-3-70 27,2 48 0,0 23 0,5-40 0,7-269 0,-9 306 0,1 15 0,-6-44 0,-1 56 49,-3 0 1,-2-5-50,-6-29 19,8 36 95,2 8-50,-1 0-1,-8-17-63,-3 5 110,8 21-96,-5-8-41,-3-6-13,6 10 51,-3-5 33,-8-16-29,-4 0-74,17 30 164,0 0-59,-2-4-44,-19-25-70,22 30 75,-1 2 34,-1-2 58,-1 0 73,0 2 88,-1 0 105,-15-17-210,18 18-101,-1 0-36,-5-3-85,-36-26-5,18 13 87,7 2 57,1-1 68,7 6-56,-3-3-78,-26-30-86,32 33 112,-11-13-2,2 2-72,16 19-1,0 0-1,0-1 0,1 0 1,-4-11 43,-9-17 78,14 29-26,1-1 1,0-1-1,-2-7-52,6 15 10,0-1-1,1 1 1,0-1-1,0 1 0,1-8-9,0 1 5,0-1 0,1 1 0,1-1-1,0 1 1,1-1 0,0 1 0,1 0-1,1 0 1,1-1-5,21-57-52,-16 39-24,13-25 76,-7 15-17,3-6 45,-12 21-7,-7 23-25,0 0-1,0 0 0,1 0 1,-1 0-1,1 0 1,0 0-1,0-1 5,62-88 0,-51 71 0,-11 17 0,1 0 0,0 0 0,0 0 0,0 1 0,0-1 0,2 0 0,24-36 3,-3 3-17,-11 21-82,2 1 44,-5 6 37,1-1 0,1 1 0,9-4 15,6-1-60,-11 7-15,0 1-39,-15 5 50,1 0 34,-3 1 31,0 0 1,0 1-1,1-1 0,-1 0 0,0 1 0,0-1 0,1 0 0,-1 1 0,0 0 1,1-1-1,-1 1 0,2 0-1,-2 0-50,-1 0-146,0 0 43,0 0 14,0 0-16,0 0-48,1 0-1361,1-1-46,3 0-3772,-2 0 3112,-2 1 956,0-1 40,1 0-39,-1 0 67,1 1 76,-1-1 90,1 0 135,-1 1 102,0-1 112,1 0 120,-2 1 354,1 0 34,0-1 36,-1 1 35,1 0 38,0 0 40,-1-1 39,1 1 41,5-2-1645,0 0 52,1 0 24</inkml:trace>
  <inkml:trace contextRef="#ctx0" brushRef="#br1" timeOffset="51572.062">6858 397 4512,'-1'0'-293,"1"0"36,-1 0 35,1 0 34,-1 0-91,0 0 125,0 0 118,0 0 111,1 0 105,-1 0 96,0 0 174,1 0 117,-1 1 106,0-1 93,1 0 259,-1 0 97,1 0 322,0 0 847,0 1 41,0-1-815,1 0-306,-1 0-70,1 0-260,-1 1-75,1-1-88,0 0-100,0 0-187,-1 0-86,1 0-91,0 0-99,0 0-105,0 0-113,0 0-120,0 0-127,16 0 890,0 0-81,-1 1-74,-1 0-65,8 0 68,-1 2-110,-1 0-89,-1 1-66,-6-1-49,0 1 0,-1 1 0,1 0 0,8 6-114,3 3 253,-13-6-76,1 1 42,8 4-90,0-1-45,22 15 47,-18-4 5,7 20-102,-20-23 37,0 1 0,-2 0 0,9 21-71,-7-7 29,1 2-49,0 4 31,52 172 31,-47-124-19,-10-23 72,-4 3-95,1 37 19,1 33-23,4-44-107,2 25 148,-3 62 65,-9 122 79,-2-126-139,-2-31-75,0-74-16,4-1-1,2 0 1,4 1 49,-2-39-48,-1 17 124,1 5 26,0-18-136,3 37-30,-5-41 21,5 23 43,14 80-27,11 50 1,-2-29 95,9 37 35,-6-66-80,-14-55 144,0-4-62,3-3-86,-14-47 10,13 36 149,-13-32-127,0-3-51,0 2-66,0-2 141,2-1 58,-2-6 83,1 1 0,1-1-1,0 0 1,11 10-217,0-1 168,-9-12-130,-1 0-41,5 4 25,-7-5-28,0-1 0,1 0 0,0-1-1,0 0 1,1-1 0,0 0 0,0-1 0,11 5 6,-15-9 5,17 7 62,11-1 120,-32-8-171,0 0 0,0 0 0,0 0 1,-1-1-1,1 1 0,0-1 0,-1 1 1,1-1-1,0 0 0,-1 0 0,2-1-16,16-14 54,-9 1-23,0-1 0,-2 0 1,0 0-1,0-1 0,5-17-31,3-5 100,-4 7-90,-2-1 0,7-30-10,-5 15 1,2-11-1,-4 16 47,-5 22 19,1-1 40,10-48 90,-12 38 2,-2 0 0,-1-15-198,-3-20 222,-1 23-106,-1 7-51,1 0-36,-1 2-42,1 0-49,1 20 129,-1-1-37,0-2-32,-1-10-41,-1-14-4,1 14 117,2 7 55,-2 0-61,0-5-48,-2-11-65,0 0-11,2 12 52,1 4 40,0 0 50,-11-86 50,5 51-82,3 0-56,-2-17-20,-1-3 31,-2-41 37,2 36 44,3-28-86,1 27 70,-3 1-90,3 28-70,0 0-78,-7-200 383,10 145-222,0 83 50,0 1-36,-4-46-101,1 22 31,-3-106 76,5-81-45,2 183 30,2 29 0,0 0 0,1 0 1,6-18 1,-4 19 9,-1-1-1,-1-1 1,0-17-9,-3 27 20,1 1-35,5-31-134,-1 25 113,0 1 67,2 0 102,0-2-82,2-9-96,4-9-66,-8 25 104,0 1 34,5-10 32,3-10-88,2-7-38,-2 12 104,10-13 112,-17 32-152,0 0-42,20-35 19,3-4 31,10 7-48,-30 32 30,0-1 0,-1 0-1,0 0 1,3-5 13,-9 11 0,1 1 0,0 0 0,0-1 0,0 1 0,1 0 0,-1 1 0,0-1 0,1 1 0,-1-1 0,1 1 0,1 0 0,21-11 0,-23 11-3,0-1 0,1 1 1,0-1-1,-1 1 0,1 0 0,0 1 0,0-1 0,-1 1 0,1-1 1,0 1-1,0 0 0,0 0 0,3 1 3,11 0-16,38-1 16,-17-6-219,-27 6 217,7 1 50,1 0-36,-6 0-81,-9 0 144,2 1-54,-5-4-36,9 1-55,-10 1 118,-1 0-80,0 0 64,0 0-64,0 0 42,0 0-36,0 0-64,0 0-119,0 0-155,0 0 58,0 1 51,0-1 43,0 2-114,0 2-272,0-3 369,0-1-62,0 0 2,0 0 45,0 1 42,0-1 38,0 0 37,0 0 33,0 0-5,0 0 96,0 0 72,0 0 67,0-1 252,0 1-282,0 0-55,0-1-34,0 1-44,0 0-50,0 0-92,0 0-97,0-1-111,0 1-123,0 0 176,0 0-41,0 0-44,0 0-45,0 0-49,0 0-49,0 0-52,1 0-53,-1 0-57,0 0-58,0 0-60,0 0-63,0 0-64,0 0-66,0 0-69,0 0-70,1 0-104,-1 0-45,1 1-42,0-1-37,0 1-378,0 0-39,0 0-399,1 0-1146</inkml:trace>
  <inkml:trace contextRef="#ctx0" brushRef="#br2" timeOffset="59667.1">9585 494 5216,'0'0'41,"-1"0"41,0-1 39,1 1 38,-1 0 36,0 0 35,1-1 326,-1 1 120,0 0 105,1 0 95,-1 0 80,1 0 280,0 0 77,0 0-38,1 1 2393,0-1-2122,0 0 43,0 1-108,0-1-792,-1 0-41,1 0-47,0 0-49,0 0 96,0 0-109,0 0-121,-1 0-258,1 0-34,0-1 4,0 1-106,0 0-113,0-1-119,0 1-125,-1-1 117,1 1-33,-1 0-35,1-1-36,-1 1-36,1 0-36,6-6 497,1 2 54,38-14 835,-31 13-763,-8 3-165,-1-1-43,12-4 31,-1 1 91,9-2 160,16-3 284,-24 6-366,4-1-25,-12 4-142,1-1-36,14-3 34,-1 1 89,1 1 56,33-2 334,-22 3-276,-15 1-169,23 0 69,1 2-1,-1 1 0,37 7-156,-35-1 66,-2 2-41,2 4 2,-33-9-2,1 2 0,-1 0 0,0 0 1,-1 1-1,0 0 0,0 1 0,0 1 0,1 2-25,-4-2 17,0 0-1,0 0 0,4 7-16,11 15 74,2 0-36,10 13-37,3 9-1,-28-36-4,-1 0 1,5 12 3,2 14 22,0 13 73,36 101-83,-28-91 68,-16-38 27,-1 2-63,-2 7-55,2 19-82,0 5-23,7 41 231,13 187-74,-24-227-4,-1 1 36,1 24-98,-2 2 37,-1 327 214,-2-310-204,1-1-49,5 23 67,0 3-42,-5-86-81,0 0 34,1 22 22,0 1 36,1 69 29,-1-45-70,-1-53 131,0 0-58,2 39-81,0 33-110,-2-63 120,7 94 140,3-35-94,3 0-38,-2-11-13,0 103 141,-2-25-68,-1-37 3,-7-4 73,-5-49-5,-1-1-61,-2 0-47,0-1-35,-9 115-101,14-152 190,8 60-70,-3-69 72,-1-9 43,6 22-98,3-4-75,0 2-42,0 2 120,12 35 102,-11-54-86,42 89-15,-15-42-39,-28-56-23,13 22-21,-3-12 140,10 17 183,0 1 25,-8-16-163,23 28 34,-9-25-108,-15-17-20,-16-13 1,1-1-1,-1 1 1,1-1 0,0 0 0,0-1 0,0 0-1,8 3-14,-5-3 38,-1 1-39,18 10-122,-17-8 95,2 1 73,-5-5 22,-1 1 37,0-1-45,-1-2-49,3 0-43,3 0-58,2 0 19,-6 0 97,12 4 22,17 0-120,-24-6 97,1 0 64,-2 0-43,0 1-41,22-2-106,-19 2 88,-7 0 38,1 0 33,-7 0-45,2 0 60,1-2-35,0 0-28,4-3-43,4-3-40,-3 5 75,6 0 77,1 2-76,21-4-95,-21-2 90,1-1-58,0 1 52,36-8 114,-30 8-87,0 0-71,-20 7 47,-1-1-1,1 1 1,-1 0-1,1 0 1,-1 0 0,1 0-1,0 0 1,-1 1-1,1-1 1,-1 1 0,2 0 6,-1 0-8,0 0 1,1 0 0,-1-1 0,0 0 0,0 1-1,0-1 1,0 0 0,1-1 7,24 2-5,-26-1 7,0 1 0,0-1-1,0 0 1,0 0 0,0 0 0,0 0-1,0 0 1,0-1 0,0 1 0,0 0-1,0-1 1,0 0 0,0 1 0,0-1-1,1-1-1,5 0 80,0 4-54,-7-2-26,1 0 0,-1 0 0,0 1 0,0-1 1,1 0-1,-1 0 0,0 0 0,0 0 0,0-1 0,1 1 0,-1 0 0,0 0 0,0-1 0,8-2-8,-7 2 1,-1 0 0,1 0 1,0 0-1,0 1 0,0-1 1,-1 1-1,1-1 0,0 1 1,0 0-1,0-1 1,0 1-1,0 0 0,0 0 1,0 1-1,0-1 0,0 0 1,0 1-1,1 0 7,-2-1 5,-1 0-1,1 0 1,0 0-1,-1 0 1,1 0-1,0 0 1,-1 0-1,1 0 1,0 0-1,-1 0 1,1 0-1,0-1 1,-1 1-1,1 0 1,0 0 0,-1-1-1,1 1 1,0-1-5,1 0 3,-2 1-4,0 0 0,0 0 0,0 0 0,0 0 0,1 0 0,-1 0 0,0 0 0,0 0-1,0-1 1,1 1 0,-1 0 0,0 0 0,0 0 0,0 0 0,1 0 0,-1 0 0,0 0-1,0 0 1,0 0 0,1 0 0,-1 1 0,0-1 0,0 0 0,0 0 0,1 0 0,-1 0-1,0 0 1,0 0 0,0 0 0,1 0 0,-1 1 0,0-1 0,0 0 0,0 0 0,0 0 0,0 0-1,1 0 1,-1 1 0,0-1 1,2 1-28,2-6 35,2 0 80,1 1-56,12 2-63,-9 7 96,-5 4-105,-3-6 27,0-3 42,-1 0-27,-1 0-37,2 0-131,-1 0-115,0 0-93,0 0-70,-1 0-54,1 1-1275,0 0 1064,-1 0 335,1 0 48,-1 0 63,1-1-921,-1 1 106,0-1 101,0 0 94,0 1 89,1-1 81,-1 0 77,0 0 69,0 0-121,1 0 108,-1 0 92,1 0 74,-1 0-42,1 0-615,-1 0 557,1 0-50,-1 0 230,0 0-43,0-1-289,0 1 285,0 0-35,1 0-679,-1 0-33,1 0-1213,0-1-581,1 0-1587</inkml:trace>
  <inkml:trace contextRef="#ctx0" brushRef="#br2" timeOffset="62948.952">15760 6237 8896,'0'0'1114,"-1"0"-79,0 0-75,1 0-71,-1 1-68,1-1-63,0 0-59,-1 1-56,1-1-52,0 0-47,-1 1-45,1-1-40,0 1 356,0 0-115,0-1 118,0 0 935,0-1-1041,0 1-286,0-1 40,1 0 47,-1 0 53,1 2-265,2 0-114,3-1-54,3-2-35,-7 1-23,11-1 175,1 2-60,3 3-24,10 3 2,0 0-14,0-3-204,-1-1 56,10-2 69,51-7 172,-76 6-224,0 0 0,1 1 0,10 1-23,65 13 1,-46-6-7,8-6-48,-16-1 7,-11 2-12,5 3 89,75 13 193,-57-14-151,-12-4-57,1-2-46,25-1 93,18 4-62,-18 1 59,-20-1 27,-1-1 54,87 1-264,-42-5-24,-44 4 135,0 1 61,-16 1 9,-1-2 1,1-1-1,1-1-57,11-2 47,-1 1-34,127 0-95,-108 2 121,-33 1 64,1 0-58,3 0-52,12 2-80,8 0-47,-14-2 87,-5 0 68,1-2 79,-9 1 2,0-1-37,17 2-24,-2 0-81,43 3-142,-51-3 160,0 1 42,-15-1 1,41 1 61,23-3-58,-16 0-3,-18 1 34,-4 0 14,-2-4-92,35 0-108,53 5 179,27-7-48,33-7 133,-142 8-131,23-5-59,10-2 5,-50 8 52,-1-1 0,0-1 0,13-6 0,-9 3 0,1 2 0,4-1 0,-11 5 3,47-12 29,-22-1-45,-7 2 79,1 1-35,77-18-48,-21 6 32,-10-2 8,108-44-32,-58 20 70,-32 20-70,-53 18-43,19-10 52,-51 16 3,0 0-1,-1-1 1,7-5-3,51-29 174,-38 23-125,-1-2-96,18-10-78,0 0 106,86-51 180,-79 42-130,-28 18 10,1 0-42,78-47-107,-62 39 105,-12 8 55,0-1 68,0 0 84,0 0 104,-12 6-550,0 1 45,0-2 42,-1 1 39,1-1 37,0 1 32,23-19 40,-2 3 87,-1 0 64,10-6 84,29-15 163,2-3-399,38-34 49,33-23 36,-109 83-54,15-5-23,-14 10-19,0 0-35,34-17-90,111-58-269,-135 70 322,0 1 39,13-6 56,-1 3 44,17-5 54,44-15 103,92-28 122,-149 56-263,0-1-41,-75 26-23,19-6-27,0 0-45,4-1-59,13-3-108,-4 0 32,-11 4 100,-4 1 48,0 0 37,28-9 46,24-3 60,12-4-21,6-8-134,10-8 71,-16 6-137,38-7 137,14 5 14,-28 7-65,24-12 51,-82 22-48,-2 2-251,14-9 299,6-3-172,2 4 80,0 5 56,-6 4 9,38-1 27,-2 6-83,-76 6 54,10-3 83,2 0 0,-10 4-106,-4 2-92,-10 0 28,1 1-35,-9-2-692,-1 0 55,3 0-1630,-2 0 1337,0-1 391,-1 1-47,1 0 79,-1-1-47,1 1-53,-1-1-60,1 1-66,-1-1-73,1 1-79,0-1-84,-1 0-36,1 0-36,1-1-1284,0-2-620,1-1-1688</inkml:trace>
  <inkml:trace contextRef="#ctx0" brushRef="#br2" timeOffset="-184285.085">15786 5954 4512,'-3'0'1559,"1"1"101,-1-1 32,0 3 2332,2-2-1644,1 0-1040,0 0-83,0 0-521,0 0-44,0 0-50,1-1-53,-1 1-59,1 0-63,0 0-68,-1-1-72,1 1-79,0 0-82,0-1-86,0 1-93,1 0-96,-1-1-102,0 1-105,0-1-112,12 4 769,-1-1 0,0-1 0,1 0 0,0 0 0,7-1-341,8-1 500,0 0-100,-11-1-219,0 1-64,1 0-73,0 1-84,55 3 196,-42-3-63,-8 0 10,-1-1 46,-8 0-135,1 0-1,-1-1 0,0-1 1,1 0-14,-5 1 45,3-1 43,2 1-21,-1 0-67,33 0-191,-27 0 162,-9 1 66,2 0 58,28-1-69,-9-4-27,-4 0 24,27-2-58,0 0 36,201-31 150,-225 31-62,0-1 0,1-2-89,11-3 46,1 2-78,20-6 41,28-20 55,-53 21-31,0 1 0,9 0-33,0-2-53,-6 3-22,-11 7 53,3 1 65,22-7-43,10-7 149,2-4-149,-55 18 59,0 0-49,4-2-46,-12 6 11,0 0 0,0 1 0,0-1 0,0 1 0,1 0 0,4 0 25,63-8-77,-23 2 92,1 4 58,-25 1-64,12-7-42,15-3-7,-42 11 40,24-3 21,1 2 0,25 1-21,-39 2-9,0-1 0,-1-1 0,1 0 0,0-2-1,-1 0 1,0-2 0,2-1 9,242-77 0,-161 53-24,1 7-38,-63 15 31,114-21-56,-53 13 106,-47 8 30,-1-1 34,22-4-120,102-25 15,-73 9-47,-67 15 65,47-24 156,-46 18-152,-19 11-51,0 0-46,51-25 82,-27 12 22,1 3 44,-4 2-42,36-20-9,-30 13 23,8 0-23,-11 5 62,-1-1 1,12-9-63,4-7 24,164-94-67,-181 106 30,1 2-1,1 3 1,5-1 13,0 0-33,0-2 0,16-12 33,-16 7-1,29-9 62,-3 1 9,-28 9-51,7-3 35,24-9-54,128-44 170,-74 30-101,-95 37-2,0 0-45,137-56-109,-138 55 112,-1 0 44,10-5 38,0 1-75,63-30-68,-62 27 56,-16 7-16,158-76 176,-124 63-209,-32 15-30,1 1-37,-7 3 31,0-1 46,6-3 41,17-7 61,0 1-1,-16 6-60,-7 3-41,0 1-44,2-3 39,-1-1 0,-1-1 0,12-9 24,-1 1-35,1 1-40,24-12 111,-26 13-43,0 2 0,21-7 7,-41 19 98,-1-1-57,3-4-49,8-6-68,0-1-8,-7 7 69,-3 3 50,1 1 59,2 0-53,0 0-56,41-22-177,-26 13 133,-17 9 83,0 0 54,33-17-58,24-16 55,10-6-4,-26 20-82,-34 17-82,8-3 27,0-1 60,24-7 90,35-12 147,-52 21-158,1 0-50,1 2-77,130-35-12,-135 34 81,-1-1 36,9-3-62,59-17 22,-84 26 9,30-5 13,-34 8-15,0 0-1,0-1 0,7-4-17,-10 3 13,-1 1 0,1 1-1,0 0 1,0 1 0,0 0-1,4 1-12,-9 0-20,1 0 0,0 0 0,0-1 0,4-1 20,23-4-48,-31 6 81,0 1 54,1 0 68,3 0 126,-1 0-48,-8 0 226,0 0-252,0 0-42,0 0-39,0 0-39,0 0-37,0 0-36,0 0-34,0 0-34,0 0-146,0 0-115,0-1-104,0 1-94,0 0-68,0-1-69,0 1-57,0 0-48,0-1-285,0-1-2006,0 1 1773,0 0 201,0 0 91,0 0 525,1 1 35,-1-1 38,0 0 43,0 1 47,0-1 50,0 0 53,0 0 59,0 0-1159,1-1-47,-1 0-42,0 0-38,1 0-325,-1-1-37,2-5-3686,-2 8 5405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03B0B-FD4A-4F37-A4A4-7483F6DA618B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0892E-3792-45B5-98CC-8E341A76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01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0892E-3792-45B5-98CC-8E341A76299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939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0892E-3792-45B5-98CC-8E341A76299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004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0892E-3792-45B5-98CC-8E341A76299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365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4734D-5066-4023-A063-148496E81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749ACD0-3784-4513-98AA-5247E2EE2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1EEBCB-0D96-409A-AF4E-210091EA6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BD71-DB2D-43EB-815D-A3E574F9CB89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36AF79-B8E2-4AC2-86B5-32D094F39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E9A670-1607-4022-A26C-836F53B2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B4E-36C3-453C-8BD2-784DA3773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4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70F19A-08B2-4E30-AE30-42F50AFE4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6BAA652-D5B6-43E6-92E1-4448885A7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E559DA-925C-4EBE-90DD-19FF2EB37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BD71-DB2D-43EB-815D-A3E574F9CB89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2F7E4D-1126-43BB-9F61-3CB7D85A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B6E005-6950-42A1-8976-59E3234FD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B4E-36C3-453C-8BD2-784DA3773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45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406C927-8BBD-4C72-A027-A0896108C2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073636-97E2-483B-BB5D-266C7370CF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CEC27B-4E43-4AAB-B770-1C8C54838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BD71-DB2D-43EB-815D-A3E574F9CB89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8BDD6E-35EC-476E-B8D4-BF8004B9B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A0B6F2-38BC-4E87-AAF2-12AAF721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B4E-36C3-453C-8BD2-784DA3773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99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15BB99-8C95-4791-88F8-09F9F2B0B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9DE9A9-B79A-4A45-8ABA-CFE184D39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32534C-C429-4E71-AD7B-A831C977C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BD71-DB2D-43EB-815D-A3E574F9CB89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45E426-850A-4C84-8245-6D978111D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8DD0A0-6126-4209-9CFA-81A95CF5E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B4E-36C3-453C-8BD2-784DA3773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80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73AD80-ABE7-4ACE-A1E5-7A582B576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BC9C0A-8154-4DDC-ADF0-1545D844C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571CAA-F887-4B05-A11D-80A464E2B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BD71-DB2D-43EB-815D-A3E574F9CB89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B2C2B6-0DD7-494D-86D0-7A32D5B4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697AFA-8437-41D1-9A1E-DF700880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B4E-36C3-453C-8BD2-784DA3773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12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4045B0-D0C0-4786-9782-063A6B780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41B618-DD0B-47C5-9221-31F764151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927573-3BE4-4C6E-8E18-5B720983B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BD65C3-FB6D-4CBD-B2C4-667195BA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BD71-DB2D-43EB-815D-A3E574F9CB89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14F7FE-B5C0-45B2-853C-02AC0387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EDA685-648B-49E8-B047-0BE1DB6D8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B4E-36C3-453C-8BD2-784DA3773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98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13C679-7729-4263-ACA9-47600CCCD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D833F97-2D76-4785-A7A8-814144911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2CDB821-6628-4E1A-ADFE-3550360D6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E7062DA-CCDF-46D7-B763-27E1E0967B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E7AB1B9-45FD-422A-B428-33E69DD020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1762EF1-9A0C-4E8A-9C4C-2BF64E35D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BD71-DB2D-43EB-815D-A3E574F9CB89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2315B16-D1D8-4946-8DC9-A7AC78F90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1093871-2CB3-40D2-8FA3-8CA89A284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B4E-36C3-453C-8BD2-784DA3773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62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1CF8CB-107D-4D23-9A5F-8D8CA68A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3C64908-EB64-4ABD-A8E5-00BE0BBE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BD71-DB2D-43EB-815D-A3E574F9CB89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7BC2A60-6014-4DFD-9837-9FE6A1B7C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799DB8-1111-4464-B6FD-F792FA33C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B4E-36C3-453C-8BD2-784DA3773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04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448CC1E-8217-486D-A5E1-01E203BD7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BD71-DB2D-43EB-815D-A3E574F9CB89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2B9316D-FE94-42B2-971A-46EDB2002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9F5AF57-7B4C-4485-8E4F-B1CA43588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B4E-36C3-453C-8BD2-784DA3773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55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1354E1-DD43-4BDF-8B6E-B6CCBCBDD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9B9962-8840-45E5-A33F-F62313249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63CA6E-99C1-4F12-91F1-ACC431A89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261924-338A-4C86-88A1-E298EA849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BD71-DB2D-43EB-815D-A3E574F9CB89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ED8064-4FB2-4794-820F-85C1C2C74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7D9031-3B4A-4788-AF6D-8455D2C57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B4E-36C3-453C-8BD2-784DA3773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27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68E147-1048-4129-ADE4-BFA1E44AA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ECB8A8B-084C-4CD1-8DA1-A41827BC54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D22079-8833-4F2B-88D8-76D56BC8E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5E4E4F-9F20-4265-8030-87C3CD2CC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BD71-DB2D-43EB-815D-A3E574F9CB89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EB6067-688D-4F07-90B9-FD901D5B3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93BE93-CB0E-428A-87FA-8761BCF2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B4E-36C3-453C-8BD2-784DA3773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18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A1B6B45-22AC-4A38-B25D-6DD55D03C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997A74-7D1B-4A5C-8AF9-A447525B6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6EECEF-D502-4CCD-95D9-C2935C50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8BD71-DB2D-43EB-815D-A3E574F9CB89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91FD23-87EA-40EA-BAE3-C93E29A5DE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ECC44E-44B5-4B01-9F2D-71AE00BE7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57B4E-36C3-453C-8BD2-784DA3773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28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F9D1B7-4EF4-45A5-B85C-AD2264676351}"/>
              </a:ext>
            </a:extLst>
          </p:cNvPr>
          <p:cNvSpPr txBox="1"/>
          <p:nvPr/>
        </p:nvSpPr>
        <p:spPr>
          <a:xfrm>
            <a:off x="3592983" y="2334374"/>
            <a:ext cx="5365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latin typeface="Abadi" panose="020B0604020202020204" pitchFamily="34" charset="0"/>
              </a:rPr>
              <a:t>Narrow Angle Baffle PD</a:t>
            </a:r>
            <a:endParaRPr kumimoji="1" lang="ja-JP" altLang="en-US" sz="4000" dirty="0">
              <a:latin typeface="Abadi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419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DFC5C58-2833-457E-B082-281540A6C9EC}"/>
              </a:ext>
            </a:extLst>
          </p:cNvPr>
          <p:cNvSpPr/>
          <p:nvPr/>
        </p:nvSpPr>
        <p:spPr>
          <a:xfrm>
            <a:off x="344209" y="1861108"/>
            <a:ext cx="4279338" cy="417144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CE3D778E-CFB7-443F-9DC8-B9AC495562C3}"/>
              </a:ext>
            </a:extLst>
          </p:cNvPr>
          <p:cNvSpPr/>
          <p:nvPr/>
        </p:nvSpPr>
        <p:spPr>
          <a:xfrm>
            <a:off x="1603096" y="3449170"/>
            <a:ext cx="1761564" cy="1761564"/>
          </a:xfrm>
          <a:custGeom>
            <a:avLst/>
            <a:gdLst>
              <a:gd name="connsiteX0" fmla="*/ 878214 w 1761564"/>
              <a:gd name="connsiteY0" fmla="*/ 468406 h 1761564"/>
              <a:gd name="connsiteX1" fmla="*/ 468406 w 1761564"/>
              <a:gd name="connsiteY1" fmla="*/ 878214 h 1761564"/>
              <a:gd name="connsiteX2" fmla="*/ 878214 w 1761564"/>
              <a:gd name="connsiteY2" fmla="*/ 1288022 h 1761564"/>
              <a:gd name="connsiteX3" fmla="*/ 1288022 w 1761564"/>
              <a:gd name="connsiteY3" fmla="*/ 878214 h 1761564"/>
              <a:gd name="connsiteX4" fmla="*/ 878214 w 1761564"/>
              <a:gd name="connsiteY4" fmla="*/ 468406 h 1761564"/>
              <a:gd name="connsiteX5" fmla="*/ 880782 w 1761564"/>
              <a:gd name="connsiteY5" fmla="*/ 0 h 1761564"/>
              <a:gd name="connsiteX6" fmla="*/ 1761564 w 1761564"/>
              <a:gd name="connsiteY6" fmla="*/ 880782 h 1761564"/>
              <a:gd name="connsiteX7" fmla="*/ 880782 w 1761564"/>
              <a:gd name="connsiteY7" fmla="*/ 1761564 h 1761564"/>
              <a:gd name="connsiteX8" fmla="*/ 0 w 1761564"/>
              <a:gd name="connsiteY8" fmla="*/ 880782 h 1761564"/>
              <a:gd name="connsiteX9" fmla="*/ 880782 w 1761564"/>
              <a:gd name="connsiteY9" fmla="*/ 0 h 1761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1564" h="1761564">
                <a:moveTo>
                  <a:pt x="878214" y="468406"/>
                </a:moveTo>
                <a:cubicBezTo>
                  <a:pt x="651883" y="468406"/>
                  <a:pt x="468406" y="651883"/>
                  <a:pt x="468406" y="878214"/>
                </a:cubicBezTo>
                <a:cubicBezTo>
                  <a:pt x="468406" y="1104545"/>
                  <a:pt x="651883" y="1288022"/>
                  <a:pt x="878214" y="1288022"/>
                </a:cubicBezTo>
                <a:cubicBezTo>
                  <a:pt x="1104545" y="1288022"/>
                  <a:pt x="1288022" y="1104545"/>
                  <a:pt x="1288022" y="878214"/>
                </a:cubicBezTo>
                <a:cubicBezTo>
                  <a:pt x="1288022" y="651883"/>
                  <a:pt x="1104545" y="468406"/>
                  <a:pt x="878214" y="468406"/>
                </a:cubicBezTo>
                <a:close/>
                <a:moveTo>
                  <a:pt x="880782" y="0"/>
                </a:moveTo>
                <a:cubicBezTo>
                  <a:pt x="1367224" y="0"/>
                  <a:pt x="1761564" y="394340"/>
                  <a:pt x="1761564" y="880782"/>
                </a:cubicBezTo>
                <a:cubicBezTo>
                  <a:pt x="1761564" y="1367224"/>
                  <a:pt x="1367224" y="1761564"/>
                  <a:pt x="880782" y="1761564"/>
                </a:cubicBezTo>
                <a:cubicBezTo>
                  <a:pt x="394340" y="1761564"/>
                  <a:pt x="0" y="1367224"/>
                  <a:pt x="0" y="880782"/>
                </a:cubicBezTo>
                <a:cubicBezTo>
                  <a:pt x="0" y="394340"/>
                  <a:pt x="394340" y="0"/>
                  <a:pt x="880782" y="0"/>
                </a:cubicBezTo>
                <a:close/>
              </a:path>
            </a:pathLst>
          </a:cu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A58ECF90-B2AE-4E15-BEB1-1AC0964F9117}"/>
              </a:ext>
            </a:extLst>
          </p:cNvPr>
          <p:cNvSpPr/>
          <p:nvPr/>
        </p:nvSpPr>
        <p:spPr>
          <a:xfrm>
            <a:off x="1199684" y="2649070"/>
            <a:ext cx="2568388" cy="3086100"/>
          </a:xfrm>
          <a:custGeom>
            <a:avLst/>
            <a:gdLst>
              <a:gd name="connsiteX0" fmla="*/ 0 w 2568388"/>
              <a:gd name="connsiteY0" fmla="*/ 0 h 3086100"/>
              <a:gd name="connsiteX1" fmla="*/ 2568388 w 2568388"/>
              <a:gd name="connsiteY1" fmla="*/ 0 h 3086100"/>
              <a:gd name="connsiteX2" fmla="*/ 2568388 w 2568388"/>
              <a:gd name="connsiteY2" fmla="*/ 3086100 h 3086100"/>
              <a:gd name="connsiteX3" fmla="*/ 2263588 w 2568388"/>
              <a:gd name="connsiteY3" fmla="*/ 3086100 h 3086100"/>
              <a:gd name="connsiteX4" fmla="*/ 2263588 w 2568388"/>
              <a:gd name="connsiteY4" fmla="*/ 396688 h 3086100"/>
              <a:gd name="connsiteX5" fmla="*/ 304800 w 2568388"/>
              <a:gd name="connsiteY5" fmla="*/ 396688 h 3086100"/>
              <a:gd name="connsiteX6" fmla="*/ 304800 w 2568388"/>
              <a:gd name="connsiteY6" fmla="*/ 3086100 h 3086100"/>
              <a:gd name="connsiteX7" fmla="*/ 0 w 2568388"/>
              <a:gd name="connsiteY7" fmla="*/ 308610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8388" h="3086100">
                <a:moveTo>
                  <a:pt x="0" y="0"/>
                </a:moveTo>
                <a:lnTo>
                  <a:pt x="2568388" y="0"/>
                </a:lnTo>
                <a:lnTo>
                  <a:pt x="2568388" y="3086100"/>
                </a:lnTo>
                <a:lnTo>
                  <a:pt x="2263588" y="3086100"/>
                </a:lnTo>
                <a:lnTo>
                  <a:pt x="2263588" y="396688"/>
                </a:lnTo>
                <a:lnTo>
                  <a:pt x="304800" y="396688"/>
                </a:lnTo>
                <a:lnTo>
                  <a:pt x="304800" y="3086100"/>
                </a:lnTo>
                <a:lnTo>
                  <a:pt x="0" y="30861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2684C6F-07D5-48EA-9358-CFF029E91722}"/>
              </a:ext>
            </a:extLst>
          </p:cNvPr>
          <p:cNvSpPr/>
          <p:nvPr/>
        </p:nvSpPr>
        <p:spPr>
          <a:xfrm>
            <a:off x="4491318" y="2178423"/>
            <a:ext cx="275664" cy="88078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5743243-4E01-4484-8244-0524A366E1CF}"/>
              </a:ext>
            </a:extLst>
          </p:cNvPr>
          <p:cNvSpPr/>
          <p:nvPr/>
        </p:nvSpPr>
        <p:spPr>
          <a:xfrm>
            <a:off x="3489512" y="2319617"/>
            <a:ext cx="275664" cy="228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896CFE3-2331-4B54-8624-0B50A6484C85}"/>
              </a:ext>
            </a:extLst>
          </p:cNvPr>
          <p:cNvSpPr/>
          <p:nvPr/>
        </p:nvSpPr>
        <p:spPr>
          <a:xfrm>
            <a:off x="5714345" y="4074458"/>
            <a:ext cx="1278126" cy="94801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0DE5009A-B885-4D0B-89F7-4E0972A36185}"/>
              </a:ext>
            </a:extLst>
          </p:cNvPr>
          <p:cNvSpPr/>
          <p:nvPr/>
        </p:nvSpPr>
        <p:spPr>
          <a:xfrm>
            <a:off x="9874761" y="2433917"/>
            <a:ext cx="1428284" cy="3598635"/>
          </a:xfrm>
          <a:custGeom>
            <a:avLst/>
            <a:gdLst>
              <a:gd name="connsiteX0" fmla="*/ 138883 w 1428284"/>
              <a:gd name="connsiteY0" fmla="*/ 114301 h 3598635"/>
              <a:gd name="connsiteX1" fmla="*/ 138883 w 1428284"/>
              <a:gd name="connsiteY1" fmla="*/ 3550025 h 3598635"/>
              <a:gd name="connsiteX2" fmla="*/ 1289400 w 1428284"/>
              <a:gd name="connsiteY2" fmla="*/ 3550025 h 3598635"/>
              <a:gd name="connsiteX3" fmla="*/ 1289400 w 1428284"/>
              <a:gd name="connsiteY3" fmla="*/ 114301 h 3598635"/>
              <a:gd name="connsiteX4" fmla="*/ 0 w 1428284"/>
              <a:gd name="connsiteY4" fmla="*/ 0 h 3598635"/>
              <a:gd name="connsiteX5" fmla="*/ 1428284 w 1428284"/>
              <a:gd name="connsiteY5" fmla="*/ 0 h 3598635"/>
              <a:gd name="connsiteX6" fmla="*/ 1428284 w 1428284"/>
              <a:gd name="connsiteY6" fmla="*/ 3598635 h 3598635"/>
              <a:gd name="connsiteX7" fmla="*/ 0 w 1428284"/>
              <a:gd name="connsiteY7" fmla="*/ 3598635 h 359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8284" h="3598635">
                <a:moveTo>
                  <a:pt x="138883" y="114301"/>
                </a:moveTo>
                <a:lnTo>
                  <a:pt x="138883" y="3550025"/>
                </a:lnTo>
                <a:lnTo>
                  <a:pt x="1289400" y="3550025"/>
                </a:lnTo>
                <a:lnTo>
                  <a:pt x="1289400" y="114301"/>
                </a:lnTo>
                <a:close/>
                <a:moveTo>
                  <a:pt x="0" y="0"/>
                </a:moveTo>
                <a:lnTo>
                  <a:pt x="1428284" y="0"/>
                </a:lnTo>
                <a:lnTo>
                  <a:pt x="1428284" y="3598635"/>
                </a:lnTo>
                <a:lnTo>
                  <a:pt x="0" y="3598635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C4E447E-5554-49AF-A65C-A8F0BD96D1F1}"/>
              </a:ext>
            </a:extLst>
          </p:cNvPr>
          <p:cNvSpPr/>
          <p:nvPr/>
        </p:nvSpPr>
        <p:spPr>
          <a:xfrm>
            <a:off x="10024919" y="3191434"/>
            <a:ext cx="1156310" cy="32497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D894087-9635-4A91-B115-4628A841949C}"/>
              </a:ext>
            </a:extLst>
          </p:cNvPr>
          <p:cNvSpPr/>
          <p:nvPr/>
        </p:nvSpPr>
        <p:spPr>
          <a:xfrm>
            <a:off x="10024919" y="3529853"/>
            <a:ext cx="1156310" cy="32497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4AF94C0-AD32-4154-820F-9EB4AF1F9A17}"/>
              </a:ext>
            </a:extLst>
          </p:cNvPr>
          <p:cNvSpPr txBox="1"/>
          <p:nvPr/>
        </p:nvSpPr>
        <p:spPr>
          <a:xfrm>
            <a:off x="519049" y="6032552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A-chamber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5EE9825-36BF-4925-9CC2-AE2355B80B50}"/>
              </a:ext>
            </a:extLst>
          </p:cNvPr>
          <p:cNvSpPr txBox="1"/>
          <p:nvPr/>
        </p:nvSpPr>
        <p:spPr>
          <a:xfrm>
            <a:off x="2154300" y="524230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NAB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2F0BD833-06F6-4E4C-8C49-DF2F6132CE4D}"/>
              </a:ext>
            </a:extLst>
          </p:cNvPr>
          <p:cNvSpPr/>
          <p:nvPr/>
        </p:nvSpPr>
        <p:spPr>
          <a:xfrm>
            <a:off x="2924735" y="3625103"/>
            <a:ext cx="134471" cy="13447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5EB1516A-1F69-4FE5-9A6A-E7B142C074D6}"/>
              </a:ext>
            </a:extLst>
          </p:cNvPr>
          <p:cNvSpPr/>
          <p:nvPr/>
        </p:nvSpPr>
        <p:spPr>
          <a:xfrm>
            <a:off x="1880319" y="3627346"/>
            <a:ext cx="134471" cy="13447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9CE40B10-7EC3-42B1-8396-197234D8440D}"/>
              </a:ext>
            </a:extLst>
          </p:cNvPr>
          <p:cNvSpPr/>
          <p:nvPr/>
        </p:nvSpPr>
        <p:spPr>
          <a:xfrm>
            <a:off x="1880319" y="4888005"/>
            <a:ext cx="134471" cy="13447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6D9FE98F-0803-4524-9ABC-CA5F806A5AC7}"/>
              </a:ext>
            </a:extLst>
          </p:cNvPr>
          <p:cNvSpPr/>
          <p:nvPr/>
        </p:nvSpPr>
        <p:spPr>
          <a:xfrm>
            <a:off x="2924735" y="4888004"/>
            <a:ext cx="134471" cy="13447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56B21C8-EFF1-4B90-940C-7EE5CF0FBCA2}"/>
              </a:ext>
            </a:extLst>
          </p:cNvPr>
          <p:cNvSpPr txBox="1"/>
          <p:nvPr/>
        </p:nvSpPr>
        <p:spPr>
          <a:xfrm>
            <a:off x="3001006" y="1847022"/>
            <a:ext cx="1229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In-vac D-Sub</a:t>
            </a:r>
          </a:p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shell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C64D043-8E6D-4229-AEEA-E742EEB6D4D4}"/>
              </a:ext>
            </a:extLst>
          </p:cNvPr>
          <p:cNvSpPr txBox="1"/>
          <p:nvPr/>
        </p:nvSpPr>
        <p:spPr>
          <a:xfrm>
            <a:off x="4623547" y="1847022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Feed through flange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232A4EB-8A07-468C-A739-62579680EC7F}"/>
              </a:ext>
            </a:extLst>
          </p:cNvPr>
          <p:cNvSpPr txBox="1"/>
          <p:nvPr/>
        </p:nvSpPr>
        <p:spPr>
          <a:xfrm>
            <a:off x="5426378" y="5088839"/>
            <a:ext cx="1894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Transimpedance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Amp.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DF523C8-7E98-4DBF-862D-EA42CCBB2263}"/>
              </a:ext>
            </a:extLst>
          </p:cNvPr>
          <p:cNvSpPr txBox="1"/>
          <p:nvPr/>
        </p:nvSpPr>
        <p:spPr>
          <a:xfrm>
            <a:off x="9730835" y="3894656"/>
            <a:ext cx="1710725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Universal WTF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5D944FB-48B0-401E-8539-A5293FA6D18A}"/>
              </a:ext>
            </a:extLst>
          </p:cNvPr>
          <p:cNvSpPr txBox="1"/>
          <p:nvPr/>
        </p:nvSpPr>
        <p:spPr>
          <a:xfrm>
            <a:off x="10295091" y="314060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BIO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4" name="インク 43">
                <a:extLst>
                  <a:ext uri="{FF2B5EF4-FFF2-40B4-BE49-F238E27FC236}">
                    <a16:creationId xmlns:a16="http://schemas.microsoft.com/office/drawing/2014/main" id="{BCEC6CC8-866A-4C23-A8FD-6108CF08200C}"/>
                  </a:ext>
                </a:extLst>
              </p14:cNvPr>
              <p14:cNvContentPartPr/>
              <p14:nvPr/>
            </p14:nvContentPartPr>
            <p14:xfrm>
              <a:off x="1313322" y="2296016"/>
              <a:ext cx="9037440" cy="2990160"/>
            </p14:xfrm>
          </p:contentPart>
        </mc:Choice>
        <mc:Fallback xmlns="">
          <p:pic>
            <p:nvPicPr>
              <p:cNvPr id="44" name="インク 43">
                <a:extLst>
                  <a:ext uri="{FF2B5EF4-FFF2-40B4-BE49-F238E27FC236}">
                    <a16:creationId xmlns:a16="http://schemas.microsoft.com/office/drawing/2014/main" id="{BCEC6CC8-866A-4C23-A8FD-6108CF08200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04322" y="2287017"/>
                <a:ext cx="9055080" cy="3007798"/>
              </a:xfrm>
              <a:prstGeom prst="rect">
                <a:avLst/>
              </a:prstGeom>
            </p:spPr>
          </p:pic>
        </mc:Fallback>
      </mc:AlternateContent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A474B37-FE1A-4CB4-8E0A-ACE1929FCA1D}"/>
              </a:ext>
            </a:extLst>
          </p:cNvPr>
          <p:cNvSpPr txBox="1"/>
          <p:nvPr/>
        </p:nvSpPr>
        <p:spPr>
          <a:xfrm>
            <a:off x="9777623" y="4311655"/>
            <a:ext cx="1650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>
                <a:solidFill>
                  <a:schemeClr val="accent6"/>
                </a:solidFill>
                <a:effectLst>
                  <a:outerShdw blurRad="38100" dist="38100" dir="2700000" algn="tl">
                    <a:schemeClr val="bg2">
                      <a:alpha val="43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JGW-D1302087</a:t>
            </a:r>
            <a:endParaRPr kumimoji="1" lang="ja-JP" altLang="en-US" sz="1600" dirty="0">
              <a:solidFill>
                <a:schemeClr val="accent6"/>
              </a:solidFill>
              <a:effectLst>
                <a:outerShdw blurRad="38100" dist="38100" dir="2700000" algn="tl">
                  <a:schemeClr val="bg2">
                    <a:alpha val="43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CE55491-CF8E-431B-A843-5C3BBDAA4EAE}"/>
              </a:ext>
            </a:extLst>
          </p:cNvPr>
          <p:cNvSpPr txBox="1"/>
          <p:nvPr/>
        </p:nvSpPr>
        <p:spPr>
          <a:xfrm>
            <a:off x="9699400" y="2881655"/>
            <a:ext cx="1650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>
                <a:solidFill>
                  <a:schemeClr val="accent6"/>
                </a:solidFill>
                <a:effectLst>
                  <a:outerShdw blurRad="38100" dist="38100" dir="2700000" algn="tl">
                    <a:schemeClr val="bg2">
                      <a:alpha val="43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JGW-D1605239</a:t>
            </a:r>
            <a:endParaRPr kumimoji="1" lang="ja-JP" altLang="en-US" sz="1600" dirty="0">
              <a:solidFill>
                <a:schemeClr val="accent6"/>
              </a:solidFill>
              <a:effectLst>
                <a:outerShdw blurRad="38100" dist="38100" dir="2700000" algn="tl">
                  <a:schemeClr val="bg2">
                    <a:alpha val="43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7C86670-4562-4BCF-A22A-795FB72D7808}"/>
              </a:ext>
            </a:extLst>
          </p:cNvPr>
          <p:cNvSpPr txBox="1"/>
          <p:nvPr/>
        </p:nvSpPr>
        <p:spPr>
          <a:xfrm>
            <a:off x="7961584" y="4533618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DB15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52038D7-F4FD-4BB1-83B2-C182476E333A}"/>
              </a:ext>
            </a:extLst>
          </p:cNvPr>
          <p:cNvSpPr txBox="1"/>
          <p:nvPr/>
        </p:nvSpPr>
        <p:spPr>
          <a:xfrm>
            <a:off x="7901934" y="3874422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DB9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869D06B-6704-4992-8153-BA63842B0654}"/>
              </a:ext>
            </a:extLst>
          </p:cNvPr>
          <p:cNvSpPr txBox="1"/>
          <p:nvPr/>
        </p:nvSpPr>
        <p:spPr>
          <a:xfrm>
            <a:off x="5214093" y="3191434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DB9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F02FBD2-EDBE-4CFE-9B20-03F6674804ED}"/>
              </a:ext>
            </a:extLst>
          </p:cNvPr>
          <p:cNvSpPr txBox="1"/>
          <p:nvPr/>
        </p:nvSpPr>
        <p:spPr>
          <a:xfrm>
            <a:off x="3447205" y="2277728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P1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CDFE2AC-EFD6-4B66-B650-DC89846B07BB}"/>
              </a:ext>
            </a:extLst>
          </p:cNvPr>
          <p:cNvSpPr txBox="1"/>
          <p:nvPr/>
        </p:nvSpPr>
        <p:spPr>
          <a:xfrm>
            <a:off x="4142458" y="2165728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P2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4A6D3C2-00C1-4E2D-BD2B-7726FFAF2195}"/>
              </a:ext>
            </a:extLst>
          </p:cNvPr>
          <p:cNvSpPr txBox="1"/>
          <p:nvPr/>
        </p:nvSpPr>
        <p:spPr>
          <a:xfrm>
            <a:off x="4750298" y="2165727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P3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C616FEF-AF82-4EFE-BEFF-4D44A002DF67}"/>
              </a:ext>
            </a:extLst>
          </p:cNvPr>
          <p:cNvSpPr txBox="1"/>
          <p:nvPr/>
        </p:nvSpPr>
        <p:spPr>
          <a:xfrm>
            <a:off x="5343936" y="4273575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P5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FD56C59-8AC6-4595-9951-9627A5AD6DA2}"/>
              </a:ext>
            </a:extLst>
          </p:cNvPr>
          <p:cNvSpPr txBox="1"/>
          <p:nvPr/>
        </p:nvSpPr>
        <p:spPr>
          <a:xfrm>
            <a:off x="5137040" y="2478915"/>
            <a:ext cx="901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J3-J4-P4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D719AED-04F2-47DB-85EF-D735005AE9E1}"/>
              </a:ext>
            </a:extLst>
          </p:cNvPr>
          <p:cNvSpPr txBox="1"/>
          <p:nvPr/>
        </p:nvSpPr>
        <p:spPr>
          <a:xfrm>
            <a:off x="3921337" y="3925457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DB9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59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27422E1-FB9E-4BB1-8A17-1D6E089A3DA1}"/>
              </a:ext>
            </a:extLst>
          </p:cNvPr>
          <p:cNvSpPr txBox="1"/>
          <p:nvPr/>
        </p:nvSpPr>
        <p:spPr>
          <a:xfrm>
            <a:off x="1880743" y="376760"/>
            <a:ext cx="843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Cabling diagram from the in-vac D-Sub shell to the transimpedance amplifier box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950BA4A-AC0F-403C-A935-BA3BF5E5E9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202" y="1100035"/>
            <a:ext cx="9148590" cy="183794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271ED8E5-7273-4EB4-B6F4-98A5FCCC11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33" y="3728198"/>
            <a:ext cx="2400300" cy="240030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D476456-D626-4646-A844-DA5AADBEF576}"/>
              </a:ext>
            </a:extLst>
          </p:cNvPr>
          <p:cNvSpPr txBox="1"/>
          <p:nvPr/>
        </p:nvSpPr>
        <p:spPr>
          <a:xfrm>
            <a:off x="747433" y="3389644"/>
            <a:ext cx="26356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PD: Hamamatsu S2833-01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4C06465-F842-4EDC-A990-074350B1E182}"/>
              </a:ext>
            </a:extLst>
          </p:cNvPr>
          <p:cNvSpPr txBox="1"/>
          <p:nvPr/>
        </p:nvSpPr>
        <p:spPr>
          <a:xfrm>
            <a:off x="3953436" y="4370294"/>
            <a:ext cx="7113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Transimpedance value: 100k Ohm, 1M Ohm, 10M Ohm (selectable)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369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kumimoji="1" sz="1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62</Words>
  <Application>Microsoft Office PowerPoint</Application>
  <PresentationFormat>ワイド画面</PresentationFormat>
  <Paragraphs>27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Abadi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Yoichi Aso</dc:creator>
  <cp:lastModifiedBy>Aso Yoichi</cp:lastModifiedBy>
  <cp:revision>12</cp:revision>
  <dcterms:created xsi:type="dcterms:W3CDTF">2018-06-13T04:57:51Z</dcterms:created>
  <dcterms:modified xsi:type="dcterms:W3CDTF">2018-06-29T07:56:10Z</dcterms:modified>
</cp:coreProperties>
</file>