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6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0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4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7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5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5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4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2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7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7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B2BF-901D-C542-BA78-C47589E55890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764E8-625F-0543-8017-3D767370A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439" y="488243"/>
            <a:ext cx="4427041" cy="57291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597" y="530577"/>
            <a:ext cx="4405231" cy="57008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589" y="474133"/>
            <a:ext cx="4418317" cy="57178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4444" y="474133"/>
            <a:ext cx="41768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JGW-E1504474</a:t>
            </a:r>
            <a:r>
              <a:rPr lang="ja-JP" altLang="en-US" sz="2000" b="1" dirty="0" smtClean="0"/>
              <a:t>測定結果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405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Yu Gothic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山本晃平</dc:creator>
  <cp:lastModifiedBy>山本晃平</cp:lastModifiedBy>
  <cp:revision>2</cp:revision>
  <dcterms:created xsi:type="dcterms:W3CDTF">2018-06-11T00:57:17Z</dcterms:created>
  <dcterms:modified xsi:type="dcterms:W3CDTF">2018-06-11T01:02:39Z</dcterms:modified>
</cp:coreProperties>
</file>