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/>
    <p:restoredTop sz="94645"/>
  </p:normalViewPr>
  <p:slideViewPr>
    <p:cSldViewPr snapToGrid="0" snapToObjects="1">
      <p:cViewPr varScale="1">
        <p:scale>
          <a:sx n="140" d="100"/>
          <a:sy n="140" d="100"/>
        </p:scale>
        <p:origin x="2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F0FF-220B-6F48-AE19-D9A0F8CDB1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Institute of SPACE and</a:t>
            </a:r>
            <a:br>
              <a:rPr lang="en-US" dirty="0"/>
            </a:br>
            <a:r>
              <a:rPr lang="en-US" dirty="0"/>
              <a:t>ASTRONAUTICAL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B53F9-737D-A049-9753-A5767FB76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407196"/>
            <a:ext cx="8676222" cy="507704"/>
          </a:xfrm>
        </p:spPr>
        <p:txBody>
          <a:bodyPr/>
          <a:lstStyle/>
          <a:p>
            <a:r>
              <a:rPr lang="en-US" dirty="0" err="1"/>
              <a:t>Kiwamu</a:t>
            </a:r>
            <a:r>
              <a:rPr lang="en-US" dirty="0"/>
              <a:t> Izumi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8C75A6-630A-804B-BA41-4A9C9C812E6B}"/>
              </a:ext>
            </a:extLst>
          </p:cNvPr>
          <p:cNvSpPr txBox="1">
            <a:spLocks/>
          </p:cNvSpPr>
          <p:nvPr/>
        </p:nvSpPr>
        <p:spPr>
          <a:xfrm>
            <a:off x="1751012" y="5512095"/>
            <a:ext cx="8676222" cy="507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KAGRA f2f meeting in OSAKA, May 18th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B38A6-B95B-C14A-BD98-014469B8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72" y="609601"/>
            <a:ext cx="3889248" cy="1054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7F1C-23AC-2446-A9C8-ABB62D24C229}"/>
              </a:ext>
            </a:extLst>
          </p:cNvPr>
          <p:cNvSpPr txBox="1"/>
          <p:nvPr/>
        </p:nvSpPr>
        <p:spPr>
          <a:xfrm>
            <a:off x="10427234" y="12406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G1808253-v1</a:t>
            </a:r>
          </a:p>
        </p:txBody>
      </p:sp>
    </p:spTree>
    <p:extLst>
      <p:ext uri="{BB962C8B-B14F-4D97-AF65-F5344CB8AC3E}">
        <p14:creationId xmlns:p14="http://schemas.microsoft.com/office/powerpoint/2010/main" val="361857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67FD-6059-134F-B36A-5092DD21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61" y="131135"/>
            <a:ext cx="9905998" cy="708837"/>
          </a:xfrm>
        </p:spPr>
        <p:txBody>
          <a:bodyPr>
            <a:normAutofit/>
          </a:bodyPr>
          <a:lstStyle/>
          <a:p>
            <a:r>
              <a:rPr lang="en-US" dirty="0"/>
              <a:t>Who is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90E79-54C9-184C-B9E3-755C3E99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61" y="957262"/>
            <a:ext cx="4356211" cy="5114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49674-03DE-F341-84B4-19A5E8CB95EF}"/>
              </a:ext>
            </a:extLst>
          </p:cNvPr>
          <p:cNvSpPr txBox="1"/>
          <p:nvPr/>
        </p:nvSpPr>
        <p:spPr>
          <a:xfrm>
            <a:off x="5057824" y="993874"/>
            <a:ext cx="72989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Moved to ISAS/JAXA (2017-) as an international top young fellow. Prior to this, a senior postdoctoral fellow at LHO.</a:t>
            </a:r>
          </a:p>
          <a:p>
            <a:endParaRPr lang="en-US" sz="2800" dirty="0"/>
          </a:p>
          <a:p>
            <a:r>
              <a:rPr lang="en-US" sz="2800" dirty="0"/>
              <a:t>3-year contract with ISAS (5-year max).</a:t>
            </a:r>
          </a:p>
          <a:p>
            <a:endParaRPr lang="en-US" sz="2800" dirty="0"/>
          </a:p>
          <a:p>
            <a:r>
              <a:rPr lang="en-US" sz="2800" dirty="0"/>
              <a:t>Currently one man team at ISAS.</a:t>
            </a:r>
          </a:p>
          <a:p>
            <a:endParaRPr lang="en-US" sz="2800" dirty="0"/>
          </a:p>
          <a:p>
            <a:r>
              <a:rPr lang="en-US" sz="2800" dirty="0"/>
              <a:t>Main research to date: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Interferometer commissioning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Interferometer calibration</a:t>
            </a:r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BD0D7-C5BF-824C-95FE-39FD4D1DB32B}"/>
              </a:ext>
            </a:extLst>
          </p:cNvPr>
          <p:cNvSpPr txBox="1"/>
          <p:nvPr/>
        </p:nvSpPr>
        <p:spPr>
          <a:xfrm>
            <a:off x="2148834" y="607218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 by </a:t>
            </a:r>
            <a:r>
              <a:rPr lang="en-US" dirty="0" err="1"/>
              <a:t>R.X.Adhikari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4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B189-F2C4-BC46-9E2C-459D3FA3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48" y="-122848"/>
            <a:ext cx="10597500" cy="1083365"/>
          </a:xfrm>
        </p:spPr>
        <p:txBody>
          <a:bodyPr/>
          <a:lstStyle/>
          <a:p>
            <a:r>
              <a:rPr lang="en-US" dirty="0"/>
              <a:t>What is ISAS?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14361-7B50-1241-822D-A71C8B976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48" y="914797"/>
            <a:ext cx="5659739" cy="5659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0A175C-61B3-F343-BF3B-860EA9FE1E1D}"/>
              </a:ext>
            </a:extLst>
          </p:cNvPr>
          <p:cNvSpPr txBox="1"/>
          <p:nvPr/>
        </p:nvSpPr>
        <p:spPr>
          <a:xfrm>
            <a:off x="7110597" y="591185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Five departments: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74298-860A-6B44-8F1A-2BA9E67D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380" y="1769562"/>
            <a:ext cx="4770508" cy="4770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CEF25-D472-B24D-A56A-8C33460EF244}"/>
              </a:ext>
            </a:extLst>
          </p:cNvPr>
          <p:cNvSpPr txBox="1"/>
          <p:nvPr/>
        </p:nvSpPr>
        <p:spPr>
          <a:xfrm>
            <a:off x="7282066" y="2005880"/>
            <a:ext cx="361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ISAS is located on the JAXA Sagamihara campus in Kanagawa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62D7E-60C6-E54A-BBA2-3EC494195B44}"/>
              </a:ext>
            </a:extLst>
          </p:cNvPr>
          <p:cNvSpPr txBox="1"/>
          <p:nvPr/>
        </p:nvSpPr>
        <p:spPr>
          <a:xfrm>
            <a:off x="7110597" y="821477"/>
            <a:ext cx="4362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Astrophysics, Solar system science, Inter-disciplinary science, Space-flight system, Spacecraft engineering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CD8F0-5A13-9E4A-9C3D-265422C433BD}"/>
              </a:ext>
            </a:extLst>
          </p:cNvPr>
          <p:cNvSpPr txBox="1"/>
          <p:nvPr/>
        </p:nvSpPr>
        <p:spPr>
          <a:xfrm>
            <a:off x="1136937" y="99570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JAXA org. chart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16182F6-FF96-3D49-9B4C-4B68BC785D6A}"/>
              </a:ext>
            </a:extLst>
          </p:cNvPr>
          <p:cNvSpPr/>
          <p:nvPr/>
        </p:nvSpPr>
        <p:spPr>
          <a:xfrm>
            <a:off x="1136937" y="3739896"/>
            <a:ext cx="2036031" cy="39319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9EC80-2DF7-5341-8C4A-5E64F42C8A1D}"/>
              </a:ext>
            </a:extLst>
          </p:cNvPr>
          <p:cNvSpPr txBox="1"/>
          <p:nvPr/>
        </p:nvSpPr>
        <p:spPr>
          <a:xfrm>
            <a:off x="3111621" y="355523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ISAS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B01D39-0E30-B040-B221-E842C867402A}"/>
              </a:ext>
            </a:extLst>
          </p:cNvPr>
          <p:cNvSpPr txBox="1"/>
          <p:nvPr/>
        </p:nvSpPr>
        <p:spPr>
          <a:xfrm>
            <a:off x="347472" y="6519672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JAXA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E3A692-731B-C743-98B6-BF1031AC301E}"/>
              </a:ext>
            </a:extLst>
          </p:cNvPr>
          <p:cNvSpPr txBox="1"/>
          <p:nvPr/>
        </p:nvSpPr>
        <p:spPr>
          <a:xfrm>
            <a:off x="6992112" y="6488668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from ISAS Instagram.</a:t>
            </a:r>
          </a:p>
        </p:txBody>
      </p:sp>
    </p:spTree>
    <p:extLst>
      <p:ext uri="{BB962C8B-B14F-4D97-AF65-F5344CB8AC3E}">
        <p14:creationId xmlns:p14="http://schemas.microsoft.com/office/powerpoint/2010/main" val="270474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91B8-21B9-B145-9800-9D55F294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8" y="242888"/>
            <a:ext cx="9905998" cy="757238"/>
          </a:xfrm>
        </p:spPr>
        <p:txBody>
          <a:bodyPr/>
          <a:lstStyle/>
          <a:p>
            <a:r>
              <a:rPr lang="en-US" dirty="0"/>
              <a:t>Contributions to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451B0-566E-C044-A5D9-763B89B521D0}"/>
              </a:ext>
            </a:extLst>
          </p:cNvPr>
          <p:cNvSpPr txBox="1"/>
          <p:nvPr/>
        </p:nvSpPr>
        <p:spPr>
          <a:xfrm>
            <a:off x="769938" y="1243013"/>
            <a:ext cx="10202862" cy="426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Organizing the commissioning activities.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The sub-lead of the commissioning group.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Being appointed as a MIF sub-chief.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Cheering up the people in the control room.</a:t>
            </a:r>
          </a:p>
          <a:p>
            <a:pPr>
              <a:lnSpc>
                <a:spcPct val="2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7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1ED9-65D5-E04B-A66C-1688F16A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35" y="0"/>
            <a:ext cx="9905998" cy="972710"/>
          </a:xfrm>
        </p:spPr>
        <p:txBody>
          <a:bodyPr/>
          <a:lstStyle/>
          <a:p>
            <a:r>
              <a:rPr lang="en-US" dirty="0"/>
              <a:t>Other possible contributions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B40CF-3E92-9D45-9685-8BD085BE59B1}"/>
              </a:ext>
            </a:extLst>
          </p:cNvPr>
          <p:cNvSpPr txBox="1"/>
          <p:nvPr/>
        </p:nvSpPr>
        <p:spPr>
          <a:xfrm>
            <a:off x="387895" y="893727"/>
            <a:ext cx="11703521" cy="340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800" dirty="0"/>
              <a:t>Use of the ISAS machine shop and other facilities.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800" dirty="0"/>
              <a:t>Getting ISAS students (UT and </a:t>
            </a:r>
            <a:r>
              <a:rPr lang="en-US" sz="2800" dirty="0" err="1"/>
              <a:t>Sokendai</a:t>
            </a:r>
            <a:r>
              <a:rPr lang="en-US" sz="2800" dirty="0"/>
              <a:t>) involved with KAGRA.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      (Currently one candidate student in contact.)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800" dirty="0"/>
              <a:t>Developing relationship with EM partners at ISAS.</a:t>
            </a:r>
          </a:p>
        </p:txBody>
      </p:sp>
    </p:spTree>
    <p:extLst>
      <p:ext uri="{BB962C8B-B14F-4D97-AF65-F5344CB8AC3E}">
        <p14:creationId xmlns:p14="http://schemas.microsoft.com/office/powerpoint/2010/main" val="2140823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DD168-F647-3F4E-B6DA-282AF5B7B5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384" y="1403412"/>
            <a:ext cx="8357616" cy="470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2AC4E-6952-8345-AB90-EC5ED5DDA5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875" y="900492"/>
            <a:ext cx="4421633" cy="2487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E11B0-2612-3545-8268-53F52F0A5D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1" y="3753991"/>
            <a:ext cx="4381331" cy="2464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8DF6DC-A61E-394A-95E3-06A6BA5B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586" y="-21136"/>
            <a:ext cx="9905998" cy="757238"/>
          </a:xfrm>
        </p:spPr>
        <p:txBody>
          <a:bodyPr/>
          <a:lstStyle/>
          <a:p>
            <a:r>
              <a:rPr lang="en-US" dirty="0"/>
              <a:t>Machine shop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9E287-38FD-0D43-8E55-D86C7C7E3F38}"/>
              </a:ext>
            </a:extLst>
          </p:cNvPr>
          <p:cNvSpPr txBox="1"/>
          <p:nvPr/>
        </p:nvSpPr>
        <p:spPr>
          <a:xfrm>
            <a:off x="5897880" y="1104827"/>
            <a:ext cx="593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set of new (a few years old) machining devices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0AE04-5549-A849-9D42-92AEAE2792CD}"/>
              </a:ext>
            </a:extLst>
          </p:cNvPr>
          <p:cNvSpPr txBox="1"/>
          <p:nvPr/>
        </p:nvSpPr>
        <p:spPr>
          <a:xfrm>
            <a:off x="769938" y="571711"/>
            <a:ext cx="502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printed components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EBE93-37C0-F846-8FF7-D8E840F8554E}"/>
              </a:ext>
            </a:extLst>
          </p:cNvPr>
          <p:cNvSpPr txBox="1"/>
          <p:nvPr/>
        </p:nvSpPr>
        <p:spPr>
          <a:xfrm>
            <a:off x="629730" y="3384659"/>
            <a:ext cx="502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3D CMM (~ 1.2 m)</a:t>
            </a:r>
          </a:p>
        </p:txBody>
      </p:sp>
    </p:spTree>
    <p:extLst>
      <p:ext uri="{BB962C8B-B14F-4D97-AF65-F5344CB8AC3E}">
        <p14:creationId xmlns:p14="http://schemas.microsoft.com/office/powerpoint/2010/main" val="37332359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65</TotalTime>
  <Words>216</Words>
  <Application>Microsoft Macintosh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Mesh</vt:lpstr>
      <vt:lpstr>Institute of SPACE and ASTRONAUTICAL SCIENCE</vt:lpstr>
      <vt:lpstr>Who is this?</vt:lpstr>
      <vt:lpstr>What is ISAS?</vt:lpstr>
      <vt:lpstr>Contributions to date</vt:lpstr>
      <vt:lpstr>Other possible contributions</vt:lpstr>
      <vt:lpstr>Machine shop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SPACE and ASTRONAUTICAL SCIENCE</dc:title>
  <dc:creator>和泉　究</dc:creator>
  <cp:lastModifiedBy>和泉　究</cp:lastModifiedBy>
  <cp:revision>116</cp:revision>
  <cp:lastPrinted>2018-05-17T08:30:15Z</cp:lastPrinted>
  <dcterms:created xsi:type="dcterms:W3CDTF">2018-05-17T07:30:26Z</dcterms:created>
  <dcterms:modified xsi:type="dcterms:W3CDTF">2018-05-17T08:36:17Z</dcterms:modified>
</cp:coreProperties>
</file>