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8"/>
  </p:notes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FDC1-5221-4723-BB98-9E6B0F5112EF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91E-A36E-4D14-8F4B-4E6E2FBD3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73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14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54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53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95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091E-A36E-4D14-8F4B-4E6E2FBD39A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53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70293" y="6371885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5891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3817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0163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752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636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4120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974" y="10703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8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7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140688"/>
            <a:ext cx="12192000" cy="143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2693" y="2540327"/>
            <a:ext cx="7806614" cy="63756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3203945" y="5024955"/>
            <a:ext cx="8825688" cy="1631027"/>
          </a:xfrm>
        </p:spPr>
        <p:txBody>
          <a:bodyPr>
            <a:normAutofit/>
          </a:bodyPr>
          <a:lstStyle>
            <a:lvl1pPr marL="12600" indent="0">
              <a:buNone/>
              <a:defRPr sz="2400"/>
            </a:lvl1pPr>
          </a:lstStyle>
          <a:p>
            <a:pPr algn="r"/>
            <a:r>
              <a:rPr kumimoji="1" lang="ja-JP" altLang="en-US" dirty="0"/>
              <a:t>ミーティング情報</a:t>
            </a:r>
            <a:endParaRPr kumimoji="1" lang="en-US" altLang="ja-JP" dirty="0"/>
          </a:p>
          <a:p>
            <a:pPr algn="r"/>
            <a:r>
              <a:rPr kumimoji="1" lang="en-US" altLang="ja-JP" dirty="0"/>
              <a:t>Author</a:t>
            </a:r>
            <a:r>
              <a:rPr kumimoji="1" lang="ja-JP" altLang="en-US" dirty="0"/>
              <a:t>情報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1926" y="1694387"/>
            <a:ext cx="3622121" cy="446301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サブタイトル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46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テキスト+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042250" y="160615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070" y="1006661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70" y="3931128"/>
            <a:ext cx="4840767" cy="510252"/>
          </a:xfrm>
        </p:spPr>
        <p:txBody>
          <a:bodyPr/>
          <a:lstStyle>
            <a:lvl1pPr marL="12600" indent="0">
              <a:buNone/>
              <a:defRPr>
                <a:solidFill>
                  <a:schemeClr val="accent1"/>
                </a:solidFill>
              </a:defRPr>
            </a:lvl1pPr>
            <a:lvl5pPr marL="1841400" indent="0">
              <a:buNone/>
              <a:defRPr/>
            </a:lvl5pPr>
          </a:lstStyle>
          <a:p>
            <a:pPr lvl="0"/>
            <a:r>
              <a:rPr kumimoji="1" lang="ja-JP" altLang="en-US" dirty="0"/>
              <a:t>見出し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1042250" y="4522901"/>
            <a:ext cx="9888020" cy="1952219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394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1963738" y="1800225"/>
            <a:ext cx="8018462" cy="327501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7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835" y="79110"/>
            <a:ext cx="5461811" cy="744550"/>
          </a:xfrm>
        </p:spPr>
        <p:txBody>
          <a:bodyPr/>
          <a:lstStyle>
            <a:lvl1pPr>
              <a:defRPr cap="small" baseline="0">
                <a:solidFill>
                  <a:schemeClr val="accent3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54055" y="6399806"/>
            <a:ext cx="551167" cy="365125"/>
          </a:xfrm>
        </p:spPr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" name="直線コネクタ 3"/>
          <p:cNvCxnSpPr>
            <a:cxnSpLocks/>
          </p:cNvCxnSpPr>
          <p:nvPr userDrawn="1"/>
        </p:nvCxnSpPr>
        <p:spPr>
          <a:xfrm flipV="1">
            <a:off x="3964" y="886479"/>
            <a:ext cx="6983169" cy="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9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0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289D190-883C-480A-BDC3-159A98F0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99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61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943100" y="2578427"/>
            <a:ext cx="9484957" cy="63756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How to lower the Barriers for working at the site</a:t>
            </a:r>
            <a:endParaRPr kumimoji="1" lang="ja-JP" altLang="en-US" dirty="0">
              <a:solidFill>
                <a:schemeClr val="tx1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0"/>
          </p:nvPr>
        </p:nvSpPr>
        <p:spPr>
          <a:xfrm>
            <a:off x="4978399" y="4337050"/>
            <a:ext cx="7010401" cy="2387600"/>
          </a:xfrm>
        </p:spPr>
        <p:txBody>
          <a:bodyPr>
            <a:normAutofit/>
          </a:bodyPr>
          <a:lstStyle/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2017/12/5@KAGRA F2F@TITECH</a:t>
            </a:r>
          </a:p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National Astronomical Observatory of Japan</a:t>
            </a:r>
          </a:p>
          <a:p>
            <a:pPr algn="r"/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Yoichi Aso </a:t>
            </a:r>
          </a:p>
        </p:txBody>
      </p:sp>
    </p:spTree>
    <p:extLst>
      <p:ext uri="{BB962C8B-B14F-4D97-AF65-F5344CB8AC3E}">
        <p14:creationId xmlns:p14="http://schemas.microsoft.com/office/powerpoint/2010/main" val="301478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40975" y="107030"/>
            <a:ext cx="3219776" cy="744550"/>
          </a:xfrm>
        </p:spPr>
        <p:txBody>
          <a:bodyPr/>
          <a:lstStyle/>
          <a:p>
            <a:r>
              <a:rPr lang="en-US" altLang="ja-JP" dirty="0"/>
              <a:t>Motivations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36DA2-EEF3-41FE-8503-526E761FFE11}"/>
              </a:ext>
            </a:extLst>
          </p:cNvPr>
          <p:cNvSpPr txBox="1"/>
          <p:nvPr/>
        </p:nvSpPr>
        <p:spPr>
          <a:xfrm>
            <a:off x="850900" y="3514686"/>
            <a:ext cx="141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Off Site</a:t>
            </a:r>
            <a:endParaRPr kumimoji="1" lang="ja-JP" altLang="en-US" sz="28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02C0DE-D564-461A-A751-613699C0EDC9}"/>
              </a:ext>
            </a:extLst>
          </p:cNvPr>
          <p:cNvSpPr txBox="1"/>
          <p:nvPr/>
        </p:nvSpPr>
        <p:spPr>
          <a:xfrm>
            <a:off x="1244600" y="1447800"/>
            <a:ext cx="6030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Always need more man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Feeling unfair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Creating unintentional barriers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FE934D-6292-4899-9860-9B18FB82C4EB}"/>
              </a:ext>
            </a:extLst>
          </p:cNvPr>
          <p:cNvSpPr txBox="1"/>
          <p:nvPr/>
        </p:nvSpPr>
        <p:spPr>
          <a:xfrm>
            <a:off x="1123950" y="4165615"/>
            <a:ext cx="79047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Physical barrier (Kamioka is a remote place)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can I do at the site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Am I the right person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Don’t know how to work at the site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B02D46-40E4-48DE-A6C0-1F6F2C493737}"/>
              </a:ext>
            </a:extLst>
          </p:cNvPr>
          <p:cNvSpPr txBox="1"/>
          <p:nvPr/>
        </p:nvSpPr>
        <p:spPr>
          <a:xfrm>
            <a:off x="850900" y="977900"/>
            <a:ext cx="1389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On Site</a:t>
            </a:r>
            <a:endParaRPr kumimoji="1" lang="ja-JP" altLang="en-US" sz="2800" dirty="0">
              <a:solidFill>
                <a:schemeClr val="accent5"/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F61781-5FC4-4326-8301-05D9EC120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25" y="648380"/>
            <a:ext cx="3810000" cy="25431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EBED9B8-44A3-4FCD-9A1F-A7CBBD464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47" y="4165615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D5D606-E182-4E5B-8EF1-B9ECA38E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74" y="107030"/>
            <a:ext cx="6420176" cy="7629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Various ways to work at the site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F91CA9-B25A-4B21-96A4-507C570D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31EA8E-5046-4914-8A62-94E8ED8EA3FD}"/>
              </a:ext>
            </a:extLst>
          </p:cNvPr>
          <p:cNvSpPr txBox="1"/>
          <p:nvPr/>
        </p:nvSpPr>
        <p:spPr>
          <a:xfrm>
            <a:off x="3340100" y="1659285"/>
            <a:ext cx="58296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Students / Postdocs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Long term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Short term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Staff Researchers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Subsystem tasks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General help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Sending students / postdocs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75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D62B6-0027-4133-9203-E1A0EFA4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Students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F36A8D-59CB-4D92-A4AD-267681B7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7611DD-CEC5-4D91-A26C-C2DFD33EA08E}"/>
              </a:ext>
            </a:extLst>
          </p:cNvPr>
          <p:cNvSpPr txBox="1"/>
          <p:nvPr/>
        </p:nvSpPr>
        <p:spPr>
          <a:xfrm>
            <a:off x="2286000" y="1428750"/>
            <a:ext cx="69113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Long term on site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Doing their PhD projects in KAGRA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How to supervise them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How to (financially) support them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A20F5D-9589-4285-A2B0-1DD23EEDEC08}"/>
              </a:ext>
            </a:extLst>
          </p:cNvPr>
          <p:cNvSpPr txBox="1"/>
          <p:nvPr/>
        </p:nvSpPr>
        <p:spPr>
          <a:xfrm>
            <a:off x="2286000" y="3746500"/>
            <a:ext cx="79252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Short term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Relation with their own research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Repeated visits to the site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56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0A41E-38F5-4F0C-A337-441CC8E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Lowering the barriers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D957CF-1AF2-445F-82E4-1AF36D67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435D55-6557-4C1E-AAAC-45A9ED70054C}"/>
              </a:ext>
            </a:extLst>
          </p:cNvPr>
          <p:cNvSpPr txBox="1"/>
          <p:nvPr/>
        </p:nvSpPr>
        <p:spPr>
          <a:xfrm>
            <a:off x="1067979" y="1228397"/>
            <a:ext cx="104860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More support from the site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Creating an easy-to-work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Increase the overall efficiency of manpower utilization in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the KAGRA collaboration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A system to financially support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Quality of Life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More accommodations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Shared cars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20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21693-BCD7-45ED-9976-D09063B3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4" y="71856"/>
            <a:ext cx="5461811" cy="744550"/>
          </a:xfrm>
        </p:spPr>
        <p:txBody>
          <a:bodyPr/>
          <a:lstStyle/>
          <a:p>
            <a:r>
              <a:rPr kumimoji="1" lang="en-US" altLang="ja-JP" dirty="0"/>
              <a:t>Questions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EB332C-232B-45A8-A2E6-B5856B5D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190-883C-480A-BDC3-159A98F0A39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F99080-A163-44E7-AC54-9EEAAE8FF3DE}"/>
              </a:ext>
            </a:extLst>
          </p:cNvPr>
          <p:cNvSpPr txBox="1"/>
          <p:nvPr/>
        </p:nvSpPr>
        <p:spPr>
          <a:xfrm>
            <a:off x="1977862" y="2432406"/>
            <a:ext cx="3205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off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site people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594309-6ACE-49EB-BFD6-2E3C29AB8190}"/>
              </a:ext>
            </a:extLst>
          </p:cNvPr>
          <p:cNvSpPr txBox="1"/>
          <p:nvPr/>
        </p:nvSpPr>
        <p:spPr>
          <a:xfrm>
            <a:off x="2393950" y="1480810"/>
            <a:ext cx="875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can we do to lower the barrier even more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372743-BD4C-42ED-AD85-5F0154F9521A}"/>
              </a:ext>
            </a:extLst>
          </p:cNvPr>
          <p:cNvSpPr txBox="1"/>
          <p:nvPr/>
        </p:nvSpPr>
        <p:spPr>
          <a:xfrm>
            <a:off x="1977861" y="816406"/>
            <a:ext cx="318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on site people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DCE1F8-5A0E-4101-8B46-C2151F221801}"/>
              </a:ext>
            </a:extLst>
          </p:cNvPr>
          <p:cNvSpPr txBox="1"/>
          <p:nvPr/>
        </p:nvSpPr>
        <p:spPr>
          <a:xfrm>
            <a:off x="2376349" y="3113116"/>
            <a:ext cx="8791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do you want to increase the involvement in</a:t>
            </a:r>
            <a:b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</a:b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the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site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work</a:t>
            </a:r>
            <a:r>
              <a:rPr kumimoji="1" lang="ja-JP" altLang="en-US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?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D27001-9E9D-4091-8EE0-57BF0852314C}"/>
              </a:ext>
            </a:extLst>
          </p:cNvPr>
          <p:cNvSpPr txBox="1"/>
          <p:nvPr/>
        </p:nvSpPr>
        <p:spPr>
          <a:xfrm>
            <a:off x="1977861" y="4535160"/>
            <a:ext cx="236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For everyone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286A00-BE18-4B34-8820-F6024A62BDA7}"/>
              </a:ext>
            </a:extLst>
          </p:cNvPr>
          <p:cNvSpPr txBox="1"/>
          <p:nvPr/>
        </p:nvSpPr>
        <p:spPr>
          <a:xfrm>
            <a:off x="2376349" y="5290810"/>
            <a:ext cx="666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What kind of </a:t>
            </a:r>
            <a:r>
              <a:rPr kumimoji="1" lang="en-US" altLang="ja-JP" sz="2800" dirty="0">
                <a:solidFill>
                  <a:schemeClr val="accent5"/>
                </a:solidFill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system</a:t>
            </a:r>
            <a:r>
              <a:rPr kumimoji="1" lang="en-US" altLang="ja-JP" sz="28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shall we build ?</a:t>
            </a:r>
            <a:endParaRPr kumimoji="1" lang="ja-JP" altLang="en-US" sz="28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78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Spica Neue P" panose="02000503000000000000" pitchFamily="2" charset="-128"/>
            <a:ea typeface="Spica Neue P" panose="02000503000000000000" pitchFamily="2" charset="-128"/>
            <a:cs typeface="Spica Neue P" panose="02000503000000000000" pitchFamily="2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glish-BlackDots.potx" id="{620E4C34-DB42-4F4D-8349-0E956952C92D}" vid="{0E20A559-8164-44AE-B67C-24BFD5F849A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194</Words>
  <Application>Microsoft Office PowerPoint</Application>
  <PresentationFormat>ワイド画面</PresentationFormat>
  <Paragraphs>57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ゴシック</vt:lpstr>
      <vt:lpstr>Spica Neue P</vt:lpstr>
      <vt:lpstr>游ゴシック</vt:lpstr>
      <vt:lpstr>Arial</vt:lpstr>
      <vt:lpstr>Century Gothic</vt:lpstr>
      <vt:lpstr>メッシュ</vt:lpstr>
      <vt:lpstr>How to lower the Barriers for working at the site</vt:lpstr>
      <vt:lpstr>Motivations</vt:lpstr>
      <vt:lpstr>Various ways to work at the site</vt:lpstr>
      <vt:lpstr>Students</vt:lpstr>
      <vt:lpstr>Lowering the barriers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lower the Barriers for working at the site</dc:title>
  <dc:creator>Yoichi Aso</dc:creator>
  <cp:lastModifiedBy>Yoichi Aso</cp:lastModifiedBy>
  <cp:revision>14</cp:revision>
  <dcterms:created xsi:type="dcterms:W3CDTF">2017-11-30T06:07:53Z</dcterms:created>
  <dcterms:modified xsi:type="dcterms:W3CDTF">2017-12-05T07:13:39Z</dcterms:modified>
</cp:coreProperties>
</file>