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8" r:id="rId11"/>
    <p:sldId id="262" r:id="rId12"/>
    <p:sldId id="263" r:id="rId13"/>
    <p:sldId id="264" r:id="rId14"/>
    <p:sldId id="269" r:id="rId1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82CA-0490-42EE-B3D1-A3823B7F16F6}" type="datetimeFigureOut">
              <a:rPr lang="ko-KR" altLang="en-US" smtClean="0"/>
              <a:t>2017-11-20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684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82CA-0490-42EE-B3D1-A3823B7F16F6}" type="datetimeFigureOut">
              <a:rPr lang="ko-KR" altLang="en-US" smtClean="0"/>
              <a:t>2017-11-20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0237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82CA-0490-42EE-B3D1-A3823B7F16F6}" type="datetimeFigureOut">
              <a:rPr lang="ko-KR" altLang="en-US" smtClean="0"/>
              <a:t>2017-11-20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241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82CA-0490-42EE-B3D1-A3823B7F16F6}" type="datetimeFigureOut">
              <a:rPr lang="ko-KR" altLang="en-US" smtClean="0"/>
              <a:t>2017-11-20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145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82CA-0490-42EE-B3D1-A3823B7F16F6}" type="datetimeFigureOut">
              <a:rPr lang="ko-KR" altLang="en-US" smtClean="0"/>
              <a:t>2017-11-20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860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82CA-0490-42EE-B3D1-A3823B7F16F6}" type="datetimeFigureOut">
              <a:rPr lang="ko-KR" altLang="en-US" smtClean="0"/>
              <a:t>2017-11-20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0986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82CA-0490-42EE-B3D1-A3823B7F16F6}" type="datetimeFigureOut">
              <a:rPr lang="ko-KR" altLang="en-US" smtClean="0"/>
              <a:t>2017-11-20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5967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82CA-0490-42EE-B3D1-A3823B7F16F6}" type="datetimeFigureOut">
              <a:rPr lang="ko-KR" altLang="en-US" smtClean="0"/>
              <a:t>2017-11-20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8404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82CA-0490-42EE-B3D1-A3823B7F16F6}" type="datetimeFigureOut">
              <a:rPr lang="ko-KR" altLang="en-US" smtClean="0"/>
              <a:t>2017-11-20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5081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82CA-0490-42EE-B3D1-A3823B7F16F6}" type="datetimeFigureOut">
              <a:rPr lang="ko-KR" altLang="en-US" smtClean="0"/>
              <a:t>2017-11-20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021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82CA-0490-42EE-B3D1-A3823B7F16F6}" type="datetimeFigureOut">
              <a:rPr lang="ko-KR" altLang="en-US" smtClean="0"/>
              <a:t>2017-11-20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107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A82CA-0490-42EE-B3D1-A3823B7F16F6}" type="datetimeFigureOut">
              <a:rPr lang="ko-KR" altLang="en-US" smtClean="0"/>
              <a:t>2017-11-20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55C6C-05FB-4B86-AF49-41D1061A67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2115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Basic Data Type for KAGALI PE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altLang="ko-KR" dirty="0" smtClean="0"/>
              <a:t>By KGWG DAS team</a:t>
            </a:r>
          </a:p>
          <a:p>
            <a:pPr algn="r"/>
            <a:r>
              <a:rPr lang="en-US" altLang="ko-KR" dirty="0" smtClean="0"/>
              <a:t>Hyung Won Lee, </a:t>
            </a:r>
            <a:r>
              <a:rPr lang="en-US" altLang="ko-KR" dirty="0" err="1" smtClean="0"/>
              <a:t>Chunglee</a:t>
            </a:r>
            <a:r>
              <a:rPr lang="en-US" altLang="ko-KR" dirty="0" smtClean="0"/>
              <a:t> Kim, </a:t>
            </a:r>
            <a:r>
              <a:rPr lang="en-US" altLang="ko-KR" dirty="0" err="1" smtClean="0"/>
              <a:t>Yeong</a:t>
            </a:r>
            <a:r>
              <a:rPr lang="en-US" altLang="ko-KR" dirty="0" smtClean="0"/>
              <a:t>-Bok </a:t>
            </a:r>
            <a:r>
              <a:rPr lang="en-US" altLang="ko-KR" dirty="0" smtClean="0"/>
              <a:t>Bae, </a:t>
            </a:r>
            <a:r>
              <a:rPr lang="en-US" altLang="ko-KR" dirty="0" err="1" smtClean="0"/>
              <a:t>Jeongcho</a:t>
            </a:r>
            <a:r>
              <a:rPr lang="en-US" altLang="ko-KR" dirty="0" smtClean="0"/>
              <a:t> Kim</a:t>
            </a:r>
          </a:p>
          <a:p>
            <a:pPr algn="r"/>
            <a:r>
              <a:rPr lang="en-US" altLang="ko-KR" dirty="0" smtClean="0"/>
              <a:t>Date 20 Nov. 2017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80186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KGLWaveformModelParams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Defined in KGLWaveformModelParams.h.in</a:t>
            </a:r>
          </a:p>
          <a:p>
            <a:r>
              <a:rPr lang="en-US" altLang="ko-KR" dirty="0"/>
              <a:t>Role</a:t>
            </a:r>
          </a:p>
          <a:p>
            <a:pPr lvl="1"/>
            <a:r>
              <a:rPr lang="en-US" altLang="ko-KR" dirty="0" smtClean="0"/>
              <a:t>Array of all parameters</a:t>
            </a:r>
            <a:endParaRPr lang="en-US" altLang="ko-KR" dirty="0"/>
          </a:p>
          <a:p>
            <a:r>
              <a:rPr lang="en-US" altLang="ko-KR" dirty="0"/>
              <a:t>Currently defined field values</a:t>
            </a:r>
          </a:p>
          <a:p>
            <a:endParaRPr 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/>
          <a:srcRect l="581" r="1"/>
          <a:stretch/>
        </p:blipFill>
        <p:spPr>
          <a:xfrm>
            <a:off x="838200" y="4094118"/>
            <a:ext cx="10799086" cy="119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074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Waveform function pointers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KGLFDWaveform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KGLFDWaveformArray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Defined in KGLWaveforms.h.in</a:t>
            </a:r>
            <a:endParaRPr 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96898"/>
            <a:ext cx="10506075" cy="43815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953" y="3496469"/>
            <a:ext cx="11039475" cy="5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74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KGLInspiralFDTaylorF2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KGLInspiralFDTaylorF2.c</a:t>
            </a:r>
            <a:endParaRPr 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60443"/>
            <a:ext cx="8953500" cy="3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511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</a:t>
            </a:r>
            <a:r>
              <a:rPr lang="en-US" dirty="0" err="1" smtClean="0"/>
              <a:t>enerateTemplate</a:t>
            </a:r>
            <a:endParaRPr lang="en-US" dirty="0" smtClean="0"/>
          </a:p>
          <a:p>
            <a:pPr lvl="1"/>
            <a:r>
              <a:rPr lang="en-US" dirty="0" smtClean="0"/>
              <a:t>Make a simple application to generate data for the given waveform</a:t>
            </a:r>
          </a:p>
          <a:p>
            <a:pPr lvl="1"/>
            <a:r>
              <a:rPr lang="en-US" dirty="0" smtClean="0"/>
              <a:t>Possibly useful for search pipeline</a:t>
            </a:r>
          </a:p>
          <a:p>
            <a:pPr lvl="1"/>
            <a:r>
              <a:rPr lang="en-US" dirty="0" smtClean="0"/>
              <a:t>Generate temple banks</a:t>
            </a:r>
          </a:p>
          <a:p>
            <a:r>
              <a:rPr lang="en-US" dirty="0" err="1" smtClean="0"/>
              <a:t>inferenceMCMC</a:t>
            </a:r>
            <a:endParaRPr lang="en-US" dirty="0" smtClean="0"/>
          </a:p>
          <a:p>
            <a:pPr lvl="1"/>
            <a:r>
              <a:rPr lang="en-US" dirty="0" smtClean="0"/>
              <a:t>Parallel tempering MCMC parameter estimation for CBC signal</a:t>
            </a:r>
          </a:p>
          <a:p>
            <a:pPr lvl="1"/>
            <a:r>
              <a:rPr lang="en-US" dirty="0" smtClean="0"/>
              <a:t>Minimum implementation of </a:t>
            </a:r>
            <a:r>
              <a:rPr lang="en-US" dirty="0" err="1" smtClean="0"/>
              <a:t>lalsuite</a:t>
            </a:r>
            <a:endParaRPr lang="en-US" dirty="0" smtClean="0"/>
          </a:p>
          <a:p>
            <a:pPr lvl="1"/>
            <a:r>
              <a:rPr lang="en-US" dirty="0" smtClean="0"/>
              <a:t>Include only one wave for </a:t>
            </a:r>
            <a:r>
              <a:rPr lang="en-US" dirty="0" err="1" smtClean="0"/>
              <a:t>inspiral</a:t>
            </a:r>
            <a:r>
              <a:rPr lang="en-US" dirty="0" smtClean="0"/>
              <a:t> TaylorF2 including extended parameters, eccentricity, tidal,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685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how to </a:t>
            </a:r>
            <a:r>
              <a:rPr lang="en-US" altLang="ko-KR" dirty="0" smtClean="0"/>
              <a:t>utilize </a:t>
            </a:r>
            <a:r>
              <a:rPr lang="en-US" altLang="ko-KR" dirty="0"/>
              <a:t>data read lib and a waveform lib from inference lib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296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Overall Idea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Use a single structure pointer passing to waveform function</a:t>
            </a:r>
          </a:p>
          <a:p>
            <a:r>
              <a:rPr lang="en-US" altLang="ko-KR" dirty="0" smtClean="0"/>
              <a:t>Use a union data type containing all types of necessary data types for waveform calculation</a:t>
            </a:r>
          </a:p>
          <a:p>
            <a:r>
              <a:rPr lang="en-US" altLang="ko-KR" dirty="0" smtClean="0"/>
              <a:t>Parameter estimation algorithm implementations and overall management  : Hyung Won Lee and </a:t>
            </a:r>
            <a:r>
              <a:rPr lang="en-US" altLang="ko-KR" dirty="0" err="1" smtClean="0"/>
              <a:t>Chunglee</a:t>
            </a:r>
            <a:r>
              <a:rPr lang="en-US" altLang="ko-KR" dirty="0" smtClean="0"/>
              <a:t> Kim</a:t>
            </a:r>
          </a:p>
          <a:p>
            <a:r>
              <a:rPr lang="en-US" altLang="ko-KR" dirty="0" smtClean="0"/>
              <a:t>Waveform implementation : </a:t>
            </a:r>
            <a:r>
              <a:rPr lang="en-US" altLang="ko-KR" dirty="0" err="1" smtClean="0"/>
              <a:t>Jeongcho</a:t>
            </a:r>
            <a:r>
              <a:rPr lang="en-US" altLang="ko-KR" dirty="0" smtClean="0"/>
              <a:t> Kim</a:t>
            </a:r>
          </a:p>
          <a:p>
            <a:r>
              <a:rPr lang="en-US" altLang="ko-KR" dirty="0" smtClean="0"/>
              <a:t>Likelihood function implementation : </a:t>
            </a:r>
            <a:r>
              <a:rPr lang="en-US" altLang="ko-KR" dirty="0" err="1" smtClean="0"/>
              <a:t>Yeong</a:t>
            </a:r>
            <a:r>
              <a:rPr lang="en-US" altLang="ko-KR" dirty="0" smtClean="0"/>
              <a:t>-Bok </a:t>
            </a:r>
            <a:r>
              <a:rPr lang="en-US" altLang="ko-KR" dirty="0" smtClean="0"/>
              <a:t>Bae</a:t>
            </a:r>
          </a:p>
          <a:p>
            <a:r>
              <a:rPr lang="en-US" altLang="ko-KR" dirty="0" smtClean="0"/>
              <a:t>All other necessary functions : all of us based on the necessity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0125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KGLWaveformModelParamsType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Defined in KGLWaveformModelParams.h.in</a:t>
            </a:r>
          </a:p>
          <a:p>
            <a:r>
              <a:rPr lang="en-US" altLang="ko-KR" dirty="0" smtClean="0"/>
              <a:t>Role</a:t>
            </a:r>
          </a:p>
          <a:p>
            <a:pPr lvl="1"/>
            <a:r>
              <a:rPr lang="en-US" altLang="ko-KR" dirty="0" smtClean="0"/>
              <a:t>Enumerator for all possible data types</a:t>
            </a:r>
          </a:p>
          <a:p>
            <a:r>
              <a:rPr lang="en-US" altLang="ko-KR" dirty="0" smtClean="0"/>
              <a:t>Currently defined data types</a:t>
            </a:r>
          </a:p>
          <a:p>
            <a:pPr lvl="1"/>
            <a:r>
              <a:rPr lang="en-US" altLang="ko-KR" dirty="0"/>
              <a:t>c</a:t>
            </a:r>
            <a:r>
              <a:rPr lang="en-US" altLang="ko-KR" dirty="0" smtClean="0"/>
              <a:t>har,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, int64, </a:t>
            </a:r>
            <a:r>
              <a:rPr lang="en-US" altLang="ko-KR" dirty="0" err="1" smtClean="0"/>
              <a:t>uint</a:t>
            </a:r>
            <a:r>
              <a:rPr lang="en-US" altLang="ko-KR" dirty="0" smtClean="0"/>
              <a:t>, uint64, float, double, double complex, string(char *), void pointer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02981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KGLWaveformModelParamsType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657"/>
          <a:stretch/>
        </p:blipFill>
        <p:spPr>
          <a:xfrm>
            <a:off x="899652" y="1690688"/>
            <a:ext cx="9292370" cy="4946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212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KGLWaveformModelParamsValue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Defined in KGLWaveformModelParams.h.in</a:t>
            </a:r>
          </a:p>
          <a:p>
            <a:r>
              <a:rPr lang="en-US" altLang="ko-KR" dirty="0" smtClean="0"/>
              <a:t>Role</a:t>
            </a:r>
          </a:p>
          <a:p>
            <a:pPr lvl="1"/>
            <a:r>
              <a:rPr lang="en-US" altLang="ko-KR" dirty="0" smtClean="0"/>
              <a:t>Unified a single data type for waveform model parameter values</a:t>
            </a:r>
          </a:p>
          <a:p>
            <a:r>
              <a:rPr lang="en-US" altLang="ko-KR" dirty="0" smtClean="0"/>
              <a:t>Currently defined field values</a:t>
            </a:r>
          </a:p>
          <a:p>
            <a:pPr lvl="1"/>
            <a:r>
              <a:rPr lang="en-US" altLang="ko-KR" dirty="0" err="1"/>
              <a:t>c</a:t>
            </a:r>
            <a:r>
              <a:rPr lang="en-US" altLang="ko-KR" dirty="0" err="1" smtClean="0"/>
              <a:t>har_value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string_value</a:t>
            </a:r>
            <a:r>
              <a:rPr lang="en-US" altLang="ko-KR" dirty="0" smtClean="0"/>
              <a:t>, int64_value, </a:t>
            </a:r>
            <a:r>
              <a:rPr lang="en-US" altLang="ko-KR" dirty="0" err="1" smtClean="0"/>
              <a:t>uint_value</a:t>
            </a:r>
            <a:r>
              <a:rPr lang="en-US" altLang="ko-KR" dirty="0" smtClean="0"/>
              <a:t>, uint64_value, </a:t>
            </a:r>
            <a:r>
              <a:rPr lang="en-US" altLang="ko-KR" dirty="0" err="1" smtClean="0"/>
              <a:t>float_value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double_value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double_complex_value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void_ptr_value</a:t>
            </a:r>
            <a:endParaRPr lang="ko-KR" altLang="en-US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87221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KGLWaveformModelParamsValue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/>
          <a:srcRect l="606"/>
          <a:stretch/>
        </p:blipFill>
        <p:spPr>
          <a:xfrm>
            <a:off x="838200" y="1690688"/>
            <a:ext cx="10090288" cy="4766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530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KGLWaveformModelParamsIndex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Defined in KGLWaveformModelParams.h.in</a:t>
            </a:r>
          </a:p>
          <a:p>
            <a:r>
              <a:rPr lang="en-US" altLang="ko-KR" dirty="0"/>
              <a:t>Role</a:t>
            </a:r>
          </a:p>
          <a:p>
            <a:pPr lvl="1"/>
            <a:r>
              <a:rPr lang="en-US" altLang="ko-KR" dirty="0" smtClean="0"/>
              <a:t>Index for physical parameters in parameter array</a:t>
            </a:r>
            <a:endParaRPr lang="en-US" altLang="ko-KR" dirty="0"/>
          </a:p>
          <a:p>
            <a:r>
              <a:rPr lang="en-US" altLang="ko-KR" dirty="0"/>
              <a:t>Currently defined field values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251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KGLWaveformModelParamsIndex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/>
          <a:srcRect l="898"/>
          <a:stretch/>
        </p:blipFill>
        <p:spPr>
          <a:xfrm>
            <a:off x="875210" y="1332470"/>
            <a:ext cx="4081055" cy="5337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741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KGLWaveformModelParamsItem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Defined in KGLWaveformModelParams.h.in</a:t>
            </a:r>
          </a:p>
          <a:p>
            <a:r>
              <a:rPr lang="en-US" altLang="ko-KR" dirty="0"/>
              <a:t>Role</a:t>
            </a:r>
          </a:p>
          <a:p>
            <a:pPr lvl="1"/>
            <a:r>
              <a:rPr lang="en-US" altLang="ko-KR" dirty="0" smtClean="0"/>
              <a:t>Actual parameter value and name</a:t>
            </a:r>
            <a:endParaRPr lang="en-US" altLang="ko-KR" dirty="0"/>
          </a:p>
          <a:p>
            <a:r>
              <a:rPr lang="en-US" altLang="ko-KR" dirty="0"/>
              <a:t>Currently defined field values</a:t>
            </a:r>
          </a:p>
          <a:p>
            <a:endParaRPr 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/>
          <a:srcRect l="628"/>
          <a:stretch/>
        </p:blipFill>
        <p:spPr>
          <a:xfrm>
            <a:off x="888274" y="4124733"/>
            <a:ext cx="7922856" cy="164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742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285</Words>
  <Application>Microsoft Office PowerPoint</Application>
  <PresentationFormat>와이드스크린</PresentationFormat>
  <Paragraphs>61</Paragraphs>
  <Slides>14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7" baseType="lpstr">
      <vt:lpstr>맑은 고딕</vt:lpstr>
      <vt:lpstr>Arial</vt:lpstr>
      <vt:lpstr>Office 테마</vt:lpstr>
      <vt:lpstr>Basic Data Type for KAGALI PE</vt:lpstr>
      <vt:lpstr>Overall Idea</vt:lpstr>
      <vt:lpstr>KGLWaveformModelParamsType</vt:lpstr>
      <vt:lpstr>KGLWaveformModelParamsType</vt:lpstr>
      <vt:lpstr>KGLWaveformModelParamsValue</vt:lpstr>
      <vt:lpstr>KGLWaveformModelParamsValue</vt:lpstr>
      <vt:lpstr>KGLWaveformModelParamsIndex</vt:lpstr>
      <vt:lpstr>KGLWaveformModelParamsIndex</vt:lpstr>
      <vt:lpstr>KGLWaveformModelParamsItem</vt:lpstr>
      <vt:lpstr>KGLWaveformModelParams</vt:lpstr>
      <vt:lpstr>Waveform function pointers</vt:lpstr>
      <vt:lpstr>KGLInspiralFDTaylorF2</vt:lpstr>
      <vt:lpstr>What to do</vt:lpstr>
      <vt:lpstr>Discussions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Data Type for KAGALI PE</dc:title>
  <dc:creator>Hyung Won Lee</dc:creator>
  <cp:lastModifiedBy>hwlee@inje.ac.kr</cp:lastModifiedBy>
  <cp:revision>11</cp:revision>
  <dcterms:created xsi:type="dcterms:W3CDTF">2017-11-19T04:59:44Z</dcterms:created>
  <dcterms:modified xsi:type="dcterms:W3CDTF">2017-11-20T01:50:43Z</dcterms:modified>
</cp:coreProperties>
</file>