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3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58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09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7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3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8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2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49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9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2A3F-CEEF-4743-ABC6-07FD95B24A74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E7B0C-61FE-40FD-A5D6-3941746D2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81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kumimoji="1" lang="en-US" altLang="ja-JP" sz="3200" b="1" u="sng" smtClean="0"/>
              <a:t>Current status of  the</a:t>
            </a:r>
            <a:br>
              <a:rPr kumimoji="1" lang="en-US" altLang="ja-JP" sz="3200" b="1" u="sng" smtClean="0"/>
            </a:br>
            <a:r>
              <a:rPr kumimoji="1" lang="en-US" altLang="ja-JP" sz="3200" b="1" u="sng" smtClean="0"/>
              <a:t>KAGRA construction paper</a:t>
            </a:r>
            <a:br>
              <a:rPr kumimoji="1" lang="en-US" altLang="ja-JP" sz="3200" b="1" u="sng" smtClean="0"/>
            </a:br>
            <a:r>
              <a:rPr lang="en-US" altLang="ja-JP" sz="3200" b="1" u="sng" smtClean="0"/>
              <a:t>(aka iKAGRA paper)</a:t>
            </a:r>
            <a:endParaRPr kumimoji="1" lang="ja-JP" altLang="en-US" sz="3200" b="1" u="sng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Editors board</a:t>
            </a:r>
          </a:p>
          <a:p>
            <a:r>
              <a:rPr lang="en-US" altLang="ja-JP" smtClean="0"/>
              <a:t>K.Somiya, Y.Itoh, and S.Sato</a:t>
            </a:r>
          </a:p>
          <a:p>
            <a:r>
              <a:rPr kumimoji="1" lang="en-US" altLang="ja-JP" smtClean="0"/>
              <a:t>on behalf of all the co-authors of the paper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19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63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000" b="1" u="sng" smtClean="0"/>
              <a:t>KAGRA contruction paper</a:t>
            </a:r>
            <a:endParaRPr kumimoji="1" lang="ja-JP" altLang="en-US" sz="40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9618" y="1324928"/>
            <a:ext cx="662880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2800" smtClean="0"/>
              <a:t> Summary of the construction of KAGRA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kumimoji="1" lang="en-US" altLang="ja-JP" sz="2800" smtClean="0"/>
              <a:t> advantages and challenges to build an </a:t>
            </a:r>
            <a:br>
              <a:rPr kumimoji="1" lang="en-US" altLang="ja-JP" sz="2800" smtClean="0"/>
            </a:br>
            <a:r>
              <a:rPr kumimoji="1" lang="en-US" altLang="ja-JP" sz="2800" smtClean="0"/>
              <a:t> underground GW detector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kumimoji="1" lang="en-US" altLang="ja-JP" sz="2800" smtClean="0"/>
              <a:t> report of the iKAGRA test run</a:t>
            </a:r>
            <a:br>
              <a:rPr kumimoji="1" lang="en-US" altLang="ja-JP" sz="2800" smtClean="0"/>
            </a:br>
            <a:endParaRPr kumimoji="1" lang="en-US" altLang="ja-JP" sz="2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2800" smtClean="0"/>
              <a:t> The first all-author KAGRA paper</a:t>
            </a:r>
            <a:br>
              <a:rPr kumimoji="1" lang="en-US" altLang="ja-JP" sz="2800" smtClean="0"/>
            </a:br>
            <a:r>
              <a:rPr kumimoji="1" lang="en-US" altLang="ja-JP" sz="2800" smtClean="0"/>
              <a:t>(except for the LVK paper)</a:t>
            </a:r>
            <a:endParaRPr kumimoji="1" lang="ja-JP" altLang="en-US" sz="280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67272" y="4758760"/>
            <a:ext cx="537672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u="sng" smtClean="0"/>
              <a:t>Reference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JGW-G1604831-v2 (F2F in Feb 2016)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JGW-G1605596-v1 (F2F in Aug 2016)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JGW-G1605918-v1 </a:t>
            </a:r>
            <a:r>
              <a:rPr kumimoji="1" lang="en-US" altLang="ja-JP" sz="1600"/>
              <a:t>(F2F in </a:t>
            </a:r>
            <a:r>
              <a:rPr kumimoji="1" lang="en-US" altLang="ja-JP" sz="1600" smtClean="0"/>
              <a:t>Dec </a:t>
            </a:r>
            <a:r>
              <a:rPr kumimoji="1" lang="en-US" altLang="ja-JP" sz="1600"/>
              <a:t>2016</a:t>
            </a:r>
            <a:r>
              <a:rPr kumimoji="1" lang="en-US" altLang="ja-JP" sz="160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JGW-G1706426-v3 </a:t>
            </a:r>
            <a:r>
              <a:rPr kumimoji="1" lang="en-US" altLang="ja-JP" sz="1600"/>
              <a:t>(F2F in </a:t>
            </a:r>
            <a:r>
              <a:rPr kumimoji="1" lang="en-US" altLang="ja-JP" sz="1600" smtClean="0"/>
              <a:t>Mar 2017)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JGW-P1706716-v1 </a:t>
            </a:r>
            <a:r>
              <a:rPr kumimoji="1" lang="en-US" altLang="ja-JP" sz="1600" smtClean="0"/>
              <a:t>(1</a:t>
            </a:r>
            <a:r>
              <a:rPr kumimoji="1" lang="en-US" altLang="ja-JP" sz="1600" baseline="30000" smtClean="0"/>
              <a:t>st</a:t>
            </a:r>
            <a:r>
              <a:rPr kumimoji="1" lang="en-US" altLang="ja-JP" sz="1600" smtClean="0"/>
              <a:t> paper </a:t>
            </a:r>
            <a:r>
              <a:rPr kumimoji="1" lang="en-US" altLang="ja-JP" sz="1600" smtClean="0"/>
              <a:t>draft; PW protected)</a:t>
            </a:r>
            <a:endParaRPr kumimoji="1" lang="en-US" altLang="ja-JP" sz="16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1600" smtClean="0"/>
              <a:t>JGW-T1706760-v1 (summary of revisions; PW protected)</a:t>
            </a:r>
            <a:endParaRPr kumimoji="1" lang="en-US" altLang="ja-JP" sz="1600"/>
          </a:p>
        </p:txBody>
      </p:sp>
    </p:spTree>
    <p:extLst>
      <p:ext uri="{BB962C8B-B14F-4D97-AF65-F5344CB8AC3E}">
        <p14:creationId xmlns:p14="http://schemas.microsoft.com/office/powerpoint/2010/main" val="221146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63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000" b="1" u="sng" smtClean="0"/>
              <a:t>Status of the paper</a:t>
            </a:r>
            <a:endParaRPr kumimoji="1" lang="ja-JP" altLang="en-US" sz="40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209058"/>
            <a:ext cx="82726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/>
              <a:t>2016/8    People agreed to write a paper at the F2F.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KSC board suggested 3 editors of the paper.</a:t>
            </a:r>
          </a:p>
          <a:p>
            <a:r>
              <a:rPr kumimoji="1" lang="en-US" altLang="ja-JP" sz="2400" smtClean="0"/>
              <a:t>2016/9    We started collecting information of the author list.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Michimura-kun kindly set up SVN for the work.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We asked 12 people to be section authors.</a:t>
            </a:r>
          </a:p>
          <a:p>
            <a:r>
              <a:rPr kumimoji="1" lang="en-US" altLang="ja-JP" sz="2400" smtClean="0"/>
              <a:t>2016/11  We revised of the first paper draft.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Structure of the paper was changed.</a:t>
            </a:r>
          </a:p>
          <a:p>
            <a:r>
              <a:rPr kumimoji="1" lang="en-US" altLang="ja-JP" sz="2400" smtClean="0"/>
              <a:t>2017/2    Mark Barton and Albrecht Ruediger kindly corrected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English expressions of the paper.</a:t>
            </a:r>
          </a:p>
          <a:p>
            <a:r>
              <a:rPr kumimoji="1" lang="en-US" altLang="ja-JP" sz="2400" smtClean="0"/>
              <a:t>2017/3    The first version of the paper draft was circulated to</a:t>
            </a:r>
            <a:br>
              <a:rPr kumimoji="1" lang="en-US" altLang="ja-JP" sz="2400" smtClean="0"/>
            </a:br>
            <a:r>
              <a:rPr kumimoji="1" lang="en-US" altLang="ja-JP" sz="2400" smtClean="0"/>
              <a:t>                 the co-authors who belong to the KAGRA collaboration.</a:t>
            </a:r>
          </a:p>
          <a:p>
            <a:r>
              <a:rPr kumimoji="1" lang="en-US" altLang="ja-JP" sz="2400" smtClean="0"/>
              <a:t>2017/4    The title of the paper was reconsidered and changed.</a:t>
            </a:r>
          </a:p>
        </p:txBody>
      </p:sp>
    </p:spTree>
    <p:extLst>
      <p:ext uri="{BB962C8B-B14F-4D97-AF65-F5344CB8AC3E}">
        <p14:creationId xmlns:p14="http://schemas.microsoft.com/office/powerpoint/2010/main" val="267283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63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000" b="1" u="sng" smtClean="0"/>
              <a:t>Status of the paper</a:t>
            </a:r>
            <a:endParaRPr kumimoji="1" lang="ja-JP" altLang="en-US" sz="40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261304"/>
            <a:ext cx="832978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/>
              <a:t>2017/5    </a:t>
            </a:r>
            <a:r>
              <a:rPr kumimoji="1" lang="en-US" altLang="ja-JP" sz="2400"/>
              <a:t>The second version was circulated with a file that shows</a:t>
            </a:r>
          </a:p>
          <a:p>
            <a:r>
              <a:rPr kumimoji="1" lang="en-US" altLang="ja-JP" sz="2400"/>
              <a:t>                 differences from the previous version.</a:t>
            </a:r>
          </a:p>
          <a:p>
            <a:r>
              <a:rPr kumimoji="1" lang="en-US" altLang="ja-JP" sz="2400"/>
              <a:t>2017/7    We requested some section authors to revise the draft</a:t>
            </a:r>
          </a:p>
          <a:p>
            <a:r>
              <a:rPr kumimoji="1" lang="en-US" altLang="ja-JP" sz="2400"/>
              <a:t>                 according to the comments from other co-authors.</a:t>
            </a:r>
          </a:p>
          <a:p>
            <a:r>
              <a:rPr kumimoji="1" lang="en-US" altLang="ja-JP" sz="2400" smtClean="0"/>
              <a:t>2017/8</a:t>
            </a:r>
            <a:r>
              <a:rPr kumimoji="1" lang="ja-JP" altLang="en-US" sz="2400" smtClean="0"/>
              <a:t>  </a:t>
            </a:r>
            <a:r>
              <a:rPr kumimoji="1" lang="en-US" altLang="ja-JP" sz="2400" smtClean="0"/>
              <a:t>  Paper draft was submitted to the KAGRA CPC.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It was also circulated to the co-authors outside the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           KAGRA collaboration.</a:t>
            </a:r>
          </a:p>
          <a:p>
            <a:endParaRPr kumimoji="1" lang="en-US" altLang="ja-JP" sz="2400"/>
          </a:p>
          <a:p>
            <a:r>
              <a:rPr kumimoji="1" lang="en-US" altLang="ja-JP" sz="2400" smtClean="0"/>
              <a:t>We are planning to submit the paper draft in September after</a:t>
            </a:r>
          </a:p>
          <a:p>
            <a:r>
              <a:rPr kumimoji="1" lang="en-US" altLang="ja-JP" sz="2400" smtClean="0"/>
              <a:t>a review/revision.</a:t>
            </a:r>
          </a:p>
        </p:txBody>
      </p:sp>
    </p:spTree>
    <p:extLst>
      <p:ext uri="{BB962C8B-B14F-4D97-AF65-F5344CB8AC3E}">
        <p14:creationId xmlns:p14="http://schemas.microsoft.com/office/powerpoint/2010/main" val="27649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63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4000" b="1" u="sng" smtClean="0"/>
              <a:t>Target journal of the paper</a:t>
            </a:r>
            <a:endParaRPr kumimoji="1" lang="ja-JP" altLang="en-US" sz="40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8155" y="4632846"/>
            <a:ext cx="82825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smtClean="0"/>
              <a:t>The editors suggested and KAGRA EO </a:t>
            </a:r>
            <a:r>
              <a:rPr kumimoji="1" lang="en-US" altLang="ja-JP" sz="2400" smtClean="0"/>
              <a:t>agreed (see [kagra 01680]) </a:t>
            </a:r>
          </a:p>
          <a:p>
            <a:r>
              <a:rPr kumimoji="1" lang="en-US" altLang="ja-JP" sz="2400" smtClean="0"/>
              <a:t>that </a:t>
            </a:r>
            <a:r>
              <a:rPr kumimoji="1" lang="en-US" altLang="ja-JP" sz="2400" smtClean="0"/>
              <a:t>we submit </a:t>
            </a:r>
            <a:r>
              <a:rPr kumimoji="1" lang="en-US" altLang="ja-JP" sz="2400" smtClean="0"/>
              <a:t>the </a:t>
            </a:r>
            <a:r>
              <a:rPr kumimoji="1" lang="en-US" altLang="ja-JP" sz="2400" smtClean="0"/>
              <a:t>paper to </a:t>
            </a:r>
            <a:r>
              <a:rPr kumimoji="1" lang="en-US" altLang="ja-JP" sz="2400" u="sng" smtClean="0"/>
              <a:t>PTEP</a:t>
            </a:r>
            <a:r>
              <a:rPr kumimoji="1" lang="en-US" altLang="ja-JP" sz="2400" smtClean="0"/>
              <a:t>.</a:t>
            </a:r>
          </a:p>
          <a:p>
            <a:r>
              <a:rPr kumimoji="1" lang="en-US" altLang="ja-JP" sz="2400" smtClean="0"/>
              <a:t>      - Open-access online-only journal by JPS</a:t>
            </a:r>
          </a:p>
          <a:p>
            <a:r>
              <a:rPr kumimoji="1" lang="en-US" altLang="ja-JP" sz="2400"/>
              <a:t> </a:t>
            </a:r>
            <a:r>
              <a:rPr kumimoji="1" lang="en-US" altLang="ja-JP" sz="2400" smtClean="0"/>
              <a:t>     - Former PTP</a:t>
            </a:r>
          </a:p>
          <a:p>
            <a:r>
              <a:rPr kumimoji="1" lang="en-US" altLang="ja-JP" sz="2400" smtClean="0"/>
              <a:t>      - Impact factor 2.0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28" y="1050605"/>
            <a:ext cx="8769940" cy="334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5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304</Words>
  <Application>Microsoft Office PowerPoint</Application>
  <PresentationFormat>画面に合わせる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Current status of  the KAGRA construction paper (aka iKAGRA paper)</vt:lpstr>
      <vt:lpstr>KAGRA contruction paper</vt:lpstr>
      <vt:lpstr>Status of the paper</vt:lpstr>
      <vt:lpstr>Status of the paper</vt:lpstr>
      <vt:lpstr>Target journal of the paper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 the KAGRA construction paper (aka iKAGRA paper)</dc:title>
  <dc:creator>somiya</dc:creator>
  <cp:lastModifiedBy>somiya</cp:lastModifiedBy>
  <cp:revision>13</cp:revision>
  <dcterms:created xsi:type="dcterms:W3CDTF">2017-08-24T23:27:52Z</dcterms:created>
  <dcterms:modified xsi:type="dcterms:W3CDTF">2017-08-25T10:18:48Z</dcterms:modified>
</cp:coreProperties>
</file>