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35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3" autoAdjust="0"/>
    <p:restoredTop sz="94728" autoAdjust="0"/>
  </p:normalViewPr>
  <p:slideViewPr>
    <p:cSldViewPr snapToGrid="0">
      <p:cViewPr varScale="1">
        <p:scale>
          <a:sx n="74" d="100"/>
          <a:sy n="74" d="100"/>
        </p:scale>
        <p:origin x="47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/>
          <a:lstStyle>
            <a:lvl1pPr algn="r">
              <a:defRPr sz="1300"/>
            </a:lvl1pPr>
          </a:lstStyle>
          <a:p>
            <a:fld id="{81E218F8-D610-40AB-8945-67E2DA8035FB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5" rIns="99032" bIns="495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32" tIns="49515" rIns="99032" bIns="495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 anchor="b"/>
          <a:lstStyle>
            <a:lvl1pPr algn="r">
              <a:defRPr sz="1300"/>
            </a:lvl1pPr>
          </a:lstStyle>
          <a:p>
            <a:fld id="{BF72E0C8-B802-4474-B57B-1124A0819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8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A7E-DF9D-45EE-8A27-903C1207A635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43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E317-EC55-4644-9B26-33151055D2BF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1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10ED-ACD8-41CE-B048-12EA395B973F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7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ED46-C34F-4DB0-95C0-4381A8FBBB09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3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69B7-3FEB-4503-B1D8-088F52680101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2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0208-9F82-493D-BBC4-D0FAB5D7E257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1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166C-28F4-4070-B0FF-49984D89E808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D235-D76F-44EE-B57E-1DC052D584BA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17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784-9D06-41E0-85FC-22759BA727C7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45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0BDD-999B-43E6-B1B5-C080B8E95886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9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C6-97EB-46E9-A074-C9CC4F9A43A6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9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1B36-9FB1-4DC9-BFB4-903EDC6B67D3}" type="datetime1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33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95" y="1548581"/>
            <a:ext cx="4833206" cy="53094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bKAGRA</a:t>
            </a:r>
            <a:r>
              <a:rPr kumimoji="1" lang="en-US" altLang="ja-JP" dirty="0" smtClean="0"/>
              <a:t> IMC</a:t>
            </a:r>
            <a:r>
              <a:rPr kumimoji="1" lang="ja-JP" altLang="en-US" dirty="0" smtClean="0"/>
              <a:t>のサイドバンド周波数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1" y="1600200"/>
            <a:ext cx="4188542" cy="4525963"/>
          </a:xfrm>
        </p:spPr>
        <p:txBody>
          <a:bodyPr>
            <a:normAutofit fontScale="92500"/>
          </a:bodyPr>
          <a:lstStyle/>
          <a:p>
            <a:r>
              <a:rPr kumimoji="1" lang="en-US" altLang="ja-JP" sz="2400" dirty="0" smtClean="0"/>
              <a:t>9</a:t>
            </a:r>
            <a:r>
              <a:rPr kumimoji="1" lang="ja-JP" altLang="en-US" sz="2400" dirty="0" smtClean="0"/>
              <a:t>月からのハイパワー</a:t>
            </a:r>
            <a:r>
              <a:rPr lang="en-US" altLang="ja-JP" sz="2400" dirty="0" smtClean="0"/>
              <a:t>EOM</a:t>
            </a:r>
            <a:r>
              <a:rPr lang="ja-JP" altLang="en-US" sz="2400" dirty="0" smtClean="0"/>
              <a:t>作製のために</a:t>
            </a:r>
            <a:r>
              <a:rPr lang="en-US" altLang="ja-JP" sz="2400" dirty="0" smtClean="0"/>
              <a:t>IMC</a:t>
            </a:r>
            <a:r>
              <a:rPr lang="ja-JP" altLang="en-US" sz="2400" dirty="0" smtClean="0"/>
              <a:t>サイドバンド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周波数</a:t>
            </a:r>
            <a:r>
              <a:rPr lang="ja-JP" altLang="en-US" sz="2400" dirty="0" smtClean="0"/>
              <a:t>を決定する必要がある</a:t>
            </a:r>
            <a:endParaRPr lang="en-US" altLang="ja-JP" sz="2400" dirty="0" smtClean="0"/>
          </a:p>
          <a:p>
            <a:r>
              <a:rPr lang="en-US" altLang="ja-JP" sz="2400" dirty="0" smtClean="0"/>
              <a:t>IMC</a:t>
            </a:r>
            <a:r>
              <a:rPr lang="ja-JP" altLang="en-US" sz="2400" dirty="0" smtClean="0"/>
              <a:t>に非共振</a:t>
            </a:r>
            <a:r>
              <a:rPr lang="en-US" altLang="ja-JP" sz="2400" dirty="0" smtClean="0"/>
              <a:t>(designed FSR=5.62698725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MHz)</a:t>
            </a:r>
            <a:r>
              <a:rPr lang="ja-JP" altLang="en-US" sz="2400" dirty="0" smtClean="0"/>
              <a:t>かつ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f1 </a:t>
            </a:r>
            <a:r>
              <a:rPr lang="en-US" altLang="ja-JP" sz="2400" dirty="0" smtClean="0"/>
              <a:t>(FSR*3), f2 (FSR*8</a:t>
            </a:r>
            <a:r>
              <a:rPr lang="en-US" altLang="ja-JP" sz="2400" dirty="0" smtClean="0"/>
              <a:t>),</a:t>
            </a:r>
            <a:br>
              <a:rPr lang="en-US" altLang="ja-JP" sz="2400" dirty="0" smtClean="0"/>
            </a:br>
            <a:r>
              <a:rPr lang="en-US" altLang="ja-JP" sz="2400" dirty="0" smtClean="0"/>
              <a:t>f3 </a:t>
            </a:r>
            <a:r>
              <a:rPr lang="en-US" altLang="ja-JP" sz="2400" dirty="0" smtClean="0"/>
              <a:t>(FSR*10), f3-f1 (FSR*7</a:t>
            </a:r>
            <a:r>
              <a:rPr lang="en-US" altLang="ja-JP" sz="2400" dirty="0" smtClean="0"/>
              <a:t>),</a:t>
            </a:r>
            <a:br>
              <a:rPr lang="en-US" altLang="ja-JP" sz="2400" dirty="0" smtClean="0"/>
            </a:br>
            <a:r>
              <a:rPr lang="en-US" altLang="ja-JP" sz="2400" dirty="0" smtClean="0"/>
              <a:t>f3-f2 </a:t>
            </a:r>
            <a:r>
              <a:rPr lang="en-US" altLang="ja-JP" sz="2400" dirty="0" smtClean="0"/>
              <a:t>(FSR*2)</a:t>
            </a:r>
            <a:r>
              <a:rPr lang="ja-JP" altLang="en-US" sz="2400" dirty="0" smtClean="0"/>
              <a:t>と簡単な</a:t>
            </a:r>
            <a:r>
              <a:rPr lang="ja-JP" altLang="en-US" sz="2400" dirty="0" smtClean="0"/>
              <a:t>整数比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で</a:t>
            </a:r>
            <a:r>
              <a:rPr lang="ja-JP" altLang="en-US" sz="2400" dirty="0" smtClean="0"/>
              <a:t>ないサイドバンド周波数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→ </a:t>
            </a:r>
            <a:r>
              <a:rPr lang="en-US" altLang="ja-JP" sz="2400" dirty="0" smtClean="0"/>
              <a:t>FSR*2.45 ~ 13.78 MHz</a:t>
            </a:r>
            <a:br>
              <a:rPr lang="en-US" altLang="ja-JP" sz="2400" dirty="0" smtClean="0"/>
            </a:br>
            <a:r>
              <a:rPr lang="ja-JP" altLang="en-US" sz="2400" dirty="0" smtClean="0"/>
              <a:t>　　 でどうか？</a:t>
            </a:r>
            <a:endParaRPr lang="en-US" altLang="ja-JP" sz="2400" dirty="0" smtClean="0"/>
          </a:p>
          <a:p>
            <a:r>
              <a:rPr lang="ja-JP" altLang="en-US" sz="2400" dirty="0"/>
              <a:t>高次</a:t>
            </a:r>
            <a:r>
              <a:rPr lang="ja-JP" altLang="en-US" sz="2400" dirty="0" smtClean="0"/>
              <a:t>モードとも被らない</a:t>
            </a:r>
            <a:r>
              <a:rPr lang="en-US" altLang="ja-JP" sz="2400" dirty="0" smtClean="0"/>
              <a:t>(</a:t>
            </a:r>
            <a:r>
              <a:rPr lang="ja-JP" altLang="en-US" sz="2400" dirty="0"/>
              <a:t>右図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7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18091</TotalTime>
  <Words>18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bKAGRA IMCのサイドバンド周波数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IOO</dc:title>
  <dc:creator>Windows ユーザー</dc:creator>
  <cp:lastModifiedBy>yuta</cp:lastModifiedBy>
  <cp:revision>2516</cp:revision>
  <cp:lastPrinted>2016-06-27T01:49:07Z</cp:lastPrinted>
  <dcterms:created xsi:type="dcterms:W3CDTF">2013-12-05T05:20:53Z</dcterms:created>
  <dcterms:modified xsi:type="dcterms:W3CDTF">2016-08-09T04:31:44Z</dcterms:modified>
</cp:coreProperties>
</file>