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61"/>
  </p:notesMasterIdLst>
  <p:handoutMasterIdLst>
    <p:handoutMasterId r:id="rId62"/>
  </p:handoutMasterIdLst>
  <p:sldIdLst>
    <p:sldId id="259" r:id="rId2"/>
    <p:sldId id="376" r:id="rId3"/>
    <p:sldId id="400" r:id="rId4"/>
    <p:sldId id="401" r:id="rId5"/>
    <p:sldId id="378" r:id="rId6"/>
    <p:sldId id="402" r:id="rId7"/>
    <p:sldId id="403" r:id="rId8"/>
    <p:sldId id="411" r:id="rId9"/>
    <p:sldId id="404" r:id="rId10"/>
    <p:sldId id="332" r:id="rId11"/>
    <p:sldId id="405" r:id="rId12"/>
    <p:sldId id="390" r:id="rId13"/>
    <p:sldId id="427" r:id="rId14"/>
    <p:sldId id="407" r:id="rId15"/>
    <p:sldId id="432" r:id="rId16"/>
    <p:sldId id="430" r:id="rId17"/>
    <p:sldId id="465" r:id="rId18"/>
    <p:sldId id="431" r:id="rId19"/>
    <p:sldId id="437" r:id="rId20"/>
    <p:sldId id="413" r:id="rId21"/>
    <p:sldId id="438" r:id="rId22"/>
    <p:sldId id="418" r:id="rId23"/>
    <p:sldId id="422" r:id="rId24"/>
    <p:sldId id="423" r:id="rId25"/>
    <p:sldId id="419" r:id="rId26"/>
    <p:sldId id="425" r:id="rId27"/>
    <p:sldId id="466" r:id="rId28"/>
    <p:sldId id="463" r:id="rId29"/>
    <p:sldId id="467" r:id="rId30"/>
    <p:sldId id="441" r:id="rId31"/>
    <p:sldId id="443" r:id="rId32"/>
    <p:sldId id="444" r:id="rId33"/>
    <p:sldId id="445" r:id="rId34"/>
    <p:sldId id="446" r:id="rId35"/>
    <p:sldId id="447" r:id="rId36"/>
    <p:sldId id="448" r:id="rId37"/>
    <p:sldId id="451" r:id="rId38"/>
    <p:sldId id="453" r:id="rId39"/>
    <p:sldId id="452" r:id="rId40"/>
    <p:sldId id="455" r:id="rId41"/>
    <p:sldId id="454" r:id="rId42"/>
    <p:sldId id="456" r:id="rId43"/>
    <p:sldId id="457" r:id="rId44"/>
    <p:sldId id="458" r:id="rId45"/>
    <p:sldId id="415" r:id="rId46"/>
    <p:sldId id="429" r:id="rId47"/>
    <p:sldId id="468" r:id="rId48"/>
    <p:sldId id="469" r:id="rId49"/>
    <p:sldId id="470" r:id="rId50"/>
    <p:sldId id="472" r:id="rId51"/>
    <p:sldId id="439" r:id="rId52"/>
    <p:sldId id="473" r:id="rId53"/>
    <p:sldId id="474" r:id="rId54"/>
    <p:sldId id="475" r:id="rId55"/>
    <p:sldId id="476" r:id="rId56"/>
    <p:sldId id="477" r:id="rId57"/>
    <p:sldId id="450" r:id="rId58"/>
    <p:sldId id="479" r:id="rId59"/>
    <p:sldId id="478" r:id="rId60"/>
  </p:sldIdLst>
  <p:sldSz cx="9144000" cy="6858000" type="screen4x3"/>
  <p:notesSz cx="10233025" cy="710247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13" autoAdjust="0"/>
    <p:restoredTop sz="89674" autoAdjust="0"/>
  </p:normalViewPr>
  <p:slideViewPr>
    <p:cSldViewPr>
      <p:cViewPr>
        <p:scale>
          <a:sx n="60" d="100"/>
          <a:sy n="60" d="100"/>
        </p:scale>
        <p:origin x="-24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6C7BD63-F7EA-4C57-8770-F0D5A0BE5535}" type="doc">
      <dgm:prSet loTypeId="urn:microsoft.com/office/officeart/2005/8/layout/vList2" loCatId="list" qsTypeId="urn:microsoft.com/office/officeart/2005/8/quickstyle/simple3" qsCatId="simple" csTypeId="urn:microsoft.com/office/officeart/2005/8/colors/colorful5" csCatId="colorful" phldr="1"/>
      <dgm:spPr/>
      <dgm:t>
        <a:bodyPr/>
        <a:lstStyle/>
        <a:p>
          <a:endParaRPr kumimoji="1" lang="ja-JP" altLang="en-US"/>
        </a:p>
      </dgm:t>
    </dgm:pt>
    <dgm:pt modelId="{7A9E8D5A-B02D-4A46-93B4-4F94A889BFAB}">
      <dgm:prSet/>
      <dgm:spPr/>
      <dgm:t>
        <a:bodyPr/>
        <a:lstStyle/>
        <a:p>
          <a:pPr rtl="0"/>
          <a:r>
            <a:rPr kumimoji="1" lang="en-US" b="1" dirty="0" smtClean="0"/>
            <a:t>1. Introduction</a:t>
          </a:r>
          <a:endParaRPr lang="ja-JP" dirty="0"/>
        </a:p>
      </dgm:t>
    </dgm:pt>
    <dgm:pt modelId="{77A0A272-50EB-4AC5-AFF1-D0ED4EEE368C}" type="parTrans" cxnId="{CF9102D5-A660-42BB-A842-E677F7CF450F}">
      <dgm:prSet/>
      <dgm:spPr/>
      <dgm:t>
        <a:bodyPr/>
        <a:lstStyle/>
        <a:p>
          <a:endParaRPr kumimoji="1" lang="ja-JP" altLang="en-US"/>
        </a:p>
      </dgm:t>
    </dgm:pt>
    <dgm:pt modelId="{34593803-7EA1-446F-8113-2BE2E1390C22}" type="sibTrans" cxnId="{CF9102D5-A660-42BB-A842-E677F7CF450F}">
      <dgm:prSet/>
      <dgm:spPr/>
      <dgm:t>
        <a:bodyPr/>
        <a:lstStyle/>
        <a:p>
          <a:endParaRPr kumimoji="1" lang="ja-JP" altLang="en-US"/>
        </a:p>
      </dgm:t>
    </dgm:pt>
    <dgm:pt modelId="{4B6B8A3F-1152-4AB7-876D-81C9CA30F4D8}">
      <dgm:prSet/>
      <dgm:spPr/>
      <dgm:t>
        <a:bodyPr/>
        <a:lstStyle/>
        <a:p>
          <a:pPr rtl="0"/>
          <a:r>
            <a:rPr kumimoji="1" lang="en-US" b="1" dirty="0" smtClean="0"/>
            <a:t>2. Vibration isolation</a:t>
          </a:r>
          <a:endParaRPr lang="ja-JP" dirty="0"/>
        </a:p>
      </dgm:t>
    </dgm:pt>
    <dgm:pt modelId="{E0F68F4D-77A5-4ADA-8C68-6D72D0906CAF}" type="parTrans" cxnId="{4C364ECD-D853-460E-B700-77DBBED8C020}">
      <dgm:prSet/>
      <dgm:spPr/>
      <dgm:t>
        <a:bodyPr/>
        <a:lstStyle/>
        <a:p>
          <a:endParaRPr kumimoji="1" lang="ja-JP" altLang="en-US"/>
        </a:p>
      </dgm:t>
    </dgm:pt>
    <dgm:pt modelId="{7089F067-F211-40AF-B58B-85411B9FE61F}" type="sibTrans" cxnId="{4C364ECD-D853-460E-B700-77DBBED8C020}">
      <dgm:prSet/>
      <dgm:spPr/>
      <dgm:t>
        <a:bodyPr/>
        <a:lstStyle/>
        <a:p>
          <a:endParaRPr kumimoji="1" lang="ja-JP" altLang="en-US"/>
        </a:p>
      </dgm:t>
    </dgm:pt>
    <dgm:pt modelId="{2ACE7A0B-F850-417F-A27E-972D7D6A1243}">
      <dgm:prSet/>
      <dgm:spPr/>
      <dgm:t>
        <a:bodyPr/>
        <a:lstStyle/>
        <a:p>
          <a:pPr rtl="0"/>
          <a:r>
            <a:rPr kumimoji="1" lang="en-US" b="1" dirty="0" smtClean="0"/>
            <a:t>3. Seismic Attenuation System</a:t>
          </a:r>
          <a:endParaRPr lang="ja-JP" dirty="0"/>
        </a:p>
      </dgm:t>
    </dgm:pt>
    <dgm:pt modelId="{0511A8BC-A611-4B61-AAB4-6B3D489B4C41}" type="parTrans" cxnId="{2802353A-4302-46DB-B89E-D73A7F8384B8}">
      <dgm:prSet/>
      <dgm:spPr/>
      <dgm:t>
        <a:bodyPr/>
        <a:lstStyle/>
        <a:p>
          <a:endParaRPr kumimoji="1" lang="ja-JP" altLang="en-US"/>
        </a:p>
      </dgm:t>
    </dgm:pt>
    <dgm:pt modelId="{A1B70411-1E89-4BDA-BEF2-01C7905121C6}" type="sibTrans" cxnId="{2802353A-4302-46DB-B89E-D73A7F8384B8}">
      <dgm:prSet/>
      <dgm:spPr/>
      <dgm:t>
        <a:bodyPr/>
        <a:lstStyle/>
        <a:p>
          <a:endParaRPr kumimoji="1" lang="ja-JP" altLang="en-US"/>
        </a:p>
      </dgm:t>
    </dgm:pt>
    <dgm:pt modelId="{2F61BEA1-759C-40C7-9D33-7F0FD3A69B2F}">
      <dgm:prSet/>
      <dgm:spPr/>
      <dgm:t>
        <a:bodyPr/>
        <a:lstStyle/>
        <a:p>
          <a:pPr rtl="0"/>
          <a:r>
            <a:rPr kumimoji="1" lang="en-US" b="1" dirty="0" smtClean="0"/>
            <a:t>4. Seismic attenuation in KAGRA</a:t>
          </a:r>
          <a:endParaRPr lang="ja-JP" dirty="0"/>
        </a:p>
      </dgm:t>
    </dgm:pt>
    <dgm:pt modelId="{1D907CC9-5479-4F91-9CD7-C0474A23418E}" type="parTrans" cxnId="{70D7C3BE-FEC9-46E7-B6D9-D246D8A882FA}">
      <dgm:prSet/>
      <dgm:spPr/>
      <dgm:t>
        <a:bodyPr/>
        <a:lstStyle/>
        <a:p>
          <a:endParaRPr kumimoji="1" lang="ja-JP" altLang="en-US"/>
        </a:p>
      </dgm:t>
    </dgm:pt>
    <dgm:pt modelId="{02C82247-43B7-46CE-925B-D9F4CA384824}" type="sibTrans" cxnId="{70D7C3BE-FEC9-46E7-B6D9-D246D8A882FA}">
      <dgm:prSet/>
      <dgm:spPr/>
      <dgm:t>
        <a:bodyPr/>
        <a:lstStyle/>
        <a:p>
          <a:endParaRPr kumimoji="1" lang="ja-JP" altLang="en-US"/>
        </a:p>
      </dgm:t>
    </dgm:pt>
    <dgm:pt modelId="{73683747-4582-4F7D-AF25-EA55CE317B6A}">
      <dgm:prSet/>
      <dgm:spPr/>
      <dgm:t>
        <a:bodyPr/>
        <a:lstStyle/>
        <a:p>
          <a:pPr rtl="0"/>
          <a:r>
            <a:rPr kumimoji="1" lang="en-US" b="1" dirty="0" smtClean="0"/>
            <a:t>5. Active suspension control</a:t>
          </a:r>
          <a:endParaRPr lang="ja-JP" dirty="0"/>
        </a:p>
      </dgm:t>
    </dgm:pt>
    <dgm:pt modelId="{13C4DBF8-1280-475A-9162-46C0A0F4B447}" type="parTrans" cxnId="{C6682DCB-B3D1-450D-A561-F636FFE08579}">
      <dgm:prSet/>
      <dgm:spPr/>
      <dgm:t>
        <a:bodyPr/>
        <a:lstStyle/>
        <a:p>
          <a:endParaRPr kumimoji="1" lang="ja-JP" altLang="en-US"/>
        </a:p>
      </dgm:t>
    </dgm:pt>
    <dgm:pt modelId="{647BC274-CB38-419A-B4EA-63870114BBA4}" type="sibTrans" cxnId="{C6682DCB-B3D1-450D-A561-F636FFE08579}">
      <dgm:prSet/>
      <dgm:spPr/>
      <dgm:t>
        <a:bodyPr/>
        <a:lstStyle/>
        <a:p>
          <a:endParaRPr kumimoji="1" lang="ja-JP" altLang="en-US"/>
        </a:p>
      </dgm:t>
    </dgm:pt>
    <dgm:pt modelId="{9F5F5058-118F-4151-A1BA-5829C18171B4}">
      <dgm:prSet/>
      <dgm:spPr/>
      <dgm:t>
        <a:bodyPr/>
        <a:lstStyle/>
        <a:p>
          <a:pPr rtl="0"/>
          <a:r>
            <a:rPr kumimoji="1" lang="en-US" b="1" dirty="0" smtClean="0"/>
            <a:t>6. Performance test of SAS components</a:t>
          </a:r>
          <a:endParaRPr lang="ja-JP" dirty="0"/>
        </a:p>
      </dgm:t>
    </dgm:pt>
    <dgm:pt modelId="{31DE6F62-16D5-4515-AB89-9B96ADCCA2CF}" type="parTrans" cxnId="{8B262899-C68E-4488-9184-ADB85B9FD72A}">
      <dgm:prSet/>
      <dgm:spPr/>
      <dgm:t>
        <a:bodyPr/>
        <a:lstStyle/>
        <a:p>
          <a:endParaRPr kumimoji="1" lang="ja-JP" altLang="en-US"/>
        </a:p>
      </dgm:t>
    </dgm:pt>
    <dgm:pt modelId="{58D1C296-D8F7-46FD-B371-20724F591F8C}" type="sibTrans" cxnId="{8B262899-C68E-4488-9184-ADB85B9FD72A}">
      <dgm:prSet/>
      <dgm:spPr/>
      <dgm:t>
        <a:bodyPr/>
        <a:lstStyle/>
        <a:p>
          <a:endParaRPr kumimoji="1" lang="ja-JP" altLang="en-US"/>
        </a:p>
      </dgm:t>
    </dgm:pt>
    <dgm:pt modelId="{6E1F0705-E573-4CC0-B799-FBFD7044E7FF}">
      <dgm:prSet/>
      <dgm:spPr/>
      <dgm:t>
        <a:bodyPr/>
        <a:lstStyle/>
        <a:p>
          <a:pPr rtl="0"/>
          <a:r>
            <a:rPr kumimoji="1" lang="en-US" b="1" dirty="0" smtClean="0"/>
            <a:t>7. Type-B SAS prototype</a:t>
          </a:r>
          <a:endParaRPr lang="ja-JP" dirty="0"/>
        </a:p>
      </dgm:t>
    </dgm:pt>
    <dgm:pt modelId="{E1A69BFB-1523-4F6E-A2ED-6C0943D8BA9A}" type="parTrans" cxnId="{593D0E32-628A-46A8-AECD-59190FF7ACD4}">
      <dgm:prSet/>
      <dgm:spPr/>
      <dgm:t>
        <a:bodyPr/>
        <a:lstStyle/>
        <a:p>
          <a:endParaRPr kumimoji="1" lang="ja-JP" altLang="en-US"/>
        </a:p>
      </dgm:t>
    </dgm:pt>
    <dgm:pt modelId="{D851A391-7027-4751-9268-2620018A2E97}" type="sibTrans" cxnId="{593D0E32-628A-46A8-AECD-59190FF7ACD4}">
      <dgm:prSet/>
      <dgm:spPr/>
      <dgm:t>
        <a:bodyPr/>
        <a:lstStyle/>
        <a:p>
          <a:endParaRPr kumimoji="1" lang="ja-JP" altLang="en-US"/>
        </a:p>
      </dgm:t>
    </dgm:pt>
    <dgm:pt modelId="{B543CAEA-CA9C-4639-9C44-F1632623DBF3}">
      <dgm:prSet/>
      <dgm:spPr/>
      <dgm:t>
        <a:bodyPr/>
        <a:lstStyle/>
        <a:p>
          <a:pPr rtl="0"/>
          <a:r>
            <a:rPr kumimoji="1" lang="en-US" b="1" dirty="0" smtClean="0"/>
            <a:t>8. Performance test of type-B SAS prototype</a:t>
          </a:r>
          <a:endParaRPr lang="ja-JP" dirty="0"/>
        </a:p>
      </dgm:t>
    </dgm:pt>
    <dgm:pt modelId="{ED77CFC8-420B-4DA9-964C-8773391EC0EA}" type="parTrans" cxnId="{185BC9CA-F1E5-4E71-B780-4C4ADA8D9E3F}">
      <dgm:prSet/>
      <dgm:spPr/>
      <dgm:t>
        <a:bodyPr/>
        <a:lstStyle/>
        <a:p>
          <a:endParaRPr kumimoji="1" lang="ja-JP" altLang="en-US"/>
        </a:p>
      </dgm:t>
    </dgm:pt>
    <dgm:pt modelId="{2DCCACBA-1625-4C23-AF18-33C7262416FA}" type="sibTrans" cxnId="{185BC9CA-F1E5-4E71-B780-4C4ADA8D9E3F}">
      <dgm:prSet/>
      <dgm:spPr/>
      <dgm:t>
        <a:bodyPr/>
        <a:lstStyle/>
        <a:p>
          <a:endParaRPr kumimoji="1" lang="ja-JP" altLang="en-US"/>
        </a:p>
      </dgm:t>
    </dgm:pt>
    <dgm:pt modelId="{FA4A2BEB-5F94-43C5-982D-98BF963D168E}">
      <dgm:prSet/>
      <dgm:spPr/>
      <dgm:t>
        <a:bodyPr/>
        <a:lstStyle/>
        <a:p>
          <a:pPr rtl="0"/>
          <a:r>
            <a:rPr kumimoji="1" lang="en-US" b="1" dirty="0" smtClean="0"/>
            <a:t>9. Conclusion and future works</a:t>
          </a:r>
          <a:endParaRPr lang="ja-JP" dirty="0"/>
        </a:p>
      </dgm:t>
    </dgm:pt>
    <dgm:pt modelId="{8703E232-EDD5-4F91-A235-92642B093D8A}" type="parTrans" cxnId="{55E4F306-7E4C-4E9A-96E2-8E12BD5D051D}">
      <dgm:prSet/>
      <dgm:spPr/>
      <dgm:t>
        <a:bodyPr/>
        <a:lstStyle/>
        <a:p>
          <a:endParaRPr kumimoji="1" lang="ja-JP" altLang="en-US"/>
        </a:p>
      </dgm:t>
    </dgm:pt>
    <dgm:pt modelId="{61D52ADB-6E28-4F6C-A7B2-268F089CE7ED}" type="sibTrans" cxnId="{55E4F306-7E4C-4E9A-96E2-8E12BD5D051D}">
      <dgm:prSet/>
      <dgm:spPr/>
      <dgm:t>
        <a:bodyPr/>
        <a:lstStyle/>
        <a:p>
          <a:endParaRPr kumimoji="1" lang="ja-JP" altLang="en-US"/>
        </a:p>
      </dgm:t>
    </dgm:pt>
    <dgm:pt modelId="{C74D57BF-A138-48D7-89F7-D0977289B161}" type="pres">
      <dgm:prSet presAssocID="{B6C7BD63-F7EA-4C57-8770-F0D5A0BE5535}" presName="linear" presStyleCnt="0">
        <dgm:presLayoutVars>
          <dgm:animLvl val="lvl"/>
          <dgm:resizeHandles val="exact"/>
        </dgm:presLayoutVars>
      </dgm:prSet>
      <dgm:spPr/>
      <dgm:t>
        <a:bodyPr/>
        <a:lstStyle/>
        <a:p>
          <a:endParaRPr kumimoji="1" lang="ja-JP" altLang="en-US"/>
        </a:p>
      </dgm:t>
    </dgm:pt>
    <dgm:pt modelId="{3468D844-EB2C-49B3-9307-AF70785C6A24}" type="pres">
      <dgm:prSet presAssocID="{7A9E8D5A-B02D-4A46-93B4-4F94A889BFAB}" presName="parentText" presStyleLbl="node1" presStyleIdx="0" presStyleCnt="9">
        <dgm:presLayoutVars>
          <dgm:chMax val="0"/>
          <dgm:bulletEnabled val="1"/>
        </dgm:presLayoutVars>
      </dgm:prSet>
      <dgm:spPr/>
      <dgm:t>
        <a:bodyPr/>
        <a:lstStyle/>
        <a:p>
          <a:endParaRPr kumimoji="1" lang="ja-JP" altLang="en-US"/>
        </a:p>
      </dgm:t>
    </dgm:pt>
    <dgm:pt modelId="{730A2513-7E4E-4D45-A887-D21F8BB98055}" type="pres">
      <dgm:prSet presAssocID="{34593803-7EA1-446F-8113-2BE2E1390C22}" presName="spacer" presStyleCnt="0"/>
      <dgm:spPr/>
    </dgm:pt>
    <dgm:pt modelId="{B39919A6-5CA6-4BBB-AB76-BA89EFA81BC5}" type="pres">
      <dgm:prSet presAssocID="{4B6B8A3F-1152-4AB7-876D-81C9CA30F4D8}" presName="parentText" presStyleLbl="node1" presStyleIdx="1" presStyleCnt="9">
        <dgm:presLayoutVars>
          <dgm:chMax val="0"/>
          <dgm:bulletEnabled val="1"/>
        </dgm:presLayoutVars>
      </dgm:prSet>
      <dgm:spPr/>
      <dgm:t>
        <a:bodyPr/>
        <a:lstStyle/>
        <a:p>
          <a:endParaRPr kumimoji="1" lang="ja-JP" altLang="en-US"/>
        </a:p>
      </dgm:t>
    </dgm:pt>
    <dgm:pt modelId="{9C75E1BA-A9BF-43EF-8426-F581A8B15070}" type="pres">
      <dgm:prSet presAssocID="{7089F067-F211-40AF-B58B-85411B9FE61F}" presName="spacer" presStyleCnt="0"/>
      <dgm:spPr/>
    </dgm:pt>
    <dgm:pt modelId="{3F7863E9-9AB2-43A9-8A44-CD9AAEA9663A}" type="pres">
      <dgm:prSet presAssocID="{2ACE7A0B-F850-417F-A27E-972D7D6A1243}" presName="parentText" presStyleLbl="node1" presStyleIdx="2" presStyleCnt="9">
        <dgm:presLayoutVars>
          <dgm:chMax val="0"/>
          <dgm:bulletEnabled val="1"/>
        </dgm:presLayoutVars>
      </dgm:prSet>
      <dgm:spPr/>
      <dgm:t>
        <a:bodyPr/>
        <a:lstStyle/>
        <a:p>
          <a:endParaRPr kumimoji="1" lang="ja-JP" altLang="en-US"/>
        </a:p>
      </dgm:t>
    </dgm:pt>
    <dgm:pt modelId="{EC87BF89-A328-41D3-BC62-B2CC92E1AAAA}" type="pres">
      <dgm:prSet presAssocID="{A1B70411-1E89-4BDA-BEF2-01C7905121C6}" presName="spacer" presStyleCnt="0"/>
      <dgm:spPr/>
    </dgm:pt>
    <dgm:pt modelId="{59B6E4C7-3DAF-4F87-B1F8-90E42E2C0B91}" type="pres">
      <dgm:prSet presAssocID="{2F61BEA1-759C-40C7-9D33-7F0FD3A69B2F}" presName="parentText" presStyleLbl="node1" presStyleIdx="3" presStyleCnt="9">
        <dgm:presLayoutVars>
          <dgm:chMax val="0"/>
          <dgm:bulletEnabled val="1"/>
        </dgm:presLayoutVars>
      </dgm:prSet>
      <dgm:spPr/>
      <dgm:t>
        <a:bodyPr/>
        <a:lstStyle/>
        <a:p>
          <a:endParaRPr kumimoji="1" lang="ja-JP" altLang="en-US"/>
        </a:p>
      </dgm:t>
    </dgm:pt>
    <dgm:pt modelId="{34784279-C6B9-40BF-999E-B9DC296ABE64}" type="pres">
      <dgm:prSet presAssocID="{02C82247-43B7-46CE-925B-D9F4CA384824}" presName="spacer" presStyleCnt="0"/>
      <dgm:spPr/>
    </dgm:pt>
    <dgm:pt modelId="{483CFE8B-55FB-491F-A451-96D3D5E958EE}" type="pres">
      <dgm:prSet presAssocID="{73683747-4582-4F7D-AF25-EA55CE317B6A}" presName="parentText" presStyleLbl="node1" presStyleIdx="4" presStyleCnt="9">
        <dgm:presLayoutVars>
          <dgm:chMax val="0"/>
          <dgm:bulletEnabled val="1"/>
        </dgm:presLayoutVars>
      </dgm:prSet>
      <dgm:spPr/>
      <dgm:t>
        <a:bodyPr/>
        <a:lstStyle/>
        <a:p>
          <a:endParaRPr kumimoji="1" lang="ja-JP" altLang="en-US"/>
        </a:p>
      </dgm:t>
    </dgm:pt>
    <dgm:pt modelId="{32D98897-7AA2-4F1A-97F7-A6193F64ED81}" type="pres">
      <dgm:prSet presAssocID="{647BC274-CB38-419A-B4EA-63870114BBA4}" presName="spacer" presStyleCnt="0"/>
      <dgm:spPr/>
    </dgm:pt>
    <dgm:pt modelId="{F83347ED-82FD-41B7-B756-2EEBC8C010C2}" type="pres">
      <dgm:prSet presAssocID="{9F5F5058-118F-4151-A1BA-5829C18171B4}" presName="parentText" presStyleLbl="node1" presStyleIdx="5" presStyleCnt="9">
        <dgm:presLayoutVars>
          <dgm:chMax val="0"/>
          <dgm:bulletEnabled val="1"/>
        </dgm:presLayoutVars>
      </dgm:prSet>
      <dgm:spPr/>
      <dgm:t>
        <a:bodyPr/>
        <a:lstStyle/>
        <a:p>
          <a:endParaRPr kumimoji="1" lang="ja-JP" altLang="en-US"/>
        </a:p>
      </dgm:t>
    </dgm:pt>
    <dgm:pt modelId="{BBC06C5A-EED2-4ECC-B252-D39ADCB9D172}" type="pres">
      <dgm:prSet presAssocID="{58D1C296-D8F7-46FD-B371-20724F591F8C}" presName="spacer" presStyleCnt="0"/>
      <dgm:spPr/>
    </dgm:pt>
    <dgm:pt modelId="{BA4FB928-3959-4352-B4CF-25FF43D8C60E}" type="pres">
      <dgm:prSet presAssocID="{6E1F0705-E573-4CC0-B799-FBFD7044E7FF}" presName="parentText" presStyleLbl="node1" presStyleIdx="6" presStyleCnt="9">
        <dgm:presLayoutVars>
          <dgm:chMax val="0"/>
          <dgm:bulletEnabled val="1"/>
        </dgm:presLayoutVars>
      </dgm:prSet>
      <dgm:spPr/>
      <dgm:t>
        <a:bodyPr/>
        <a:lstStyle/>
        <a:p>
          <a:endParaRPr kumimoji="1" lang="ja-JP" altLang="en-US"/>
        </a:p>
      </dgm:t>
    </dgm:pt>
    <dgm:pt modelId="{6BECE61C-74AD-43E0-AB67-DBED728EB6B4}" type="pres">
      <dgm:prSet presAssocID="{D851A391-7027-4751-9268-2620018A2E97}" presName="spacer" presStyleCnt="0"/>
      <dgm:spPr/>
    </dgm:pt>
    <dgm:pt modelId="{77C26B31-208E-4921-937E-F609F5FBCF49}" type="pres">
      <dgm:prSet presAssocID="{B543CAEA-CA9C-4639-9C44-F1632623DBF3}" presName="parentText" presStyleLbl="node1" presStyleIdx="7" presStyleCnt="9">
        <dgm:presLayoutVars>
          <dgm:chMax val="0"/>
          <dgm:bulletEnabled val="1"/>
        </dgm:presLayoutVars>
      </dgm:prSet>
      <dgm:spPr/>
      <dgm:t>
        <a:bodyPr/>
        <a:lstStyle/>
        <a:p>
          <a:endParaRPr kumimoji="1" lang="ja-JP" altLang="en-US"/>
        </a:p>
      </dgm:t>
    </dgm:pt>
    <dgm:pt modelId="{D353909F-25C5-4B85-A7EB-0D43B1CECB1A}" type="pres">
      <dgm:prSet presAssocID="{2DCCACBA-1625-4C23-AF18-33C7262416FA}" presName="spacer" presStyleCnt="0"/>
      <dgm:spPr/>
    </dgm:pt>
    <dgm:pt modelId="{B2DF0C68-E879-4322-8055-5ADECA27F4C9}" type="pres">
      <dgm:prSet presAssocID="{FA4A2BEB-5F94-43C5-982D-98BF963D168E}" presName="parentText" presStyleLbl="node1" presStyleIdx="8" presStyleCnt="9">
        <dgm:presLayoutVars>
          <dgm:chMax val="0"/>
          <dgm:bulletEnabled val="1"/>
        </dgm:presLayoutVars>
      </dgm:prSet>
      <dgm:spPr/>
      <dgm:t>
        <a:bodyPr/>
        <a:lstStyle/>
        <a:p>
          <a:endParaRPr kumimoji="1" lang="ja-JP" altLang="en-US"/>
        </a:p>
      </dgm:t>
    </dgm:pt>
  </dgm:ptLst>
  <dgm:cxnLst>
    <dgm:cxn modelId="{4C364ECD-D853-460E-B700-77DBBED8C020}" srcId="{B6C7BD63-F7EA-4C57-8770-F0D5A0BE5535}" destId="{4B6B8A3F-1152-4AB7-876D-81C9CA30F4D8}" srcOrd="1" destOrd="0" parTransId="{E0F68F4D-77A5-4ADA-8C68-6D72D0906CAF}" sibTransId="{7089F067-F211-40AF-B58B-85411B9FE61F}"/>
    <dgm:cxn modelId="{4EE2DA73-C228-425C-8201-D651FA54C6E7}" type="presOf" srcId="{2F61BEA1-759C-40C7-9D33-7F0FD3A69B2F}" destId="{59B6E4C7-3DAF-4F87-B1F8-90E42E2C0B91}" srcOrd="0" destOrd="0" presId="urn:microsoft.com/office/officeart/2005/8/layout/vList2"/>
    <dgm:cxn modelId="{3D718FC9-36FE-48B6-A41C-9E3A6CC28DE0}" type="presOf" srcId="{2ACE7A0B-F850-417F-A27E-972D7D6A1243}" destId="{3F7863E9-9AB2-43A9-8A44-CD9AAEA9663A}" srcOrd="0" destOrd="0" presId="urn:microsoft.com/office/officeart/2005/8/layout/vList2"/>
    <dgm:cxn modelId="{55E4F306-7E4C-4E9A-96E2-8E12BD5D051D}" srcId="{B6C7BD63-F7EA-4C57-8770-F0D5A0BE5535}" destId="{FA4A2BEB-5F94-43C5-982D-98BF963D168E}" srcOrd="8" destOrd="0" parTransId="{8703E232-EDD5-4F91-A235-92642B093D8A}" sibTransId="{61D52ADB-6E28-4F6C-A7B2-268F089CE7ED}"/>
    <dgm:cxn modelId="{82A2C33D-7B44-41D1-BB3A-DBC3B5E10BE1}" type="presOf" srcId="{B543CAEA-CA9C-4639-9C44-F1632623DBF3}" destId="{77C26B31-208E-4921-937E-F609F5FBCF49}" srcOrd="0" destOrd="0" presId="urn:microsoft.com/office/officeart/2005/8/layout/vList2"/>
    <dgm:cxn modelId="{9A06AF6F-36B8-412E-98BA-8940205D4D82}" type="presOf" srcId="{9F5F5058-118F-4151-A1BA-5829C18171B4}" destId="{F83347ED-82FD-41B7-B756-2EEBC8C010C2}" srcOrd="0" destOrd="0" presId="urn:microsoft.com/office/officeart/2005/8/layout/vList2"/>
    <dgm:cxn modelId="{185BC9CA-F1E5-4E71-B780-4C4ADA8D9E3F}" srcId="{B6C7BD63-F7EA-4C57-8770-F0D5A0BE5535}" destId="{B543CAEA-CA9C-4639-9C44-F1632623DBF3}" srcOrd="7" destOrd="0" parTransId="{ED77CFC8-420B-4DA9-964C-8773391EC0EA}" sibTransId="{2DCCACBA-1625-4C23-AF18-33C7262416FA}"/>
    <dgm:cxn modelId="{8B262899-C68E-4488-9184-ADB85B9FD72A}" srcId="{B6C7BD63-F7EA-4C57-8770-F0D5A0BE5535}" destId="{9F5F5058-118F-4151-A1BA-5829C18171B4}" srcOrd="5" destOrd="0" parTransId="{31DE6F62-16D5-4515-AB89-9B96ADCCA2CF}" sibTransId="{58D1C296-D8F7-46FD-B371-20724F591F8C}"/>
    <dgm:cxn modelId="{264B7804-82C9-4FF3-94A9-80ED64B98EE4}" type="presOf" srcId="{B6C7BD63-F7EA-4C57-8770-F0D5A0BE5535}" destId="{C74D57BF-A138-48D7-89F7-D0977289B161}" srcOrd="0" destOrd="0" presId="urn:microsoft.com/office/officeart/2005/8/layout/vList2"/>
    <dgm:cxn modelId="{7207E7F7-0C25-4B96-ADD3-A090C34CAC39}" type="presOf" srcId="{7A9E8D5A-B02D-4A46-93B4-4F94A889BFAB}" destId="{3468D844-EB2C-49B3-9307-AF70785C6A24}" srcOrd="0" destOrd="0" presId="urn:microsoft.com/office/officeart/2005/8/layout/vList2"/>
    <dgm:cxn modelId="{C6682DCB-B3D1-450D-A561-F636FFE08579}" srcId="{B6C7BD63-F7EA-4C57-8770-F0D5A0BE5535}" destId="{73683747-4582-4F7D-AF25-EA55CE317B6A}" srcOrd="4" destOrd="0" parTransId="{13C4DBF8-1280-475A-9162-46C0A0F4B447}" sibTransId="{647BC274-CB38-419A-B4EA-63870114BBA4}"/>
    <dgm:cxn modelId="{70D7C3BE-FEC9-46E7-B6D9-D246D8A882FA}" srcId="{B6C7BD63-F7EA-4C57-8770-F0D5A0BE5535}" destId="{2F61BEA1-759C-40C7-9D33-7F0FD3A69B2F}" srcOrd="3" destOrd="0" parTransId="{1D907CC9-5479-4F91-9CD7-C0474A23418E}" sibTransId="{02C82247-43B7-46CE-925B-D9F4CA384824}"/>
    <dgm:cxn modelId="{2802353A-4302-46DB-B89E-D73A7F8384B8}" srcId="{B6C7BD63-F7EA-4C57-8770-F0D5A0BE5535}" destId="{2ACE7A0B-F850-417F-A27E-972D7D6A1243}" srcOrd="2" destOrd="0" parTransId="{0511A8BC-A611-4B61-AAB4-6B3D489B4C41}" sibTransId="{A1B70411-1E89-4BDA-BEF2-01C7905121C6}"/>
    <dgm:cxn modelId="{593D0E32-628A-46A8-AECD-59190FF7ACD4}" srcId="{B6C7BD63-F7EA-4C57-8770-F0D5A0BE5535}" destId="{6E1F0705-E573-4CC0-B799-FBFD7044E7FF}" srcOrd="6" destOrd="0" parTransId="{E1A69BFB-1523-4F6E-A2ED-6C0943D8BA9A}" sibTransId="{D851A391-7027-4751-9268-2620018A2E97}"/>
    <dgm:cxn modelId="{3039EE39-9F2C-4DE3-AA08-2762C95522E5}" type="presOf" srcId="{FA4A2BEB-5F94-43C5-982D-98BF963D168E}" destId="{B2DF0C68-E879-4322-8055-5ADECA27F4C9}" srcOrd="0" destOrd="0" presId="urn:microsoft.com/office/officeart/2005/8/layout/vList2"/>
    <dgm:cxn modelId="{E093A4E3-528E-48D3-8241-149D644C0A87}" type="presOf" srcId="{4B6B8A3F-1152-4AB7-876D-81C9CA30F4D8}" destId="{B39919A6-5CA6-4BBB-AB76-BA89EFA81BC5}" srcOrd="0" destOrd="0" presId="urn:microsoft.com/office/officeart/2005/8/layout/vList2"/>
    <dgm:cxn modelId="{CF9102D5-A660-42BB-A842-E677F7CF450F}" srcId="{B6C7BD63-F7EA-4C57-8770-F0D5A0BE5535}" destId="{7A9E8D5A-B02D-4A46-93B4-4F94A889BFAB}" srcOrd="0" destOrd="0" parTransId="{77A0A272-50EB-4AC5-AFF1-D0ED4EEE368C}" sibTransId="{34593803-7EA1-446F-8113-2BE2E1390C22}"/>
    <dgm:cxn modelId="{39ACBA87-2293-4CA0-8035-90D83BB32F59}" type="presOf" srcId="{73683747-4582-4F7D-AF25-EA55CE317B6A}" destId="{483CFE8B-55FB-491F-A451-96D3D5E958EE}" srcOrd="0" destOrd="0" presId="urn:microsoft.com/office/officeart/2005/8/layout/vList2"/>
    <dgm:cxn modelId="{2FEB9C05-0C40-4F51-9641-7DBE4CD8E8D8}" type="presOf" srcId="{6E1F0705-E573-4CC0-B799-FBFD7044E7FF}" destId="{BA4FB928-3959-4352-B4CF-25FF43D8C60E}" srcOrd="0" destOrd="0" presId="urn:microsoft.com/office/officeart/2005/8/layout/vList2"/>
    <dgm:cxn modelId="{51E27C58-D7E1-40FA-8940-263619E15F2F}" type="presParOf" srcId="{C74D57BF-A138-48D7-89F7-D0977289B161}" destId="{3468D844-EB2C-49B3-9307-AF70785C6A24}" srcOrd="0" destOrd="0" presId="urn:microsoft.com/office/officeart/2005/8/layout/vList2"/>
    <dgm:cxn modelId="{7286A5CF-3157-4240-83DE-AF5E86C91356}" type="presParOf" srcId="{C74D57BF-A138-48D7-89F7-D0977289B161}" destId="{730A2513-7E4E-4D45-A887-D21F8BB98055}" srcOrd="1" destOrd="0" presId="urn:microsoft.com/office/officeart/2005/8/layout/vList2"/>
    <dgm:cxn modelId="{D760BB5F-37F9-419E-865A-59F9994484DC}" type="presParOf" srcId="{C74D57BF-A138-48D7-89F7-D0977289B161}" destId="{B39919A6-5CA6-4BBB-AB76-BA89EFA81BC5}" srcOrd="2" destOrd="0" presId="urn:microsoft.com/office/officeart/2005/8/layout/vList2"/>
    <dgm:cxn modelId="{EDE9D2B4-E963-46B9-99B7-5448AD28F4A4}" type="presParOf" srcId="{C74D57BF-A138-48D7-89F7-D0977289B161}" destId="{9C75E1BA-A9BF-43EF-8426-F581A8B15070}" srcOrd="3" destOrd="0" presId="urn:microsoft.com/office/officeart/2005/8/layout/vList2"/>
    <dgm:cxn modelId="{651574B4-AD76-497F-995A-9A88580C50A4}" type="presParOf" srcId="{C74D57BF-A138-48D7-89F7-D0977289B161}" destId="{3F7863E9-9AB2-43A9-8A44-CD9AAEA9663A}" srcOrd="4" destOrd="0" presId="urn:microsoft.com/office/officeart/2005/8/layout/vList2"/>
    <dgm:cxn modelId="{826672ED-121E-4C25-964D-10B9D263A93B}" type="presParOf" srcId="{C74D57BF-A138-48D7-89F7-D0977289B161}" destId="{EC87BF89-A328-41D3-BC62-B2CC92E1AAAA}" srcOrd="5" destOrd="0" presId="urn:microsoft.com/office/officeart/2005/8/layout/vList2"/>
    <dgm:cxn modelId="{F2E9A798-10CC-4EDD-9EBA-9434B9FEB845}" type="presParOf" srcId="{C74D57BF-A138-48D7-89F7-D0977289B161}" destId="{59B6E4C7-3DAF-4F87-B1F8-90E42E2C0B91}" srcOrd="6" destOrd="0" presId="urn:microsoft.com/office/officeart/2005/8/layout/vList2"/>
    <dgm:cxn modelId="{AAF5BFF9-7DB1-47A0-980C-319660847656}" type="presParOf" srcId="{C74D57BF-A138-48D7-89F7-D0977289B161}" destId="{34784279-C6B9-40BF-999E-B9DC296ABE64}" srcOrd="7" destOrd="0" presId="urn:microsoft.com/office/officeart/2005/8/layout/vList2"/>
    <dgm:cxn modelId="{67279224-F210-4AB4-BF9E-0FCEC30D2BEC}" type="presParOf" srcId="{C74D57BF-A138-48D7-89F7-D0977289B161}" destId="{483CFE8B-55FB-491F-A451-96D3D5E958EE}" srcOrd="8" destOrd="0" presId="urn:microsoft.com/office/officeart/2005/8/layout/vList2"/>
    <dgm:cxn modelId="{433F17C8-D451-4807-9D7A-B8160BC01EAE}" type="presParOf" srcId="{C74D57BF-A138-48D7-89F7-D0977289B161}" destId="{32D98897-7AA2-4F1A-97F7-A6193F64ED81}" srcOrd="9" destOrd="0" presId="urn:microsoft.com/office/officeart/2005/8/layout/vList2"/>
    <dgm:cxn modelId="{5AA549CD-AC81-4E03-8F27-BBCF0FD098FE}" type="presParOf" srcId="{C74D57BF-A138-48D7-89F7-D0977289B161}" destId="{F83347ED-82FD-41B7-B756-2EEBC8C010C2}" srcOrd="10" destOrd="0" presId="urn:microsoft.com/office/officeart/2005/8/layout/vList2"/>
    <dgm:cxn modelId="{85E6EE1A-449B-4129-BCA8-1402AEFEB9EE}" type="presParOf" srcId="{C74D57BF-A138-48D7-89F7-D0977289B161}" destId="{BBC06C5A-EED2-4ECC-B252-D39ADCB9D172}" srcOrd="11" destOrd="0" presId="urn:microsoft.com/office/officeart/2005/8/layout/vList2"/>
    <dgm:cxn modelId="{CC516C47-7A81-4264-AA75-8766DA2167B3}" type="presParOf" srcId="{C74D57BF-A138-48D7-89F7-D0977289B161}" destId="{BA4FB928-3959-4352-B4CF-25FF43D8C60E}" srcOrd="12" destOrd="0" presId="urn:microsoft.com/office/officeart/2005/8/layout/vList2"/>
    <dgm:cxn modelId="{CC41D664-B69E-4F4D-8C1E-C249E56A392B}" type="presParOf" srcId="{C74D57BF-A138-48D7-89F7-D0977289B161}" destId="{6BECE61C-74AD-43E0-AB67-DBED728EB6B4}" srcOrd="13" destOrd="0" presId="urn:microsoft.com/office/officeart/2005/8/layout/vList2"/>
    <dgm:cxn modelId="{1EF061FB-0513-4896-85AF-36FC6F4E1707}" type="presParOf" srcId="{C74D57BF-A138-48D7-89F7-D0977289B161}" destId="{77C26B31-208E-4921-937E-F609F5FBCF49}" srcOrd="14" destOrd="0" presId="urn:microsoft.com/office/officeart/2005/8/layout/vList2"/>
    <dgm:cxn modelId="{9447916D-7915-4893-99A2-2906D45DBACD}" type="presParOf" srcId="{C74D57BF-A138-48D7-89F7-D0977289B161}" destId="{D353909F-25C5-4B85-A7EB-0D43B1CECB1A}" srcOrd="15" destOrd="0" presId="urn:microsoft.com/office/officeart/2005/8/layout/vList2"/>
    <dgm:cxn modelId="{A625AFA6-4F92-41EE-86C3-2E0E4EB244C9}" type="presParOf" srcId="{C74D57BF-A138-48D7-89F7-D0977289B161}" destId="{B2DF0C68-E879-4322-8055-5ADECA27F4C9}" srcOrd="1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6125BCF-B32A-4CE0-8DB0-58D7CFD7774A}" type="doc">
      <dgm:prSet loTypeId="urn:microsoft.com/office/officeart/2011/layout/TabList" loCatId="list" qsTypeId="urn:microsoft.com/office/officeart/2005/8/quickstyle/simple4" qsCatId="simple" csTypeId="urn:microsoft.com/office/officeart/2005/8/colors/colorful1" csCatId="colorful" phldr="1"/>
      <dgm:spPr/>
      <dgm:t>
        <a:bodyPr/>
        <a:lstStyle/>
        <a:p>
          <a:endParaRPr kumimoji="1" lang="ja-JP" altLang="en-US"/>
        </a:p>
      </dgm:t>
    </dgm:pt>
    <dgm:pt modelId="{7459DECA-1140-4C0A-ADB3-15EAE395BD83}">
      <dgm:prSet custT="1"/>
      <dgm:spPr/>
      <dgm:t>
        <a:bodyPr/>
        <a:lstStyle/>
        <a:p>
          <a:pPr algn="l" rtl="0"/>
          <a:r>
            <a:rPr kumimoji="1" lang="en-US" altLang="ja-JP" sz="1800" b="1" dirty="0" smtClean="0"/>
            <a:t>1. </a:t>
          </a:r>
          <a:r>
            <a:rPr kumimoji="1" lang="ja-JP" altLang="en-US" sz="1800" b="1" dirty="0" smtClean="0"/>
            <a:t>研究動機</a:t>
          </a:r>
          <a:endParaRPr lang="ja-JP" altLang="en-US" sz="1800" dirty="0"/>
        </a:p>
      </dgm:t>
    </dgm:pt>
    <dgm:pt modelId="{FD0F1A99-2E33-4F12-93AC-A0B31E563424}" type="parTrans" cxnId="{9CC52B8A-85B8-4000-92C5-80B8B336E042}">
      <dgm:prSet/>
      <dgm:spPr/>
      <dgm:t>
        <a:bodyPr/>
        <a:lstStyle/>
        <a:p>
          <a:endParaRPr kumimoji="1" lang="ja-JP" altLang="en-US" sz="1600"/>
        </a:p>
      </dgm:t>
    </dgm:pt>
    <dgm:pt modelId="{626B9CC8-3FED-4C9B-BDDF-35912904052B}" type="sibTrans" cxnId="{9CC52B8A-85B8-4000-92C5-80B8B336E042}">
      <dgm:prSet/>
      <dgm:spPr/>
      <dgm:t>
        <a:bodyPr/>
        <a:lstStyle/>
        <a:p>
          <a:endParaRPr kumimoji="1" lang="ja-JP" altLang="en-US" sz="1600"/>
        </a:p>
      </dgm:t>
    </dgm:pt>
    <dgm:pt modelId="{FCC0C676-9243-4C04-B1F4-DAA0153C8261}">
      <dgm:prSet custT="1"/>
      <dgm:spPr/>
      <dgm:t>
        <a:bodyPr/>
        <a:lstStyle/>
        <a:p>
          <a:pPr algn="l" rtl="0"/>
          <a:r>
            <a:rPr kumimoji="1" lang="en-US" altLang="ja-JP" sz="1800" b="1" dirty="0" smtClean="0"/>
            <a:t>2. </a:t>
          </a:r>
          <a:r>
            <a:rPr kumimoji="1" lang="ja-JP" altLang="en-US" sz="1800" b="1" dirty="0" smtClean="0"/>
            <a:t>低周波防振装置の</a:t>
          </a:r>
          <a:r>
            <a:rPr kumimoji="1" lang="en-US" altLang="ja-JP" sz="1800" b="1" dirty="0" smtClean="0"/>
            <a:t/>
          </a:r>
          <a:br>
            <a:rPr kumimoji="1" lang="en-US" altLang="ja-JP" sz="1800" b="1" dirty="0" smtClean="0"/>
          </a:br>
          <a:r>
            <a:rPr kumimoji="1" lang="ja-JP" altLang="en-US" sz="1800" b="1" dirty="0" smtClean="0"/>
            <a:t>　  概要</a:t>
          </a:r>
          <a:endParaRPr lang="ja-JP" altLang="en-US" sz="1800" dirty="0"/>
        </a:p>
      </dgm:t>
    </dgm:pt>
    <dgm:pt modelId="{7A57407F-D107-49C5-AB32-F141F35816D6}" type="parTrans" cxnId="{427522CB-E6BD-4712-AF4F-0C93895638DD}">
      <dgm:prSet/>
      <dgm:spPr/>
      <dgm:t>
        <a:bodyPr/>
        <a:lstStyle/>
        <a:p>
          <a:endParaRPr kumimoji="1" lang="ja-JP" altLang="en-US" sz="1600"/>
        </a:p>
      </dgm:t>
    </dgm:pt>
    <dgm:pt modelId="{90BAE4DD-E308-4986-BE4F-92FF1B69D956}" type="sibTrans" cxnId="{427522CB-E6BD-4712-AF4F-0C93895638DD}">
      <dgm:prSet/>
      <dgm:spPr/>
      <dgm:t>
        <a:bodyPr/>
        <a:lstStyle/>
        <a:p>
          <a:endParaRPr kumimoji="1" lang="ja-JP" altLang="en-US" sz="1600"/>
        </a:p>
      </dgm:t>
    </dgm:pt>
    <dgm:pt modelId="{F250AB49-5AD9-49FB-88BF-DEBEB2214487}">
      <dgm:prSet custT="1"/>
      <dgm:spPr/>
      <dgm:t>
        <a:bodyPr/>
        <a:lstStyle/>
        <a:p>
          <a:pPr algn="l" rtl="0"/>
          <a:r>
            <a:rPr kumimoji="1" lang="en-US" altLang="ja-JP" sz="1800" b="1" smtClean="0"/>
            <a:t>4. </a:t>
          </a:r>
          <a:r>
            <a:rPr kumimoji="1" lang="ja-JP" altLang="en-US" sz="1800" b="1" dirty="0" smtClean="0"/>
            <a:t>制御実験</a:t>
          </a:r>
          <a:endParaRPr lang="ja-JP" altLang="en-US" sz="1800" dirty="0"/>
        </a:p>
      </dgm:t>
    </dgm:pt>
    <dgm:pt modelId="{D0A1FD66-D357-4F13-9005-0FAB046A2BA4}" type="parTrans" cxnId="{ABA1F8F5-7A4A-4F50-9F94-995419A1A90C}">
      <dgm:prSet/>
      <dgm:spPr/>
      <dgm:t>
        <a:bodyPr/>
        <a:lstStyle/>
        <a:p>
          <a:endParaRPr kumimoji="1" lang="ja-JP" altLang="en-US" sz="1600"/>
        </a:p>
      </dgm:t>
    </dgm:pt>
    <dgm:pt modelId="{A0CCD97B-59A7-4249-866C-42CBBCE54D8D}" type="sibTrans" cxnId="{ABA1F8F5-7A4A-4F50-9F94-995419A1A90C}">
      <dgm:prSet/>
      <dgm:spPr/>
      <dgm:t>
        <a:bodyPr/>
        <a:lstStyle/>
        <a:p>
          <a:endParaRPr kumimoji="1" lang="ja-JP" altLang="en-US" sz="1600"/>
        </a:p>
      </dgm:t>
    </dgm:pt>
    <dgm:pt modelId="{E4DA8890-101B-4633-86F4-FA5D6D079D96}">
      <dgm:prSet custT="1"/>
      <dgm:spPr/>
      <dgm:t>
        <a:bodyPr/>
        <a:lstStyle/>
        <a:p>
          <a:pPr algn="l" rtl="0"/>
          <a:r>
            <a:rPr kumimoji="1" lang="en-US" altLang="ja-JP" sz="1800" b="1" smtClean="0"/>
            <a:t>5. </a:t>
          </a:r>
          <a:r>
            <a:rPr kumimoji="1" lang="ja-JP" altLang="en-US" sz="1800" b="1" dirty="0" smtClean="0"/>
            <a:t>まとめ</a:t>
          </a:r>
          <a:endParaRPr lang="ja-JP" altLang="en-US" sz="1800" dirty="0"/>
        </a:p>
      </dgm:t>
    </dgm:pt>
    <dgm:pt modelId="{BF727AEE-F9A0-48AE-8404-ED1D73B85D11}" type="parTrans" cxnId="{84DEF0BE-9284-4537-8C87-277BA4C46CCD}">
      <dgm:prSet/>
      <dgm:spPr/>
      <dgm:t>
        <a:bodyPr/>
        <a:lstStyle/>
        <a:p>
          <a:endParaRPr kumimoji="1" lang="ja-JP" altLang="en-US" sz="1600"/>
        </a:p>
      </dgm:t>
    </dgm:pt>
    <dgm:pt modelId="{B82CB32B-D194-40F4-8736-ADFAC5DB39A0}" type="sibTrans" cxnId="{84DEF0BE-9284-4537-8C87-277BA4C46CCD}">
      <dgm:prSet/>
      <dgm:spPr/>
      <dgm:t>
        <a:bodyPr/>
        <a:lstStyle/>
        <a:p>
          <a:endParaRPr kumimoji="1" lang="ja-JP" altLang="en-US" sz="1600"/>
        </a:p>
      </dgm:t>
    </dgm:pt>
    <dgm:pt modelId="{C213B51C-8E7C-49FD-A7A7-47C1760131B7}">
      <dgm:prSet custT="1"/>
      <dgm:spPr/>
      <dgm:t>
        <a:bodyPr/>
        <a:lstStyle/>
        <a:p>
          <a:pPr rtl="0"/>
          <a:r>
            <a:rPr lang="ja-JP" altLang="en-US" sz="1600" dirty="0" smtClean="0"/>
            <a:t>　・重力波とその検出原理</a:t>
          </a:r>
          <a:r>
            <a:rPr lang="en-US" altLang="ja-JP" sz="1600" dirty="0" smtClean="0"/>
            <a:t/>
          </a:r>
          <a:br>
            <a:rPr lang="en-US" altLang="ja-JP" sz="1600" dirty="0" smtClean="0"/>
          </a:br>
          <a:r>
            <a:rPr lang="ja-JP" altLang="en-US" sz="1600" dirty="0" smtClean="0"/>
            <a:t>　・地上大型干渉計による重力波検出プロジェクト</a:t>
          </a:r>
          <a:r>
            <a:rPr lang="en-US" altLang="ja-JP" sz="1600" dirty="0" smtClean="0"/>
            <a:t/>
          </a:r>
          <a:br>
            <a:rPr lang="en-US" altLang="ja-JP" sz="1600" dirty="0" smtClean="0"/>
          </a:br>
          <a:r>
            <a:rPr lang="ja-JP" altLang="en-US" sz="1600" dirty="0" smtClean="0"/>
            <a:t>　・低周波の重力波観測</a:t>
          </a:r>
          <a:endParaRPr lang="ja-JP" altLang="en-US" sz="1600" dirty="0"/>
        </a:p>
      </dgm:t>
    </dgm:pt>
    <dgm:pt modelId="{3881EE9C-DB74-41F8-AE3C-78ED9A45B25D}" type="parTrans" cxnId="{5D5B4DB2-F2A3-4B51-B183-1BD3F2B0630E}">
      <dgm:prSet/>
      <dgm:spPr/>
      <dgm:t>
        <a:bodyPr/>
        <a:lstStyle/>
        <a:p>
          <a:endParaRPr kumimoji="1" lang="ja-JP" altLang="en-US"/>
        </a:p>
      </dgm:t>
    </dgm:pt>
    <dgm:pt modelId="{3E7A4623-8572-4D77-9C5A-A50CDC6F481B}" type="sibTrans" cxnId="{5D5B4DB2-F2A3-4B51-B183-1BD3F2B0630E}">
      <dgm:prSet/>
      <dgm:spPr/>
      <dgm:t>
        <a:bodyPr/>
        <a:lstStyle/>
        <a:p>
          <a:endParaRPr kumimoji="1" lang="ja-JP" altLang="en-US"/>
        </a:p>
      </dgm:t>
    </dgm:pt>
    <dgm:pt modelId="{654F6BCF-6496-489A-BFBB-39A0689DD80E}">
      <dgm:prSet custT="1"/>
      <dgm:spPr/>
      <dgm:t>
        <a:bodyPr/>
        <a:lstStyle/>
        <a:p>
          <a:pPr rtl="0"/>
          <a:r>
            <a:rPr lang="ja-JP" altLang="en-US" sz="1600" dirty="0" smtClean="0"/>
            <a:t>　・防振の基本概念</a:t>
          </a:r>
          <a:r>
            <a:rPr lang="en-US" altLang="ja-JP" sz="1600" dirty="0" smtClean="0"/>
            <a:t/>
          </a:r>
          <a:br>
            <a:rPr lang="en-US" altLang="ja-JP" sz="1600" dirty="0" smtClean="0"/>
          </a:br>
          <a:r>
            <a:rPr lang="ja-JP" altLang="en-US" sz="1600" smtClean="0"/>
            <a:t>　・低周波防振装置としての</a:t>
          </a:r>
          <a:r>
            <a:rPr lang="en-US" altLang="ja-JP" sz="1600" smtClean="0"/>
            <a:t>SAS</a:t>
          </a:r>
          <a:br>
            <a:rPr lang="en-US" altLang="ja-JP" sz="1600" smtClean="0"/>
          </a:br>
          <a:r>
            <a:rPr lang="ja-JP" altLang="en-US" sz="1600" smtClean="0"/>
            <a:t>　・</a:t>
          </a:r>
          <a:r>
            <a:rPr lang="en-US" altLang="ja-JP" sz="1600" dirty="0" smtClean="0"/>
            <a:t>KAGRA</a:t>
          </a:r>
          <a:r>
            <a:rPr lang="ja-JP" altLang="en-US" sz="1600" dirty="0" smtClean="0"/>
            <a:t>における防振装置</a:t>
          </a:r>
          <a:r>
            <a:rPr lang="en-US" altLang="ja-JP" sz="1600" dirty="0" smtClean="0"/>
            <a:t>(</a:t>
          </a:r>
          <a:r>
            <a:rPr lang="en-US" altLang="ja-JP" sz="1600" smtClean="0"/>
            <a:t>KAGRA-SAS)</a:t>
          </a:r>
          <a:endParaRPr lang="ja-JP" altLang="en-US" sz="1600" dirty="0"/>
        </a:p>
      </dgm:t>
    </dgm:pt>
    <dgm:pt modelId="{E7B63C3E-3A06-424E-A7AF-BC036771744F}" type="parTrans" cxnId="{D371F7A3-892D-4500-9162-C17396741354}">
      <dgm:prSet/>
      <dgm:spPr/>
      <dgm:t>
        <a:bodyPr/>
        <a:lstStyle/>
        <a:p>
          <a:endParaRPr kumimoji="1" lang="ja-JP" altLang="en-US"/>
        </a:p>
      </dgm:t>
    </dgm:pt>
    <dgm:pt modelId="{6F20D506-DB34-44A7-89D1-678F3D2BD179}" type="sibTrans" cxnId="{D371F7A3-892D-4500-9162-C17396741354}">
      <dgm:prSet/>
      <dgm:spPr/>
      <dgm:t>
        <a:bodyPr/>
        <a:lstStyle/>
        <a:p>
          <a:endParaRPr kumimoji="1" lang="ja-JP" altLang="en-US"/>
        </a:p>
      </dgm:t>
    </dgm:pt>
    <dgm:pt modelId="{C9E60679-B84E-4CB6-9151-21A2FE1D8C0E}">
      <dgm:prSet custT="1"/>
      <dgm:spPr/>
      <dgm:t>
        <a:bodyPr/>
        <a:lstStyle/>
        <a:p>
          <a:pPr rtl="0"/>
          <a:r>
            <a:rPr lang="ja-JP" altLang="en-US" sz="1600" dirty="0" smtClean="0"/>
            <a:t>　・実験セットアップ</a:t>
          </a:r>
          <a:r>
            <a:rPr lang="en-US" altLang="ja-JP" sz="1600" dirty="0" smtClean="0"/>
            <a:t/>
          </a:r>
          <a:br>
            <a:rPr lang="en-US" altLang="ja-JP" sz="1600" dirty="0" smtClean="0"/>
          </a:br>
          <a:r>
            <a:rPr lang="ja-JP" altLang="en-US" sz="1600" dirty="0" smtClean="0"/>
            <a:t>　・各種制御と性能確認</a:t>
          </a:r>
          <a:r>
            <a:rPr lang="en-US" altLang="ja-JP" sz="1600" dirty="0" smtClean="0"/>
            <a:t/>
          </a:r>
          <a:br>
            <a:rPr lang="en-US" altLang="ja-JP" sz="1600" dirty="0" smtClean="0"/>
          </a:br>
          <a:r>
            <a:rPr lang="ja-JP" altLang="en-US" sz="1600" dirty="0" smtClean="0"/>
            <a:t>　・オートマトンによる自動制御</a:t>
          </a:r>
          <a:endParaRPr lang="ja-JP" altLang="en-US" sz="1600" dirty="0"/>
        </a:p>
      </dgm:t>
    </dgm:pt>
    <dgm:pt modelId="{C41FC5D5-DC38-4E5B-9E26-E024F14D02CF}" type="parTrans" cxnId="{7AD8D7A2-7FE2-406D-9506-B24FD908EFB4}">
      <dgm:prSet/>
      <dgm:spPr/>
      <dgm:t>
        <a:bodyPr/>
        <a:lstStyle/>
        <a:p>
          <a:endParaRPr kumimoji="1" lang="ja-JP" altLang="en-US"/>
        </a:p>
      </dgm:t>
    </dgm:pt>
    <dgm:pt modelId="{A275254C-2C3D-48D9-AFE8-3A07BEE7E6B8}" type="sibTrans" cxnId="{7AD8D7A2-7FE2-406D-9506-B24FD908EFB4}">
      <dgm:prSet/>
      <dgm:spPr/>
      <dgm:t>
        <a:bodyPr/>
        <a:lstStyle/>
        <a:p>
          <a:endParaRPr kumimoji="1" lang="ja-JP" altLang="en-US"/>
        </a:p>
      </dgm:t>
    </dgm:pt>
    <dgm:pt modelId="{6A1E2CBD-A8EB-415F-8D95-FF0A5AE18358}">
      <dgm:prSet custT="1"/>
      <dgm:spPr/>
      <dgm:t>
        <a:bodyPr/>
        <a:lstStyle/>
        <a:p>
          <a:pPr rtl="0"/>
          <a:r>
            <a:rPr lang="ja-JP" altLang="en-US" sz="1600" dirty="0" smtClean="0"/>
            <a:t>　・まとめ</a:t>
          </a:r>
          <a:r>
            <a:rPr lang="en-US" altLang="ja-JP" sz="1600" dirty="0" smtClean="0"/>
            <a:t/>
          </a:r>
          <a:br>
            <a:rPr lang="en-US" altLang="ja-JP" sz="1600" dirty="0" smtClean="0"/>
          </a:br>
          <a:r>
            <a:rPr lang="ja-JP" altLang="en-US" sz="1600" dirty="0" smtClean="0"/>
            <a:t>　・今後の課題</a:t>
          </a:r>
          <a:endParaRPr lang="ja-JP" altLang="en-US" sz="1600" dirty="0"/>
        </a:p>
      </dgm:t>
    </dgm:pt>
    <dgm:pt modelId="{96D56716-EFCA-4B12-9CC0-B8A1CE7B4DF6}" type="parTrans" cxnId="{424A7E82-3966-4908-B0AB-2A28E06DF554}">
      <dgm:prSet/>
      <dgm:spPr/>
      <dgm:t>
        <a:bodyPr/>
        <a:lstStyle/>
        <a:p>
          <a:endParaRPr kumimoji="1" lang="ja-JP" altLang="en-US"/>
        </a:p>
      </dgm:t>
    </dgm:pt>
    <dgm:pt modelId="{467686EB-C4E5-4CBF-8BC0-1DA820C951EC}" type="sibTrans" cxnId="{424A7E82-3966-4908-B0AB-2A28E06DF554}">
      <dgm:prSet/>
      <dgm:spPr/>
      <dgm:t>
        <a:bodyPr/>
        <a:lstStyle/>
        <a:p>
          <a:endParaRPr kumimoji="1" lang="ja-JP" altLang="en-US"/>
        </a:p>
      </dgm:t>
    </dgm:pt>
    <dgm:pt modelId="{B1A4E1DD-DC55-4550-B0D7-B94C65A44377}">
      <dgm:prSet custT="1"/>
      <dgm:spPr/>
      <dgm:t>
        <a:bodyPr/>
        <a:lstStyle/>
        <a:p>
          <a:pPr rtl="0"/>
          <a:r>
            <a:rPr lang="ja-JP" altLang="en-US" sz="1600" dirty="0" smtClean="0"/>
            <a:t>　・制御への要求</a:t>
          </a:r>
          <a:r>
            <a:rPr lang="en-US" altLang="ja-JP" sz="1600" dirty="0" smtClean="0"/>
            <a:t/>
          </a:r>
          <a:br>
            <a:rPr lang="en-US" altLang="ja-JP" sz="1600" dirty="0" smtClean="0"/>
          </a:br>
          <a:r>
            <a:rPr lang="ja-JP" altLang="en-US" sz="1600" dirty="0" smtClean="0"/>
            <a:t>　・</a:t>
          </a:r>
          <a:r>
            <a:rPr lang="en-US" altLang="ja-JP" sz="1600" dirty="0" smtClean="0"/>
            <a:t>KAGRA-SAS</a:t>
          </a:r>
          <a:r>
            <a:rPr lang="ja-JP" altLang="en-US" sz="1600" dirty="0" smtClean="0"/>
            <a:t>の制御トポロジー</a:t>
          </a:r>
          <a:r>
            <a:rPr lang="en-US" altLang="ja-JP" sz="1600" dirty="0" smtClean="0"/>
            <a:t/>
          </a:r>
          <a:br>
            <a:rPr lang="en-US" altLang="ja-JP" sz="1600" dirty="0" smtClean="0"/>
          </a:br>
          <a:r>
            <a:rPr lang="ja-JP" altLang="en-US" sz="1600" dirty="0" smtClean="0"/>
            <a:t>　・制御の設計</a:t>
          </a:r>
          <a:endParaRPr lang="ja-JP" altLang="en-US" sz="1600" dirty="0"/>
        </a:p>
      </dgm:t>
    </dgm:pt>
    <dgm:pt modelId="{3AA0ED62-3285-4CD7-ACF9-D4FE9BB0E474}">
      <dgm:prSet custT="1"/>
      <dgm:spPr/>
      <dgm:t>
        <a:bodyPr/>
        <a:lstStyle/>
        <a:p>
          <a:pPr algn="l" rtl="0"/>
          <a:r>
            <a:rPr kumimoji="1" lang="en-US" altLang="ja-JP" sz="1800" b="1" dirty="0" smtClean="0"/>
            <a:t>3. </a:t>
          </a:r>
          <a:r>
            <a:rPr kumimoji="1" lang="ja-JP" altLang="en-US" sz="1800" b="1" dirty="0" smtClean="0"/>
            <a:t>防振装置の制御</a:t>
          </a:r>
          <a:endParaRPr lang="ja-JP" altLang="en-US" sz="1800" dirty="0"/>
        </a:p>
      </dgm:t>
    </dgm:pt>
    <dgm:pt modelId="{0E875B74-6326-4E47-AEBE-EC1AC25A0A06}" type="sibTrans" cxnId="{38F86DEC-42DA-46E9-9C52-08DCABB36412}">
      <dgm:prSet/>
      <dgm:spPr/>
      <dgm:t>
        <a:bodyPr/>
        <a:lstStyle/>
        <a:p>
          <a:endParaRPr kumimoji="1" lang="ja-JP" altLang="en-US"/>
        </a:p>
      </dgm:t>
    </dgm:pt>
    <dgm:pt modelId="{F1B90996-5A24-4BB4-B3CA-9A930F29062F}" type="parTrans" cxnId="{38F86DEC-42DA-46E9-9C52-08DCABB36412}">
      <dgm:prSet/>
      <dgm:spPr/>
      <dgm:t>
        <a:bodyPr/>
        <a:lstStyle/>
        <a:p>
          <a:endParaRPr kumimoji="1" lang="ja-JP" altLang="en-US"/>
        </a:p>
      </dgm:t>
    </dgm:pt>
    <dgm:pt modelId="{6EEA5210-DBBD-4F15-B981-9D5C1C6152F5}" type="sibTrans" cxnId="{86D1FB1E-A033-4326-9C85-C1D28DD005CC}">
      <dgm:prSet/>
      <dgm:spPr/>
      <dgm:t>
        <a:bodyPr/>
        <a:lstStyle/>
        <a:p>
          <a:endParaRPr kumimoji="1" lang="ja-JP" altLang="en-US"/>
        </a:p>
      </dgm:t>
    </dgm:pt>
    <dgm:pt modelId="{A046927B-9603-47A0-890B-41B5147E969A}" type="parTrans" cxnId="{86D1FB1E-A033-4326-9C85-C1D28DD005CC}">
      <dgm:prSet/>
      <dgm:spPr/>
      <dgm:t>
        <a:bodyPr/>
        <a:lstStyle/>
        <a:p>
          <a:endParaRPr kumimoji="1" lang="ja-JP" altLang="en-US"/>
        </a:p>
      </dgm:t>
    </dgm:pt>
    <dgm:pt modelId="{58536944-0356-4F26-B476-826771177901}" type="pres">
      <dgm:prSet presAssocID="{A6125BCF-B32A-4CE0-8DB0-58D7CFD7774A}" presName="Name0" presStyleCnt="0">
        <dgm:presLayoutVars>
          <dgm:chMax/>
          <dgm:chPref val="3"/>
          <dgm:dir/>
          <dgm:animOne val="branch"/>
          <dgm:animLvl val="lvl"/>
        </dgm:presLayoutVars>
      </dgm:prSet>
      <dgm:spPr/>
    </dgm:pt>
    <dgm:pt modelId="{38B63726-2B8A-41E6-94A1-4B5B64BEDA95}" type="pres">
      <dgm:prSet presAssocID="{7459DECA-1140-4C0A-ADB3-15EAE395BD83}" presName="composite" presStyleCnt="0"/>
      <dgm:spPr/>
    </dgm:pt>
    <dgm:pt modelId="{B4095DCB-CD92-4035-9FE7-18634BD15C13}" type="pres">
      <dgm:prSet presAssocID="{7459DECA-1140-4C0A-ADB3-15EAE395BD83}" presName="FirstChild" presStyleLbl="revTx" presStyleIdx="0" presStyleCnt="5">
        <dgm:presLayoutVars>
          <dgm:chMax val="0"/>
          <dgm:chPref val="0"/>
          <dgm:bulletEnabled val="1"/>
        </dgm:presLayoutVars>
      </dgm:prSet>
      <dgm:spPr/>
      <dgm:t>
        <a:bodyPr/>
        <a:lstStyle/>
        <a:p>
          <a:endParaRPr kumimoji="1" lang="ja-JP" altLang="en-US"/>
        </a:p>
      </dgm:t>
    </dgm:pt>
    <dgm:pt modelId="{9153E764-0FE2-49B6-A940-BA7803E84986}" type="pres">
      <dgm:prSet presAssocID="{7459DECA-1140-4C0A-ADB3-15EAE395BD83}" presName="Parent" presStyleLbl="alignNode1" presStyleIdx="0" presStyleCnt="5" custLinFactNeighborY="-365">
        <dgm:presLayoutVars>
          <dgm:chMax val="3"/>
          <dgm:chPref val="3"/>
          <dgm:bulletEnabled val="1"/>
        </dgm:presLayoutVars>
      </dgm:prSet>
      <dgm:spPr/>
    </dgm:pt>
    <dgm:pt modelId="{6B79DBE7-EEB8-483E-A4D6-98FE8228F2AD}" type="pres">
      <dgm:prSet presAssocID="{7459DECA-1140-4C0A-ADB3-15EAE395BD83}" presName="Accent" presStyleLbl="parChTrans1D1" presStyleIdx="0" presStyleCnt="5"/>
      <dgm:spPr/>
    </dgm:pt>
    <dgm:pt modelId="{ABB63D2B-5FB4-49F6-BE4C-3E1F3E1E458D}" type="pres">
      <dgm:prSet presAssocID="{626B9CC8-3FED-4C9B-BDDF-35912904052B}" presName="sibTrans" presStyleCnt="0"/>
      <dgm:spPr/>
    </dgm:pt>
    <dgm:pt modelId="{2F142856-DE43-42A0-BC55-0D9B5A3B6DF9}" type="pres">
      <dgm:prSet presAssocID="{FCC0C676-9243-4C04-B1F4-DAA0153C8261}" presName="composite" presStyleCnt="0"/>
      <dgm:spPr/>
    </dgm:pt>
    <dgm:pt modelId="{DC5CDB1E-FA56-425C-998D-CB9C7E6F324F}" type="pres">
      <dgm:prSet presAssocID="{FCC0C676-9243-4C04-B1F4-DAA0153C8261}" presName="FirstChild" presStyleLbl="revTx" presStyleIdx="1" presStyleCnt="5">
        <dgm:presLayoutVars>
          <dgm:chMax val="0"/>
          <dgm:chPref val="0"/>
          <dgm:bulletEnabled val="1"/>
        </dgm:presLayoutVars>
      </dgm:prSet>
      <dgm:spPr/>
      <dgm:t>
        <a:bodyPr/>
        <a:lstStyle/>
        <a:p>
          <a:endParaRPr kumimoji="1" lang="ja-JP" altLang="en-US"/>
        </a:p>
      </dgm:t>
    </dgm:pt>
    <dgm:pt modelId="{6920C028-5C47-42D2-AD34-DCF89D84630C}" type="pres">
      <dgm:prSet presAssocID="{FCC0C676-9243-4C04-B1F4-DAA0153C8261}" presName="Parent" presStyleLbl="alignNode1" presStyleIdx="1" presStyleCnt="5">
        <dgm:presLayoutVars>
          <dgm:chMax val="3"/>
          <dgm:chPref val="3"/>
          <dgm:bulletEnabled val="1"/>
        </dgm:presLayoutVars>
      </dgm:prSet>
      <dgm:spPr/>
      <dgm:t>
        <a:bodyPr/>
        <a:lstStyle/>
        <a:p>
          <a:endParaRPr kumimoji="1" lang="ja-JP" altLang="en-US"/>
        </a:p>
      </dgm:t>
    </dgm:pt>
    <dgm:pt modelId="{328562B8-D277-4C5A-9DD6-BF795BA5B517}" type="pres">
      <dgm:prSet presAssocID="{FCC0C676-9243-4C04-B1F4-DAA0153C8261}" presName="Accent" presStyleLbl="parChTrans1D1" presStyleIdx="1" presStyleCnt="5"/>
      <dgm:spPr/>
    </dgm:pt>
    <dgm:pt modelId="{F49B8FA2-4A49-47F2-93BD-582105F6CE5E}" type="pres">
      <dgm:prSet presAssocID="{90BAE4DD-E308-4986-BE4F-92FF1B69D956}" presName="sibTrans" presStyleCnt="0"/>
      <dgm:spPr/>
    </dgm:pt>
    <dgm:pt modelId="{135B511A-6DD0-4DE4-98FF-0FA58FC36185}" type="pres">
      <dgm:prSet presAssocID="{3AA0ED62-3285-4CD7-ACF9-D4FE9BB0E474}" presName="composite" presStyleCnt="0"/>
      <dgm:spPr/>
    </dgm:pt>
    <dgm:pt modelId="{30FE12B3-19D9-4AAC-AAB7-BA701930A894}" type="pres">
      <dgm:prSet presAssocID="{3AA0ED62-3285-4CD7-ACF9-D4FE9BB0E474}" presName="FirstChild" presStyleLbl="revTx" presStyleIdx="2" presStyleCnt="5">
        <dgm:presLayoutVars>
          <dgm:chMax val="0"/>
          <dgm:chPref val="0"/>
          <dgm:bulletEnabled val="1"/>
        </dgm:presLayoutVars>
      </dgm:prSet>
      <dgm:spPr/>
      <dgm:t>
        <a:bodyPr/>
        <a:lstStyle/>
        <a:p>
          <a:endParaRPr kumimoji="1" lang="ja-JP" altLang="en-US"/>
        </a:p>
      </dgm:t>
    </dgm:pt>
    <dgm:pt modelId="{78595D6E-7C05-4154-B926-1536EB416384}" type="pres">
      <dgm:prSet presAssocID="{3AA0ED62-3285-4CD7-ACF9-D4FE9BB0E474}" presName="Parent" presStyleLbl="alignNode1" presStyleIdx="2" presStyleCnt="5">
        <dgm:presLayoutVars>
          <dgm:chMax val="3"/>
          <dgm:chPref val="3"/>
          <dgm:bulletEnabled val="1"/>
        </dgm:presLayoutVars>
      </dgm:prSet>
      <dgm:spPr/>
      <dgm:t>
        <a:bodyPr/>
        <a:lstStyle/>
        <a:p>
          <a:endParaRPr kumimoji="1" lang="ja-JP" altLang="en-US"/>
        </a:p>
      </dgm:t>
    </dgm:pt>
    <dgm:pt modelId="{661C13ED-C511-46FB-9B6E-2288428BC598}" type="pres">
      <dgm:prSet presAssocID="{3AA0ED62-3285-4CD7-ACF9-D4FE9BB0E474}" presName="Accent" presStyleLbl="parChTrans1D1" presStyleIdx="2" presStyleCnt="5"/>
      <dgm:spPr/>
    </dgm:pt>
    <dgm:pt modelId="{57EACBA1-F98C-4FD5-ADC4-A1A45A4DAD6F}" type="pres">
      <dgm:prSet presAssocID="{0E875B74-6326-4E47-AEBE-EC1AC25A0A06}" presName="sibTrans" presStyleCnt="0"/>
      <dgm:spPr/>
    </dgm:pt>
    <dgm:pt modelId="{51724D27-3DF5-40A1-BD0E-BCD05E5728FB}" type="pres">
      <dgm:prSet presAssocID="{F250AB49-5AD9-49FB-88BF-DEBEB2214487}" presName="composite" presStyleCnt="0"/>
      <dgm:spPr/>
    </dgm:pt>
    <dgm:pt modelId="{34ACAD1C-1104-4AC2-A3F1-24674A11EE26}" type="pres">
      <dgm:prSet presAssocID="{F250AB49-5AD9-49FB-88BF-DEBEB2214487}" presName="FirstChild" presStyleLbl="revTx" presStyleIdx="3" presStyleCnt="5">
        <dgm:presLayoutVars>
          <dgm:chMax val="0"/>
          <dgm:chPref val="0"/>
          <dgm:bulletEnabled val="1"/>
        </dgm:presLayoutVars>
      </dgm:prSet>
      <dgm:spPr/>
      <dgm:t>
        <a:bodyPr/>
        <a:lstStyle/>
        <a:p>
          <a:endParaRPr kumimoji="1" lang="ja-JP" altLang="en-US"/>
        </a:p>
      </dgm:t>
    </dgm:pt>
    <dgm:pt modelId="{1A415AD4-16F8-4759-9C7D-B840F43CC80C}" type="pres">
      <dgm:prSet presAssocID="{F250AB49-5AD9-49FB-88BF-DEBEB2214487}" presName="Parent" presStyleLbl="alignNode1" presStyleIdx="3" presStyleCnt="5">
        <dgm:presLayoutVars>
          <dgm:chMax val="3"/>
          <dgm:chPref val="3"/>
          <dgm:bulletEnabled val="1"/>
        </dgm:presLayoutVars>
      </dgm:prSet>
      <dgm:spPr/>
      <dgm:t>
        <a:bodyPr/>
        <a:lstStyle/>
        <a:p>
          <a:endParaRPr kumimoji="1" lang="ja-JP" altLang="en-US"/>
        </a:p>
      </dgm:t>
    </dgm:pt>
    <dgm:pt modelId="{C7E1C529-A09B-424A-B537-7E2C94A3F083}" type="pres">
      <dgm:prSet presAssocID="{F250AB49-5AD9-49FB-88BF-DEBEB2214487}" presName="Accent" presStyleLbl="parChTrans1D1" presStyleIdx="3" presStyleCnt="5"/>
      <dgm:spPr/>
    </dgm:pt>
    <dgm:pt modelId="{6F6A8F9F-4AF2-40B7-9679-D964C59841B6}" type="pres">
      <dgm:prSet presAssocID="{A0CCD97B-59A7-4249-866C-42CBBCE54D8D}" presName="sibTrans" presStyleCnt="0"/>
      <dgm:spPr/>
    </dgm:pt>
    <dgm:pt modelId="{4E8382AB-2F0C-40C1-A9E3-192FE5AC51B3}" type="pres">
      <dgm:prSet presAssocID="{E4DA8890-101B-4633-86F4-FA5D6D079D96}" presName="composite" presStyleCnt="0"/>
      <dgm:spPr/>
    </dgm:pt>
    <dgm:pt modelId="{EE866ECC-1F19-4553-AF6A-0B837AD12763}" type="pres">
      <dgm:prSet presAssocID="{E4DA8890-101B-4633-86F4-FA5D6D079D96}" presName="FirstChild" presStyleLbl="revTx" presStyleIdx="4" presStyleCnt="5">
        <dgm:presLayoutVars>
          <dgm:chMax val="0"/>
          <dgm:chPref val="0"/>
          <dgm:bulletEnabled val="1"/>
        </dgm:presLayoutVars>
      </dgm:prSet>
      <dgm:spPr/>
    </dgm:pt>
    <dgm:pt modelId="{AAE2CAAF-0F7C-4B85-B9C9-A38A321056DD}" type="pres">
      <dgm:prSet presAssocID="{E4DA8890-101B-4633-86F4-FA5D6D079D96}" presName="Parent" presStyleLbl="alignNode1" presStyleIdx="4" presStyleCnt="5">
        <dgm:presLayoutVars>
          <dgm:chMax val="3"/>
          <dgm:chPref val="3"/>
          <dgm:bulletEnabled val="1"/>
        </dgm:presLayoutVars>
      </dgm:prSet>
      <dgm:spPr/>
      <dgm:t>
        <a:bodyPr/>
        <a:lstStyle/>
        <a:p>
          <a:endParaRPr kumimoji="1" lang="ja-JP" altLang="en-US"/>
        </a:p>
      </dgm:t>
    </dgm:pt>
    <dgm:pt modelId="{34345515-89CE-4F11-BC7C-01BBFACD933F}" type="pres">
      <dgm:prSet presAssocID="{E4DA8890-101B-4633-86F4-FA5D6D079D96}" presName="Accent" presStyleLbl="parChTrans1D1" presStyleIdx="4" presStyleCnt="5"/>
      <dgm:spPr/>
    </dgm:pt>
  </dgm:ptLst>
  <dgm:cxnLst>
    <dgm:cxn modelId="{86D1FB1E-A033-4326-9C85-C1D28DD005CC}" srcId="{3AA0ED62-3285-4CD7-ACF9-D4FE9BB0E474}" destId="{B1A4E1DD-DC55-4550-B0D7-B94C65A44377}" srcOrd="0" destOrd="0" parTransId="{A046927B-9603-47A0-890B-41B5147E969A}" sibTransId="{6EEA5210-DBBD-4F15-B981-9D5C1C6152F5}"/>
    <dgm:cxn modelId="{9CC52B8A-85B8-4000-92C5-80B8B336E042}" srcId="{A6125BCF-B32A-4CE0-8DB0-58D7CFD7774A}" destId="{7459DECA-1140-4C0A-ADB3-15EAE395BD83}" srcOrd="0" destOrd="0" parTransId="{FD0F1A99-2E33-4F12-93AC-A0B31E563424}" sibTransId="{626B9CC8-3FED-4C9B-BDDF-35912904052B}"/>
    <dgm:cxn modelId="{9910476A-98F2-4DDF-8EE8-1707C9818CC5}" type="presOf" srcId="{E4DA8890-101B-4633-86F4-FA5D6D079D96}" destId="{AAE2CAAF-0F7C-4B85-B9C9-A38A321056DD}" srcOrd="0" destOrd="0" presId="urn:microsoft.com/office/officeart/2011/layout/TabList"/>
    <dgm:cxn modelId="{ABA1F8F5-7A4A-4F50-9F94-995419A1A90C}" srcId="{A6125BCF-B32A-4CE0-8DB0-58D7CFD7774A}" destId="{F250AB49-5AD9-49FB-88BF-DEBEB2214487}" srcOrd="3" destOrd="0" parTransId="{D0A1FD66-D357-4F13-9005-0FAB046A2BA4}" sibTransId="{A0CCD97B-59A7-4249-866C-42CBBCE54D8D}"/>
    <dgm:cxn modelId="{5D5B4DB2-F2A3-4B51-B183-1BD3F2B0630E}" srcId="{7459DECA-1140-4C0A-ADB3-15EAE395BD83}" destId="{C213B51C-8E7C-49FD-A7A7-47C1760131B7}" srcOrd="0" destOrd="0" parTransId="{3881EE9C-DB74-41F8-AE3C-78ED9A45B25D}" sibTransId="{3E7A4623-8572-4D77-9C5A-A50CDC6F481B}"/>
    <dgm:cxn modelId="{427522CB-E6BD-4712-AF4F-0C93895638DD}" srcId="{A6125BCF-B32A-4CE0-8DB0-58D7CFD7774A}" destId="{FCC0C676-9243-4C04-B1F4-DAA0153C8261}" srcOrd="1" destOrd="0" parTransId="{7A57407F-D107-49C5-AB32-F141F35816D6}" sibTransId="{90BAE4DD-E308-4986-BE4F-92FF1B69D956}"/>
    <dgm:cxn modelId="{85CA7AD4-C64E-4DC5-888B-68DE3A211D05}" type="presOf" srcId="{FCC0C676-9243-4C04-B1F4-DAA0153C8261}" destId="{6920C028-5C47-42D2-AD34-DCF89D84630C}" srcOrd="0" destOrd="0" presId="urn:microsoft.com/office/officeart/2011/layout/TabList"/>
    <dgm:cxn modelId="{72F85ED1-0F15-4258-BED8-6EDFA1A63366}" type="presOf" srcId="{F250AB49-5AD9-49FB-88BF-DEBEB2214487}" destId="{1A415AD4-16F8-4759-9C7D-B840F43CC80C}" srcOrd="0" destOrd="0" presId="urn:microsoft.com/office/officeart/2011/layout/TabList"/>
    <dgm:cxn modelId="{7AD8D7A2-7FE2-406D-9506-B24FD908EFB4}" srcId="{F250AB49-5AD9-49FB-88BF-DEBEB2214487}" destId="{C9E60679-B84E-4CB6-9151-21A2FE1D8C0E}" srcOrd="0" destOrd="0" parTransId="{C41FC5D5-DC38-4E5B-9E26-E024F14D02CF}" sibTransId="{A275254C-2C3D-48D9-AFE8-3A07BEE7E6B8}"/>
    <dgm:cxn modelId="{EA7F84AA-C612-4FAA-BD94-605551F0D476}" type="presOf" srcId="{A6125BCF-B32A-4CE0-8DB0-58D7CFD7774A}" destId="{58536944-0356-4F26-B476-826771177901}" srcOrd="0" destOrd="0" presId="urn:microsoft.com/office/officeart/2011/layout/TabList"/>
    <dgm:cxn modelId="{38F86DEC-42DA-46E9-9C52-08DCABB36412}" srcId="{A6125BCF-B32A-4CE0-8DB0-58D7CFD7774A}" destId="{3AA0ED62-3285-4CD7-ACF9-D4FE9BB0E474}" srcOrd="2" destOrd="0" parTransId="{F1B90996-5A24-4BB4-B3CA-9A930F29062F}" sibTransId="{0E875B74-6326-4E47-AEBE-EC1AC25A0A06}"/>
    <dgm:cxn modelId="{9346D04A-C762-4D43-ABF8-DD12C2750362}" type="presOf" srcId="{654F6BCF-6496-489A-BFBB-39A0689DD80E}" destId="{DC5CDB1E-FA56-425C-998D-CB9C7E6F324F}" srcOrd="0" destOrd="0" presId="urn:microsoft.com/office/officeart/2011/layout/TabList"/>
    <dgm:cxn modelId="{74EEECFD-5502-4E6F-99CE-DC4B372A13E9}" type="presOf" srcId="{C213B51C-8E7C-49FD-A7A7-47C1760131B7}" destId="{B4095DCB-CD92-4035-9FE7-18634BD15C13}" srcOrd="0" destOrd="0" presId="urn:microsoft.com/office/officeart/2011/layout/TabList"/>
    <dgm:cxn modelId="{9BA4DC10-FB5B-4C5B-8174-CC84BDEB8CDE}" type="presOf" srcId="{6A1E2CBD-A8EB-415F-8D95-FF0A5AE18358}" destId="{EE866ECC-1F19-4553-AF6A-0B837AD12763}" srcOrd="0" destOrd="0" presId="urn:microsoft.com/office/officeart/2011/layout/TabList"/>
    <dgm:cxn modelId="{0F414CC7-2CEA-43F6-8F2F-FD329C905B88}" type="presOf" srcId="{B1A4E1DD-DC55-4550-B0D7-B94C65A44377}" destId="{30FE12B3-19D9-4AAC-AAB7-BA701930A894}" srcOrd="0" destOrd="0" presId="urn:microsoft.com/office/officeart/2011/layout/TabList"/>
    <dgm:cxn modelId="{424A7E82-3966-4908-B0AB-2A28E06DF554}" srcId="{E4DA8890-101B-4633-86F4-FA5D6D079D96}" destId="{6A1E2CBD-A8EB-415F-8D95-FF0A5AE18358}" srcOrd="0" destOrd="0" parTransId="{96D56716-EFCA-4B12-9CC0-B8A1CE7B4DF6}" sibTransId="{467686EB-C4E5-4CBF-8BC0-1DA820C951EC}"/>
    <dgm:cxn modelId="{D371F7A3-892D-4500-9162-C17396741354}" srcId="{FCC0C676-9243-4C04-B1F4-DAA0153C8261}" destId="{654F6BCF-6496-489A-BFBB-39A0689DD80E}" srcOrd="0" destOrd="0" parTransId="{E7B63C3E-3A06-424E-A7AF-BC036771744F}" sibTransId="{6F20D506-DB34-44A7-89D1-678F3D2BD179}"/>
    <dgm:cxn modelId="{8D3AB6BD-CE54-42A3-9372-1D4043F061DD}" type="presOf" srcId="{7459DECA-1140-4C0A-ADB3-15EAE395BD83}" destId="{9153E764-0FE2-49B6-A940-BA7803E84986}" srcOrd="0" destOrd="0" presId="urn:microsoft.com/office/officeart/2011/layout/TabList"/>
    <dgm:cxn modelId="{77B5B2AB-E54B-49AC-A6EE-1E57412853AE}" type="presOf" srcId="{3AA0ED62-3285-4CD7-ACF9-D4FE9BB0E474}" destId="{78595D6E-7C05-4154-B926-1536EB416384}" srcOrd="0" destOrd="0" presId="urn:microsoft.com/office/officeart/2011/layout/TabList"/>
    <dgm:cxn modelId="{84DEF0BE-9284-4537-8C87-277BA4C46CCD}" srcId="{A6125BCF-B32A-4CE0-8DB0-58D7CFD7774A}" destId="{E4DA8890-101B-4633-86F4-FA5D6D079D96}" srcOrd="4" destOrd="0" parTransId="{BF727AEE-F9A0-48AE-8404-ED1D73B85D11}" sibTransId="{B82CB32B-D194-40F4-8736-ADFAC5DB39A0}"/>
    <dgm:cxn modelId="{D7EADA41-5F1C-406F-935C-B28BD040A184}" type="presOf" srcId="{C9E60679-B84E-4CB6-9151-21A2FE1D8C0E}" destId="{34ACAD1C-1104-4AC2-A3F1-24674A11EE26}" srcOrd="0" destOrd="0" presId="urn:microsoft.com/office/officeart/2011/layout/TabList"/>
    <dgm:cxn modelId="{8B7AF42F-DB48-4183-A782-CDB7A15DAF18}" type="presParOf" srcId="{58536944-0356-4F26-B476-826771177901}" destId="{38B63726-2B8A-41E6-94A1-4B5B64BEDA95}" srcOrd="0" destOrd="0" presId="urn:microsoft.com/office/officeart/2011/layout/TabList"/>
    <dgm:cxn modelId="{39734B73-EFFE-4A46-B84C-F27500C8A061}" type="presParOf" srcId="{38B63726-2B8A-41E6-94A1-4B5B64BEDA95}" destId="{B4095DCB-CD92-4035-9FE7-18634BD15C13}" srcOrd="0" destOrd="0" presId="urn:microsoft.com/office/officeart/2011/layout/TabList"/>
    <dgm:cxn modelId="{63AFA254-6028-43F9-A580-BCB94FD4961D}" type="presParOf" srcId="{38B63726-2B8A-41E6-94A1-4B5B64BEDA95}" destId="{9153E764-0FE2-49B6-A940-BA7803E84986}" srcOrd="1" destOrd="0" presId="urn:microsoft.com/office/officeart/2011/layout/TabList"/>
    <dgm:cxn modelId="{4628BB11-A781-4A8B-A8C4-C13225197990}" type="presParOf" srcId="{38B63726-2B8A-41E6-94A1-4B5B64BEDA95}" destId="{6B79DBE7-EEB8-483E-A4D6-98FE8228F2AD}" srcOrd="2" destOrd="0" presId="urn:microsoft.com/office/officeart/2011/layout/TabList"/>
    <dgm:cxn modelId="{EEAE8CB1-7AE5-4FDE-9EC8-38D2FFA9B658}" type="presParOf" srcId="{58536944-0356-4F26-B476-826771177901}" destId="{ABB63D2B-5FB4-49F6-BE4C-3E1F3E1E458D}" srcOrd="1" destOrd="0" presId="urn:microsoft.com/office/officeart/2011/layout/TabList"/>
    <dgm:cxn modelId="{C56CA9AE-CA75-402B-9696-9823E70F5376}" type="presParOf" srcId="{58536944-0356-4F26-B476-826771177901}" destId="{2F142856-DE43-42A0-BC55-0D9B5A3B6DF9}" srcOrd="2" destOrd="0" presId="urn:microsoft.com/office/officeart/2011/layout/TabList"/>
    <dgm:cxn modelId="{CCED9A28-9E4E-4669-9017-5B98BF235151}" type="presParOf" srcId="{2F142856-DE43-42A0-BC55-0D9B5A3B6DF9}" destId="{DC5CDB1E-FA56-425C-998D-CB9C7E6F324F}" srcOrd="0" destOrd="0" presId="urn:microsoft.com/office/officeart/2011/layout/TabList"/>
    <dgm:cxn modelId="{F29EA0B9-AC3D-4934-9204-3CE740CD8B5F}" type="presParOf" srcId="{2F142856-DE43-42A0-BC55-0D9B5A3B6DF9}" destId="{6920C028-5C47-42D2-AD34-DCF89D84630C}" srcOrd="1" destOrd="0" presId="urn:microsoft.com/office/officeart/2011/layout/TabList"/>
    <dgm:cxn modelId="{4B29086D-20A2-41BA-B019-47DB72A663F0}" type="presParOf" srcId="{2F142856-DE43-42A0-BC55-0D9B5A3B6DF9}" destId="{328562B8-D277-4C5A-9DD6-BF795BA5B517}" srcOrd="2" destOrd="0" presId="urn:microsoft.com/office/officeart/2011/layout/TabList"/>
    <dgm:cxn modelId="{F975B076-37D7-4466-9E82-DF5CAB760F06}" type="presParOf" srcId="{58536944-0356-4F26-B476-826771177901}" destId="{F49B8FA2-4A49-47F2-93BD-582105F6CE5E}" srcOrd="3" destOrd="0" presId="urn:microsoft.com/office/officeart/2011/layout/TabList"/>
    <dgm:cxn modelId="{D6BA4572-1116-4850-B692-ACC7B5DA6C84}" type="presParOf" srcId="{58536944-0356-4F26-B476-826771177901}" destId="{135B511A-6DD0-4DE4-98FF-0FA58FC36185}" srcOrd="4" destOrd="0" presId="urn:microsoft.com/office/officeart/2011/layout/TabList"/>
    <dgm:cxn modelId="{5D385649-95F7-46DA-BDC0-BD4AC1CA138E}" type="presParOf" srcId="{135B511A-6DD0-4DE4-98FF-0FA58FC36185}" destId="{30FE12B3-19D9-4AAC-AAB7-BA701930A894}" srcOrd="0" destOrd="0" presId="urn:microsoft.com/office/officeart/2011/layout/TabList"/>
    <dgm:cxn modelId="{46E075F7-DF1B-4793-A94C-3D9A8D2D8DA1}" type="presParOf" srcId="{135B511A-6DD0-4DE4-98FF-0FA58FC36185}" destId="{78595D6E-7C05-4154-B926-1536EB416384}" srcOrd="1" destOrd="0" presId="urn:microsoft.com/office/officeart/2011/layout/TabList"/>
    <dgm:cxn modelId="{22A1D70A-073E-4443-B85B-044749E389B1}" type="presParOf" srcId="{135B511A-6DD0-4DE4-98FF-0FA58FC36185}" destId="{661C13ED-C511-46FB-9B6E-2288428BC598}" srcOrd="2" destOrd="0" presId="urn:microsoft.com/office/officeart/2011/layout/TabList"/>
    <dgm:cxn modelId="{BDAEED15-68C7-4D04-B5A2-AD6A03FADC95}" type="presParOf" srcId="{58536944-0356-4F26-B476-826771177901}" destId="{57EACBA1-F98C-4FD5-ADC4-A1A45A4DAD6F}" srcOrd="5" destOrd="0" presId="urn:microsoft.com/office/officeart/2011/layout/TabList"/>
    <dgm:cxn modelId="{34AB4AAE-8DBA-4345-B5E0-592EF87DD270}" type="presParOf" srcId="{58536944-0356-4F26-B476-826771177901}" destId="{51724D27-3DF5-40A1-BD0E-BCD05E5728FB}" srcOrd="6" destOrd="0" presId="urn:microsoft.com/office/officeart/2011/layout/TabList"/>
    <dgm:cxn modelId="{1DFE0013-8179-4D1D-9892-CFF178C036AC}" type="presParOf" srcId="{51724D27-3DF5-40A1-BD0E-BCD05E5728FB}" destId="{34ACAD1C-1104-4AC2-A3F1-24674A11EE26}" srcOrd="0" destOrd="0" presId="urn:microsoft.com/office/officeart/2011/layout/TabList"/>
    <dgm:cxn modelId="{4C903FDB-E0B0-4BE7-AA46-1486093A272D}" type="presParOf" srcId="{51724D27-3DF5-40A1-BD0E-BCD05E5728FB}" destId="{1A415AD4-16F8-4759-9C7D-B840F43CC80C}" srcOrd="1" destOrd="0" presId="urn:microsoft.com/office/officeart/2011/layout/TabList"/>
    <dgm:cxn modelId="{83E8A9E2-8E8C-4FF5-9134-C14AABF76CB9}" type="presParOf" srcId="{51724D27-3DF5-40A1-BD0E-BCD05E5728FB}" destId="{C7E1C529-A09B-424A-B537-7E2C94A3F083}" srcOrd="2" destOrd="0" presId="urn:microsoft.com/office/officeart/2011/layout/TabList"/>
    <dgm:cxn modelId="{1CACA2F0-FD74-4BC8-8D15-0794D2E27DF7}" type="presParOf" srcId="{58536944-0356-4F26-B476-826771177901}" destId="{6F6A8F9F-4AF2-40B7-9679-D964C59841B6}" srcOrd="7" destOrd="0" presId="urn:microsoft.com/office/officeart/2011/layout/TabList"/>
    <dgm:cxn modelId="{F48500B5-A10B-4FEB-8623-9A01AC018CBB}" type="presParOf" srcId="{58536944-0356-4F26-B476-826771177901}" destId="{4E8382AB-2F0C-40C1-A9E3-192FE5AC51B3}" srcOrd="8" destOrd="0" presId="urn:microsoft.com/office/officeart/2011/layout/TabList"/>
    <dgm:cxn modelId="{50048A89-C363-4146-9F2B-1A3D65399EA9}" type="presParOf" srcId="{4E8382AB-2F0C-40C1-A9E3-192FE5AC51B3}" destId="{EE866ECC-1F19-4553-AF6A-0B837AD12763}" srcOrd="0" destOrd="0" presId="urn:microsoft.com/office/officeart/2011/layout/TabList"/>
    <dgm:cxn modelId="{03F0A1EB-9AF4-4FB5-A267-EECA98C39FF7}" type="presParOf" srcId="{4E8382AB-2F0C-40C1-A9E3-192FE5AC51B3}" destId="{AAE2CAAF-0F7C-4B85-B9C9-A38A321056DD}" srcOrd="1" destOrd="0" presId="urn:microsoft.com/office/officeart/2011/layout/TabList"/>
    <dgm:cxn modelId="{B2BDAFEA-3C10-4F99-B710-D50A70B7C293}" type="presParOf" srcId="{4E8382AB-2F0C-40C1-A9E3-192FE5AC51B3}" destId="{34345515-89CE-4F11-BC7C-01BBFACD933F}" srcOrd="2" destOrd="0" presId="urn:microsoft.com/office/officeart/2011/layout/Tab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6125BCF-B32A-4CE0-8DB0-58D7CFD7774A}" type="doc">
      <dgm:prSet loTypeId="urn:microsoft.com/office/officeart/2011/layout/TabList" loCatId="list" qsTypeId="urn:microsoft.com/office/officeart/2005/8/quickstyle/simple4" qsCatId="simple" csTypeId="urn:microsoft.com/office/officeart/2005/8/colors/colorful1" csCatId="colorful" phldr="1"/>
      <dgm:spPr/>
      <dgm:t>
        <a:bodyPr/>
        <a:lstStyle/>
        <a:p>
          <a:endParaRPr kumimoji="1" lang="ja-JP" altLang="en-US"/>
        </a:p>
      </dgm:t>
    </dgm:pt>
    <dgm:pt modelId="{7459DECA-1140-4C0A-ADB3-15EAE395BD83}">
      <dgm:prSet custT="1"/>
      <dgm:spPr/>
      <dgm:t>
        <a:bodyPr/>
        <a:lstStyle/>
        <a:p>
          <a:pPr algn="l" rtl="0"/>
          <a:r>
            <a:rPr kumimoji="1" lang="en-US" altLang="ja-JP" sz="1800" b="1" dirty="0" smtClean="0"/>
            <a:t>1. </a:t>
          </a:r>
          <a:r>
            <a:rPr kumimoji="1" lang="ja-JP" altLang="en-US" sz="1800" b="1" dirty="0" smtClean="0"/>
            <a:t>研究動機</a:t>
          </a:r>
          <a:endParaRPr lang="ja-JP" altLang="en-US" sz="1800" dirty="0"/>
        </a:p>
      </dgm:t>
    </dgm:pt>
    <dgm:pt modelId="{FD0F1A99-2E33-4F12-93AC-A0B31E563424}" type="parTrans" cxnId="{9CC52B8A-85B8-4000-92C5-80B8B336E042}">
      <dgm:prSet/>
      <dgm:spPr/>
      <dgm:t>
        <a:bodyPr/>
        <a:lstStyle/>
        <a:p>
          <a:endParaRPr kumimoji="1" lang="ja-JP" altLang="en-US" sz="1600"/>
        </a:p>
      </dgm:t>
    </dgm:pt>
    <dgm:pt modelId="{626B9CC8-3FED-4C9B-BDDF-35912904052B}" type="sibTrans" cxnId="{9CC52B8A-85B8-4000-92C5-80B8B336E042}">
      <dgm:prSet/>
      <dgm:spPr/>
      <dgm:t>
        <a:bodyPr/>
        <a:lstStyle/>
        <a:p>
          <a:endParaRPr kumimoji="1" lang="ja-JP" altLang="en-US" sz="1600"/>
        </a:p>
      </dgm:t>
    </dgm:pt>
    <dgm:pt modelId="{FCC0C676-9243-4C04-B1F4-DAA0153C8261}">
      <dgm:prSet custT="1"/>
      <dgm:spPr>
        <a:solidFill>
          <a:schemeClr val="bg1">
            <a:lumMod val="75000"/>
          </a:schemeClr>
        </a:solidFill>
        <a:ln>
          <a:solidFill>
            <a:schemeClr val="bg1">
              <a:lumMod val="75000"/>
            </a:schemeClr>
          </a:solidFill>
        </a:ln>
      </dgm:spPr>
      <dgm:t>
        <a:bodyPr/>
        <a:lstStyle/>
        <a:p>
          <a:pPr algn="l" rtl="0"/>
          <a:r>
            <a:rPr kumimoji="1" lang="en-US" altLang="ja-JP" sz="1800" b="1" dirty="0" smtClean="0"/>
            <a:t>2. </a:t>
          </a:r>
          <a:r>
            <a:rPr kumimoji="1" lang="ja-JP" altLang="en-US" sz="1800" b="1" dirty="0" smtClean="0"/>
            <a:t>低周波防振装置の</a:t>
          </a:r>
          <a:r>
            <a:rPr kumimoji="1" lang="en-US" altLang="ja-JP" sz="1800" b="1" dirty="0" smtClean="0"/>
            <a:t/>
          </a:r>
          <a:br>
            <a:rPr kumimoji="1" lang="en-US" altLang="ja-JP" sz="1800" b="1" dirty="0" smtClean="0"/>
          </a:br>
          <a:r>
            <a:rPr kumimoji="1" lang="ja-JP" altLang="en-US" sz="1800" b="1" dirty="0" smtClean="0"/>
            <a:t>　  概要</a:t>
          </a:r>
          <a:endParaRPr lang="ja-JP" altLang="en-US" sz="1800" dirty="0"/>
        </a:p>
      </dgm:t>
    </dgm:pt>
    <dgm:pt modelId="{7A57407F-D107-49C5-AB32-F141F35816D6}" type="parTrans" cxnId="{427522CB-E6BD-4712-AF4F-0C93895638DD}">
      <dgm:prSet/>
      <dgm:spPr/>
      <dgm:t>
        <a:bodyPr/>
        <a:lstStyle/>
        <a:p>
          <a:endParaRPr kumimoji="1" lang="ja-JP" altLang="en-US" sz="1600"/>
        </a:p>
      </dgm:t>
    </dgm:pt>
    <dgm:pt modelId="{90BAE4DD-E308-4986-BE4F-92FF1B69D956}" type="sibTrans" cxnId="{427522CB-E6BD-4712-AF4F-0C93895638DD}">
      <dgm:prSet/>
      <dgm:spPr/>
      <dgm:t>
        <a:bodyPr/>
        <a:lstStyle/>
        <a:p>
          <a:endParaRPr kumimoji="1" lang="ja-JP" altLang="en-US" sz="1600"/>
        </a:p>
      </dgm:t>
    </dgm:pt>
    <dgm:pt modelId="{F250AB49-5AD9-49FB-88BF-DEBEB2214487}">
      <dgm:prSet custT="1"/>
      <dgm:spPr>
        <a:solidFill>
          <a:schemeClr val="bg1">
            <a:lumMod val="75000"/>
          </a:schemeClr>
        </a:solidFill>
        <a:ln>
          <a:solidFill>
            <a:schemeClr val="bg1">
              <a:lumMod val="75000"/>
            </a:schemeClr>
          </a:solidFill>
        </a:ln>
      </dgm:spPr>
      <dgm:t>
        <a:bodyPr/>
        <a:lstStyle/>
        <a:p>
          <a:pPr algn="l" rtl="0"/>
          <a:r>
            <a:rPr kumimoji="1" lang="en-US" altLang="ja-JP" sz="1800" b="1" dirty="0" smtClean="0"/>
            <a:t>4. </a:t>
          </a:r>
          <a:r>
            <a:rPr kumimoji="1" lang="ja-JP" altLang="en-US" sz="1800" b="1" dirty="0" smtClean="0"/>
            <a:t>制御実験</a:t>
          </a:r>
          <a:endParaRPr lang="ja-JP" altLang="en-US" sz="1800" dirty="0"/>
        </a:p>
      </dgm:t>
    </dgm:pt>
    <dgm:pt modelId="{D0A1FD66-D357-4F13-9005-0FAB046A2BA4}" type="parTrans" cxnId="{ABA1F8F5-7A4A-4F50-9F94-995419A1A90C}">
      <dgm:prSet/>
      <dgm:spPr/>
      <dgm:t>
        <a:bodyPr/>
        <a:lstStyle/>
        <a:p>
          <a:endParaRPr kumimoji="1" lang="ja-JP" altLang="en-US" sz="1600"/>
        </a:p>
      </dgm:t>
    </dgm:pt>
    <dgm:pt modelId="{A0CCD97B-59A7-4249-866C-42CBBCE54D8D}" type="sibTrans" cxnId="{ABA1F8F5-7A4A-4F50-9F94-995419A1A90C}">
      <dgm:prSet/>
      <dgm:spPr/>
      <dgm:t>
        <a:bodyPr/>
        <a:lstStyle/>
        <a:p>
          <a:endParaRPr kumimoji="1" lang="ja-JP" altLang="en-US" sz="1600"/>
        </a:p>
      </dgm:t>
    </dgm:pt>
    <dgm:pt modelId="{E4DA8890-101B-4633-86F4-FA5D6D079D96}">
      <dgm:prSet custT="1"/>
      <dgm:spPr>
        <a:solidFill>
          <a:schemeClr val="bg1">
            <a:lumMod val="75000"/>
          </a:schemeClr>
        </a:solidFill>
        <a:ln>
          <a:solidFill>
            <a:schemeClr val="bg1">
              <a:lumMod val="75000"/>
            </a:schemeClr>
          </a:solidFill>
        </a:ln>
      </dgm:spPr>
      <dgm:t>
        <a:bodyPr/>
        <a:lstStyle/>
        <a:p>
          <a:pPr algn="l" rtl="0"/>
          <a:r>
            <a:rPr kumimoji="1" lang="en-US" altLang="ja-JP" sz="1800" b="1" dirty="0" smtClean="0"/>
            <a:t>5. </a:t>
          </a:r>
          <a:r>
            <a:rPr kumimoji="1" lang="ja-JP" altLang="en-US" sz="1800" b="1" dirty="0" smtClean="0"/>
            <a:t>まとめ</a:t>
          </a:r>
          <a:endParaRPr lang="ja-JP" altLang="en-US" sz="1800" dirty="0"/>
        </a:p>
      </dgm:t>
    </dgm:pt>
    <dgm:pt modelId="{BF727AEE-F9A0-48AE-8404-ED1D73B85D11}" type="parTrans" cxnId="{84DEF0BE-9284-4537-8C87-277BA4C46CCD}">
      <dgm:prSet/>
      <dgm:spPr/>
      <dgm:t>
        <a:bodyPr/>
        <a:lstStyle/>
        <a:p>
          <a:endParaRPr kumimoji="1" lang="ja-JP" altLang="en-US" sz="1600"/>
        </a:p>
      </dgm:t>
    </dgm:pt>
    <dgm:pt modelId="{B82CB32B-D194-40F4-8736-ADFAC5DB39A0}" type="sibTrans" cxnId="{84DEF0BE-9284-4537-8C87-277BA4C46CCD}">
      <dgm:prSet/>
      <dgm:spPr/>
      <dgm:t>
        <a:bodyPr/>
        <a:lstStyle/>
        <a:p>
          <a:endParaRPr kumimoji="1" lang="ja-JP" altLang="en-US" sz="1600"/>
        </a:p>
      </dgm:t>
    </dgm:pt>
    <dgm:pt modelId="{3AA0ED62-3285-4CD7-ACF9-D4FE9BB0E474}">
      <dgm:prSet custT="1"/>
      <dgm:spPr>
        <a:solidFill>
          <a:schemeClr val="bg1">
            <a:lumMod val="75000"/>
          </a:schemeClr>
        </a:solidFill>
        <a:ln>
          <a:solidFill>
            <a:schemeClr val="bg1">
              <a:lumMod val="75000"/>
            </a:schemeClr>
          </a:solidFill>
        </a:ln>
      </dgm:spPr>
      <dgm:t>
        <a:bodyPr/>
        <a:lstStyle/>
        <a:p>
          <a:pPr algn="l" rtl="0"/>
          <a:r>
            <a:rPr kumimoji="1" lang="en-US" altLang="ja-JP" sz="1800" b="1" dirty="0" smtClean="0"/>
            <a:t>3. </a:t>
          </a:r>
          <a:r>
            <a:rPr kumimoji="1" lang="ja-JP" altLang="en-US" sz="1800" b="1" dirty="0" smtClean="0"/>
            <a:t>防振装置の制御</a:t>
          </a:r>
          <a:endParaRPr lang="ja-JP" altLang="en-US" sz="1800" dirty="0"/>
        </a:p>
      </dgm:t>
    </dgm:pt>
    <dgm:pt modelId="{F1B90996-5A24-4BB4-B3CA-9A930F29062F}" type="parTrans" cxnId="{38F86DEC-42DA-46E9-9C52-08DCABB36412}">
      <dgm:prSet/>
      <dgm:spPr/>
      <dgm:t>
        <a:bodyPr/>
        <a:lstStyle/>
        <a:p>
          <a:endParaRPr kumimoji="1" lang="ja-JP" altLang="en-US"/>
        </a:p>
      </dgm:t>
    </dgm:pt>
    <dgm:pt modelId="{0E875B74-6326-4E47-AEBE-EC1AC25A0A06}" type="sibTrans" cxnId="{38F86DEC-42DA-46E9-9C52-08DCABB36412}">
      <dgm:prSet/>
      <dgm:spPr/>
      <dgm:t>
        <a:bodyPr/>
        <a:lstStyle/>
        <a:p>
          <a:endParaRPr kumimoji="1" lang="ja-JP" altLang="en-US"/>
        </a:p>
      </dgm:t>
    </dgm:pt>
    <dgm:pt modelId="{C213B51C-8E7C-49FD-A7A7-47C1760131B7}">
      <dgm:prSet custT="1"/>
      <dgm:spPr/>
      <dgm:t>
        <a:bodyPr/>
        <a:lstStyle/>
        <a:p>
          <a:pPr rtl="0"/>
          <a:r>
            <a:rPr lang="ja-JP" altLang="en-US" sz="1600" dirty="0" smtClean="0"/>
            <a:t>　・重力波とその検出原理</a:t>
          </a:r>
          <a:r>
            <a:rPr lang="en-US" altLang="ja-JP" sz="1600" dirty="0" smtClean="0"/>
            <a:t/>
          </a:r>
          <a:br>
            <a:rPr lang="en-US" altLang="ja-JP" sz="1600" dirty="0" smtClean="0"/>
          </a:br>
          <a:r>
            <a:rPr lang="ja-JP" altLang="en-US" sz="1600" dirty="0" smtClean="0"/>
            <a:t>　・地上大型干渉計による重力波検出プロジェクト</a:t>
          </a:r>
          <a:r>
            <a:rPr lang="en-US" altLang="ja-JP" sz="1600" dirty="0" smtClean="0"/>
            <a:t/>
          </a:r>
          <a:br>
            <a:rPr lang="en-US" altLang="ja-JP" sz="1600" dirty="0" smtClean="0"/>
          </a:br>
          <a:r>
            <a:rPr lang="ja-JP" altLang="en-US" sz="1600" dirty="0" smtClean="0"/>
            <a:t>　・低周波の重力波観測</a:t>
          </a:r>
          <a:endParaRPr lang="ja-JP" altLang="en-US" sz="1600" dirty="0"/>
        </a:p>
      </dgm:t>
    </dgm:pt>
    <dgm:pt modelId="{3881EE9C-DB74-41F8-AE3C-78ED9A45B25D}" type="parTrans" cxnId="{5D5B4DB2-F2A3-4B51-B183-1BD3F2B0630E}">
      <dgm:prSet/>
      <dgm:spPr/>
      <dgm:t>
        <a:bodyPr/>
        <a:lstStyle/>
        <a:p>
          <a:endParaRPr kumimoji="1" lang="ja-JP" altLang="en-US"/>
        </a:p>
      </dgm:t>
    </dgm:pt>
    <dgm:pt modelId="{3E7A4623-8572-4D77-9C5A-A50CDC6F481B}" type="sibTrans" cxnId="{5D5B4DB2-F2A3-4B51-B183-1BD3F2B0630E}">
      <dgm:prSet/>
      <dgm:spPr/>
      <dgm:t>
        <a:bodyPr/>
        <a:lstStyle/>
        <a:p>
          <a:endParaRPr kumimoji="1" lang="ja-JP" altLang="en-US"/>
        </a:p>
      </dgm:t>
    </dgm:pt>
    <dgm:pt modelId="{654F6BCF-6496-489A-BFBB-39A0689DD80E}">
      <dgm:prSet custT="1"/>
      <dgm:spPr/>
      <dgm:t>
        <a:bodyPr/>
        <a:lstStyle/>
        <a:p>
          <a:pPr rtl="0"/>
          <a:r>
            <a:rPr lang="ja-JP" altLang="en-US" sz="1600" dirty="0" smtClean="0">
              <a:solidFill>
                <a:schemeClr val="bg1">
                  <a:lumMod val="75000"/>
                </a:schemeClr>
              </a:solidFill>
            </a:rPr>
            <a:t>　・防振の基本概念</a:t>
          </a:r>
          <a:r>
            <a:rPr lang="en-US" altLang="ja-JP" sz="1600" dirty="0" smtClean="0">
              <a:solidFill>
                <a:schemeClr val="bg1">
                  <a:lumMod val="75000"/>
                </a:schemeClr>
              </a:solidFill>
            </a:rPr>
            <a:t/>
          </a:r>
          <a:br>
            <a:rPr lang="en-US" altLang="ja-JP" sz="1600" dirty="0" smtClean="0">
              <a:solidFill>
                <a:schemeClr val="bg1">
                  <a:lumMod val="75000"/>
                </a:schemeClr>
              </a:solidFill>
            </a:rPr>
          </a:br>
          <a:r>
            <a:rPr lang="ja-JP" altLang="en-US" sz="1600" dirty="0" smtClean="0">
              <a:solidFill>
                <a:schemeClr val="bg1">
                  <a:lumMod val="75000"/>
                </a:schemeClr>
              </a:solidFill>
            </a:rPr>
            <a:t>　・低周波防振装置としての</a:t>
          </a:r>
          <a:r>
            <a:rPr lang="en-US" altLang="ja-JP" sz="1600" dirty="0" smtClean="0">
              <a:solidFill>
                <a:schemeClr val="bg1">
                  <a:lumMod val="75000"/>
                </a:schemeClr>
              </a:solidFill>
            </a:rPr>
            <a:t>SAS</a:t>
          </a:r>
          <a:br>
            <a:rPr lang="en-US" altLang="ja-JP" sz="1600" dirty="0" smtClean="0">
              <a:solidFill>
                <a:schemeClr val="bg1">
                  <a:lumMod val="75000"/>
                </a:schemeClr>
              </a:solidFill>
            </a:rPr>
          </a:br>
          <a:r>
            <a:rPr lang="ja-JP" altLang="en-US" sz="1600" dirty="0" smtClean="0">
              <a:solidFill>
                <a:schemeClr val="bg1">
                  <a:lumMod val="75000"/>
                </a:schemeClr>
              </a:solidFill>
            </a:rPr>
            <a:t>　・</a:t>
          </a:r>
          <a:r>
            <a:rPr lang="en-US" altLang="ja-JP" sz="1600" dirty="0" smtClean="0">
              <a:solidFill>
                <a:schemeClr val="bg1">
                  <a:lumMod val="75000"/>
                </a:schemeClr>
              </a:solidFill>
            </a:rPr>
            <a:t>KAGRA</a:t>
          </a:r>
          <a:r>
            <a:rPr lang="ja-JP" altLang="en-US" sz="1600" dirty="0" smtClean="0">
              <a:solidFill>
                <a:schemeClr val="bg1">
                  <a:lumMod val="75000"/>
                </a:schemeClr>
              </a:solidFill>
            </a:rPr>
            <a:t>における防振装置</a:t>
          </a:r>
          <a:r>
            <a:rPr lang="en-US" altLang="ja-JP" sz="1600" dirty="0" smtClean="0">
              <a:solidFill>
                <a:schemeClr val="bg1">
                  <a:lumMod val="75000"/>
                </a:schemeClr>
              </a:solidFill>
            </a:rPr>
            <a:t>(KAGRA-SAS)</a:t>
          </a:r>
          <a:endParaRPr lang="ja-JP" altLang="en-US" sz="1600" dirty="0">
            <a:solidFill>
              <a:schemeClr val="bg1">
                <a:lumMod val="75000"/>
              </a:schemeClr>
            </a:solidFill>
          </a:endParaRPr>
        </a:p>
      </dgm:t>
    </dgm:pt>
    <dgm:pt modelId="{E7B63C3E-3A06-424E-A7AF-BC036771744F}" type="parTrans" cxnId="{D371F7A3-892D-4500-9162-C17396741354}">
      <dgm:prSet/>
      <dgm:spPr/>
      <dgm:t>
        <a:bodyPr/>
        <a:lstStyle/>
        <a:p>
          <a:endParaRPr kumimoji="1" lang="ja-JP" altLang="en-US"/>
        </a:p>
      </dgm:t>
    </dgm:pt>
    <dgm:pt modelId="{6F20D506-DB34-44A7-89D1-678F3D2BD179}" type="sibTrans" cxnId="{D371F7A3-892D-4500-9162-C17396741354}">
      <dgm:prSet/>
      <dgm:spPr/>
      <dgm:t>
        <a:bodyPr/>
        <a:lstStyle/>
        <a:p>
          <a:endParaRPr kumimoji="1" lang="ja-JP" altLang="en-US"/>
        </a:p>
      </dgm:t>
    </dgm:pt>
    <dgm:pt modelId="{B1A4E1DD-DC55-4550-B0D7-B94C65A44377}">
      <dgm:prSet custT="1"/>
      <dgm:spPr/>
      <dgm:t>
        <a:bodyPr/>
        <a:lstStyle/>
        <a:p>
          <a:pPr rtl="0"/>
          <a:r>
            <a:rPr lang="ja-JP" altLang="en-US" sz="1600" dirty="0" smtClean="0">
              <a:solidFill>
                <a:schemeClr val="bg1">
                  <a:lumMod val="75000"/>
                </a:schemeClr>
              </a:solidFill>
            </a:rPr>
            <a:t>　・制御への要求</a:t>
          </a:r>
          <a:r>
            <a:rPr lang="en-US" altLang="ja-JP" sz="1600" dirty="0" smtClean="0">
              <a:solidFill>
                <a:schemeClr val="bg1">
                  <a:lumMod val="75000"/>
                </a:schemeClr>
              </a:solidFill>
            </a:rPr>
            <a:t/>
          </a:r>
          <a:br>
            <a:rPr lang="en-US" altLang="ja-JP" sz="1600" dirty="0" smtClean="0">
              <a:solidFill>
                <a:schemeClr val="bg1">
                  <a:lumMod val="75000"/>
                </a:schemeClr>
              </a:solidFill>
            </a:rPr>
          </a:br>
          <a:r>
            <a:rPr lang="ja-JP" altLang="en-US" sz="1600" dirty="0" smtClean="0">
              <a:solidFill>
                <a:schemeClr val="bg1">
                  <a:lumMod val="75000"/>
                </a:schemeClr>
              </a:solidFill>
            </a:rPr>
            <a:t>　・</a:t>
          </a:r>
          <a:r>
            <a:rPr lang="en-US" altLang="ja-JP" sz="1600" dirty="0" smtClean="0">
              <a:solidFill>
                <a:schemeClr val="bg1">
                  <a:lumMod val="75000"/>
                </a:schemeClr>
              </a:solidFill>
            </a:rPr>
            <a:t>KAGRA-SAS</a:t>
          </a:r>
          <a:r>
            <a:rPr lang="ja-JP" altLang="en-US" sz="1600" dirty="0" smtClean="0">
              <a:solidFill>
                <a:schemeClr val="bg1">
                  <a:lumMod val="75000"/>
                </a:schemeClr>
              </a:solidFill>
            </a:rPr>
            <a:t>の制御トポロジー</a:t>
          </a:r>
          <a:r>
            <a:rPr lang="en-US" altLang="ja-JP" sz="1600" dirty="0" smtClean="0">
              <a:solidFill>
                <a:schemeClr val="bg1">
                  <a:lumMod val="75000"/>
                </a:schemeClr>
              </a:solidFill>
            </a:rPr>
            <a:t/>
          </a:r>
          <a:br>
            <a:rPr lang="en-US" altLang="ja-JP" sz="1600" dirty="0" smtClean="0">
              <a:solidFill>
                <a:schemeClr val="bg1">
                  <a:lumMod val="75000"/>
                </a:schemeClr>
              </a:solidFill>
            </a:rPr>
          </a:br>
          <a:r>
            <a:rPr lang="ja-JP" altLang="en-US" sz="1600" dirty="0" smtClean="0">
              <a:solidFill>
                <a:schemeClr val="bg1">
                  <a:lumMod val="75000"/>
                </a:schemeClr>
              </a:solidFill>
            </a:rPr>
            <a:t>　・制御の設計</a:t>
          </a:r>
          <a:endParaRPr lang="ja-JP" altLang="en-US" sz="1600" dirty="0">
            <a:solidFill>
              <a:schemeClr val="bg1">
                <a:lumMod val="75000"/>
              </a:schemeClr>
            </a:solidFill>
          </a:endParaRPr>
        </a:p>
      </dgm:t>
    </dgm:pt>
    <dgm:pt modelId="{A046927B-9603-47A0-890B-41B5147E969A}" type="parTrans" cxnId="{86D1FB1E-A033-4326-9C85-C1D28DD005CC}">
      <dgm:prSet/>
      <dgm:spPr/>
      <dgm:t>
        <a:bodyPr/>
        <a:lstStyle/>
        <a:p>
          <a:endParaRPr kumimoji="1" lang="ja-JP" altLang="en-US"/>
        </a:p>
      </dgm:t>
    </dgm:pt>
    <dgm:pt modelId="{6EEA5210-DBBD-4F15-B981-9D5C1C6152F5}" type="sibTrans" cxnId="{86D1FB1E-A033-4326-9C85-C1D28DD005CC}">
      <dgm:prSet/>
      <dgm:spPr/>
      <dgm:t>
        <a:bodyPr/>
        <a:lstStyle/>
        <a:p>
          <a:endParaRPr kumimoji="1" lang="ja-JP" altLang="en-US"/>
        </a:p>
      </dgm:t>
    </dgm:pt>
    <dgm:pt modelId="{C9E60679-B84E-4CB6-9151-21A2FE1D8C0E}">
      <dgm:prSet custT="1"/>
      <dgm:spPr/>
      <dgm:t>
        <a:bodyPr/>
        <a:lstStyle/>
        <a:p>
          <a:pPr rtl="0"/>
          <a:r>
            <a:rPr lang="ja-JP" altLang="en-US" sz="1600" dirty="0" smtClean="0">
              <a:solidFill>
                <a:schemeClr val="bg1">
                  <a:lumMod val="75000"/>
                </a:schemeClr>
              </a:solidFill>
            </a:rPr>
            <a:t>　・実験セットアップ</a:t>
          </a:r>
          <a:r>
            <a:rPr lang="en-US" altLang="ja-JP" sz="1600" dirty="0" smtClean="0">
              <a:solidFill>
                <a:schemeClr val="bg1">
                  <a:lumMod val="75000"/>
                </a:schemeClr>
              </a:solidFill>
            </a:rPr>
            <a:t/>
          </a:r>
          <a:br>
            <a:rPr lang="en-US" altLang="ja-JP" sz="1600" dirty="0" smtClean="0">
              <a:solidFill>
                <a:schemeClr val="bg1">
                  <a:lumMod val="75000"/>
                </a:schemeClr>
              </a:solidFill>
            </a:rPr>
          </a:br>
          <a:r>
            <a:rPr lang="ja-JP" altLang="en-US" sz="1600" dirty="0" smtClean="0">
              <a:solidFill>
                <a:schemeClr val="bg1">
                  <a:lumMod val="75000"/>
                </a:schemeClr>
              </a:solidFill>
            </a:rPr>
            <a:t>　・各種制御と性能確認</a:t>
          </a:r>
          <a:r>
            <a:rPr lang="en-US" altLang="ja-JP" sz="1600" dirty="0" smtClean="0">
              <a:solidFill>
                <a:schemeClr val="bg1">
                  <a:lumMod val="75000"/>
                </a:schemeClr>
              </a:solidFill>
            </a:rPr>
            <a:t/>
          </a:r>
          <a:br>
            <a:rPr lang="en-US" altLang="ja-JP" sz="1600" dirty="0" smtClean="0">
              <a:solidFill>
                <a:schemeClr val="bg1">
                  <a:lumMod val="75000"/>
                </a:schemeClr>
              </a:solidFill>
            </a:rPr>
          </a:br>
          <a:r>
            <a:rPr lang="ja-JP" altLang="en-US" sz="1600" dirty="0" smtClean="0">
              <a:solidFill>
                <a:schemeClr val="bg1">
                  <a:lumMod val="75000"/>
                </a:schemeClr>
              </a:solidFill>
            </a:rPr>
            <a:t>　・オートマトンによる自動制御</a:t>
          </a:r>
          <a:endParaRPr lang="ja-JP" altLang="en-US" sz="1600" dirty="0">
            <a:solidFill>
              <a:schemeClr val="bg1">
                <a:lumMod val="75000"/>
              </a:schemeClr>
            </a:solidFill>
          </a:endParaRPr>
        </a:p>
      </dgm:t>
    </dgm:pt>
    <dgm:pt modelId="{C41FC5D5-DC38-4E5B-9E26-E024F14D02CF}" type="parTrans" cxnId="{7AD8D7A2-7FE2-406D-9506-B24FD908EFB4}">
      <dgm:prSet/>
      <dgm:spPr/>
      <dgm:t>
        <a:bodyPr/>
        <a:lstStyle/>
        <a:p>
          <a:endParaRPr kumimoji="1" lang="ja-JP" altLang="en-US"/>
        </a:p>
      </dgm:t>
    </dgm:pt>
    <dgm:pt modelId="{A275254C-2C3D-48D9-AFE8-3A07BEE7E6B8}" type="sibTrans" cxnId="{7AD8D7A2-7FE2-406D-9506-B24FD908EFB4}">
      <dgm:prSet/>
      <dgm:spPr/>
      <dgm:t>
        <a:bodyPr/>
        <a:lstStyle/>
        <a:p>
          <a:endParaRPr kumimoji="1" lang="ja-JP" altLang="en-US"/>
        </a:p>
      </dgm:t>
    </dgm:pt>
    <dgm:pt modelId="{6A1E2CBD-A8EB-415F-8D95-FF0A5AE18358}">
      <dgm:prSet custT="1"/>
      <dgm:spPr/>
      <dgm:t>
        <a:bodyPr/>
        <a:lstStyle/>
        <a:p>
          <a:pPr rtl="0"/>
          <a:r>
            <a:rPr lang="ja-JP" altLang="en-US" sz="1600" dirty="0" smtClean="0">
              <a:solidFill>
                <a:schemeClr val="bg1">
                  <a:lumMod val="75000"/>
                </a:schemeClr>
              </a:solidFill>
            </a:rPr>
            <a:t>　・まとめ</a:t>
          </a:r>
          <a:r>
            <a:rPr lang="en-US" altLang="ja-JP" sz="1600" dirty="0" smtClean="0">
              <a:solidFill>
                <a:schemeClr val="bg1">
                  <a:lumMod val="75000"/>
                </a:schemeClr>
              </a:solidFill>
            </a:rPr>
            <a:t/>
          </a:r>
          <a:br>
            <a:rPr lang="en-US" altLang="ja-JP" sz="1600" dirty="0" smtClean="0">
              <a:solidFill>
                <a:schemeClr val="bg1">
                  <a:lumMod val="75000"/>
                </a:schemeClr>
              </a:solidFill>
            </a:rPr>
          </a:br>
          <a:r>
            <a:rPr lang="ja-JP" altLang="en-US" sz="1600" dirty="0" smtClean="0">
              <a:solidFill>
                <a:schemeClr val="bg1">
                  <a:lumMod val="75000"/>
                </a:schemeClr>
              </a:solidFill>
            </a:rPr>
            <a:t>　・今後の課題</a:t>
          </a:r>
          <a:endParaRPr lang="ja-JP" altLang="en-US" sz="1600" dirty="0">
            <a:solidFill>
              <a:schemeClr val="bg1">
                <a:lumMod val="75000"/>
              </a:schemeClr>
            </a:solidFill>
          </a:endParaRPr>
        </a:p>
      </dgm:t>
    </dgm:pt>
    <dgm:pt modelId="{96D56716-EFCA-4B12-9CC0-B8A1CE7B4DF6}" type="parTrans" cxnId="{424A7E82-3966-4908-B0AB-2A28E06DF554}">
      <dgm:prSet/>
      <dgm:spPr/>
      <dgm:t>
        <a:bodyPr/>
        <a:lstStyle/>
        <a:p>
          <a:endParaRPr kumimoji="1" lang="ja-JP" altLang="en-US"/>
        </a:p>
      </dgm:t>
    </dgm:pt>
    <dgm:pt modelId="{467686EB-C4E5-4CBF-8BC0-1DA820C951EC}" type="sibTrans" cxnId="{424A7E82-3966-4908-B0AB-2A28E06DF554}">
      <dgm:prSet/>
      <dgm:spPr/>
      <dgm:t>
        <a:bodyPr/>
        <a:lstStyle/>
        <a:p>
          <a:endParaRPr kumimoji="1" lang="ja-JP" altLang="en-US"/>
        </a:p>
      </dgm:t>
    </dgm:pt>
    <dgm:pt modelId="{58536944-0356-4F26-B476-826771177901}" type="pres">
      <dgm:prSet presAssocID="{A6125BCF-B32A-4CE0-8DB0-58D7CFD7774A}" presName="Name0" presStyleCnt="0">
        <dgm:presLayoutVars>
          <dgm:chMax/>
          <dgm:chPref val="3"/>
          <dgm:dir/>
          <dgm:animOne val="branch"/>
          <dgm:animLvl val="lvl"/>
        </dgm:presLayoutVars>
      </dgm:prSet>
      <dgm:spPr/>
    </dgm:pt>
    <dgm:pt modelId="{38B63726-2B8A-41E6-94A1-4B5B64BEDA95}" type="pres">
      <dgm:prSet presAssocID="{7459DECA-1140-4C0A-ADB3-15EAE395BD83}" presName="composite" presStyleCnt="0"/>
      <dgm:spPr/>
    </dgm:pt>
    <dgm:pt modelId="{B4095DCB-CD92-4035-9FE7-18634BD15C13}" type="pres">
      <dgm:prSet presAssocID="{7459DECA-1140-4C0A-ADB3-15EAE395BD83}" presName="FirstChild" presStyleLbl="revTx" presStyleIdx="0" presStyleCnt="5">
        <dgm:presLayoutVars>
          <dgm:chMax val="0"/>
          <dgm:chPref val="0"/>
          <dgm:bulletEnabled val="1"/>
        </dgm:presLayoutVars>
      </dgm:prSet>
      <dgm:spPr/>
      <dgm:t>
        <a:bodyPr/>
        <a:lstStyle/>
        <a:p>
          <a:endParaRPr kumimoji="1" lang="ja-JP" altLang="en-US"/>
        </a:p>
      </dgm:t>
    </dgm:pt>
    <dgm:pt modelId="{9153E764-0FE2-49B6-A940-BA7803E84986}" type="pres">
      <dgm:prSet presAssocID="{7459DECA-1140-4C0A-ADB3-15EAE395BD83}" presName="Parent" presStyleLbl="alignNode1" presStyleIdx="0" presStyleCnt="5" custLinFactNeighborY="-365">
        <dgm:presLayoutVars>
          <dgm:chMax val="3"/>
          <dgm:chPref val="3"/>
          <dgm:bulletEnabled val="1"/>
        </dgm:presLayoutVars>
      </dgm:prSet>
      <dgm:spPr/>
    </dgm:pt>
    <dgm:pt modelId="{6B79DBE7-EEB8-483E-A4D6-98FE8228F2AD}" type="pres">
      <dgm:prSet presAssocID="{7459DECA-1140-4C0A-ADB3-15EAE395BD83}" presName="Accent" presStyleLbl="parChTrans1D1" presStyleIdx="0" presStyleCnt="5"/>
      <dgm:spPr/>
    </dgm:pt>
    <dgm:pt modelId="{ABB63D2B-5FB4-49F6-BE4C-3E1F3E1E458D}" type="pres">
      <dgm:prSet presAssocID="{626B9CC8-3FED-4C9B-BDDF-35912904052B}" presName="sibTrans" presStyleCnt="0"/>
      <dgm:spPr/>
    </dgm:pt>
    <dgm:pt modelId="{2F142856-DE43-42A0-BC55-0D9B5A3B6DF9}" type="pres">
      <dgm:prSet presAssocID="{FCC0C676-9243-4C04-B1F4-DAA0153C8261}" presName="composite" presStyleCnt="0"/>
      <dgm:spPr/>
    </dgm:pt>
    <dgm:pt modelId="{DC5CDB1E-FA56-425C-998D-CB9C7E6F324F}" type="pres">
      <dgm:prSet presAssocID="{FCC0C676-9243-4C04-B1F4-DAA0153C8261}" presName="FirstChild" presStyleLbl="revTx" presStyleIdx="1" presStyleCnt="5">
        <dgm:presLayoutVars>
          <dgm:chMax val="0"/>
          <dgm:chPref val="0"/>
          <dgm:bulletEnabled val="1"/>
        </dgm:presLayoutVars>
      </dgm:prSet>
      <dgm:spPr/>
      <dgm:t>
        <a:bodyPr/>
        <a:lstStyle/>
        <a:p>
          <a:endParaRPr kumimoji="1" lang="ja-JP" altLang="en-US"/>
        </a:p>
      </dgm:t>
    </dgm:pt>
    <dgm:pt modelId="{6920C028-5C47-42D2-AD34-DCF89D84630C}" type="pres">
      <dgm:prSet presAssocID="{FCC0C676-9243-4C04-B1F4-DAA0153C8261}" presName="Parent" presStyleLbl="alignNode1" presStyleIdx="1" presStyleCnt="5">
        <dgm:presLayoutVars>
          <dgm:chMax val="3"/>
          <dgm:chPref val="3"/>
          <dgm:bulletEnabled val="1"/>
        </dgm:presLayoutVars>
      </dgm:prSet>
      <dgm:spPr/>
      <dgm:t>
        <a:bodyPr/>
        <a:lstStyle/>
        <a:p>
          <a:endParaRPr kumimoji="1" lang="ja-JP" altLang="en-US"/>
        </a:p>
      </dgm:t>
    </dgm:pt>
    <dgm:pt modelId="{328562B8-D277-4C5A-9DD6-BF795BA5B517}" type="pres">
      <dgm:prSet presAssocID="{FCC0C676-9243-4C04-B1F4-DAA0153C8261}" presName="Accent" presStyleLbl="parChTrans1D1" presStyleIdx="1" presStyleCnt="5"/>
      <dgm:spPr/>
    </dgm:pt>
    <dgm:pt modelId="{F49B8FA2-4A49-47F2-93BD-582105F6CE5E}" type="pres">
      <dgm:prSet presAssocID="{90BAE4DD-E308-4986-BE4F-92FF1B69D956}" presName="sibTrans" presStyleCnt="0"/>
      <dgm:spPr/>
    </dgm:pt>
    <dgm:pt modelId="{135B511A-6DD0-4DE4-98FF-0FA58FC36185}" type="pres">
      <dgm:prSet presAssocID="{3AA0ED62-3285-4CD7-ACF9-D4FE9BB0E474}" presName="composite" presStyleCnt="0"/>
      <dgm:spPr/>
    </dgm:pt>
    <dgm:pt modelId="{30FE12B3-19D9-4AAC-AAB7-BA701930A894}" type="pres">
      <dgm:prSet presAssocID="{3AA0ED62-3285-4CD7-ACF9-D4FE9BB0E474}" presName="FirstChild" presStyleLbl="revTx" presStyleIdx="2" presStyleCnt="5">
        <dgm:presLayoutVars>
          <dgm:chMax val="0"/>
          <dgm:chPref val="0"/>
          <dgm:bulletEnabled val="1"/>
        </dgm:presLayoutVars>
      </dgm:prSet>
      <dgm:spPr/>
      <dgm:t>
        <a:bodyPr/>
        <a:lstStyle/>
        <a:p>
          <a:endParaRPr kumimoji="1" lang="ja-JP" altLang="en-US"/>
        </a:p>
      </dgm:t>
    </dgm:pt>
    <dgm:pt modelId="{78595D6E-7C05-4154-B926-1536EB416384}" type="pres">
      <dgm:prSet presAssocID="{3AA0ED62-3285-4CD7-ACF9-D4FE9BB0E474}" presName="Parent" presStyleLbl="alignNode1" presStyleIdx="2" presStyleCnt="5">
        <dgm:presLayoutVars>
          <dgm:chMax val="3"/>
          <dgm:chPref val="3"/>
          <dgm:bulletEnabled val="1"/>
        </dgm:presLayoutVars>
      </dgm:prSet>
      <dgm:spPr/>
    </dgm:pt>
    <dgm:pt modelId="{661C13ED-C511-46FB-9B6E-2288428BC598}" type="pres">
      <dgm:prSet presAssocID="{3AA0ED62-3285-4CD7-ACF9-D4FE9BB0E474}" presName="Accent" presStyleLbl="parChTrans1D1" presStyleIdx="2" presStyleCnt="5"/>
      <dgm:spPr/>
    </dgm:pt>
    <dgm:pt modelId="{57EACBA1-F98C-4FD5-ADC4-A1A45A4DAD6F}" type="pres">
      <dgm:prSet presAssocID="{0E875B74-6326-4E47-AEBE-EC1AC25A0A06}" presName="sibTrans" presStyleCnt="0"/>
      <dgm:spPr/>
    </dgm:pt>
    <dgm:pt modelId="{51724D27-3DF5-40A1-BD0E-BCD05E5728FB}" type="pres">
      <dgm:prSet presAssocID="{F250AB49-5AD9-49FB-88BF-DEBEB2214487}" presName="composite" presStyleCnt="0"/>
      <dgm:spPr/>
    </dgm:pt>
    <dgm:pt modelId="{34ACAD1C-1104-4AC2-A3F1-24674A11EE26}" type="pres">
      <dgm:prSet presAssocID="{F250AB49-5AD9-49FB-88BF-DEBEB2214487}" presName="FirstChild" presStyleLbl="revTx" presStyleIdx="3" presStyleCnt="5">
        <dgm:presLayoutVars>
          <dgm:chMax val="0"/>
          <dgm:chPref val="0"/>
          <dgm:bulletEnabled val="1"/>
        </dgm:presLayoutVars>
      </dgm:prSet>
      <dgm:spPr/>
      <dgm:t>
        <a:bodyPr/>
        <a:lstStyle/>
        <a:p>
          <a:endParaRPr kumimoji="1" lang="ja-JP" altLang="en-US"/>
        </a:p>
      </dgm:t>
    </dgm:pt>
    <dgm:pt modelId="{1A415AD4-16F8-4759-9C7D-B840F43CC80C}" type="pres">
      <dgm:prSet presAssocID="{F250AB49-5AD9-49FB-88BF-DEBEB2214487}" presName="Parent" presStyleLbl="alignNode1" presStyleIdx="3" presStyleCnt="5">
        <dgm:presLayoutVars>
          <dgm:chMax val="3"/>
          <dgm:chPref val="3"/>
          <dgm:bulletEnabled val="1"/>
        </dgm:presLayoutVars>
      </dgm:prSet>
      <dgm:spPr/>
    </dgm:pt>
    <dgm:pt modelId="{C7E1C529-A09B-424A-B537-7E2C94A3F083}" type="pres">
      <dgm:prSet presAssocID="{F250AB49-5AD9-49FB-88BF-DEBEB2214487}" presName="Accent" presStyleLbl="parChTrans1D1" presStyleIdx="3" presStyleCnt="5"/>
      <dgm:spPr/>
    </dgm:pt>
    <dgm:pt modelId="{6F6A8F9F-4AF2-40B7-9679-D964C59841B6}" type="pres">
      <dgm:prSet presAssocID="{A0CCD97B-59A7-4249-866C-42CBBCE54D8D}" presName="sibTrans" presStyleCnt="0"/>
      <dgm:spPr/>
    </dgm:pt>
    <dgm:pt modelId="{4E8382AB-2F0C-40C1-A9E3-192FE5AC51B3}" type="pres">
      <dgm:prSet presAssocID="{E4DA8890-101B-4633-86F4-FA5D6D079D96}" presName="composite" presStyleCnt="0"/>
      <dgm:spPr/>
    </dgm:pt>
    <dgm:pt modelId="{EE866ECC-1F19-4553-AF6A-0B837AD12763}" type="pres">
      <dgm:prSet presAssocID="{E4DA8890-101B-4633-86F4-FA5D6D079D96}" presName="FirstChild" presStyleLbl="revTx" presStyleIdx="4" presStyleCnt="5">
        <dgm:presLayoutVars>
          <dgm:chMax val="0"/>
          <dgm:chPref val="0"/>
          <dgm:bulletEnabled val="1"/>
        </dgm:presLayoutVars>
      </dgm:prSet>
      <dgm:spPr/>
    </dgm:pt>
    <dgm:pt modelId="{AAE2CAAF-0F7C-4B85-B9C9-A38A321056DD}" type="pres">
      <dgm:prSet presAssocID="{E4DA8890-101B-4633-86F4-FA5D6D079D96}" presName="Parent" presStyleLbl="alignNode1" presStyleIdx="4" presStyleCnt="5">
        <dgm:presLayoutVars>
          <dgm:chMax val="3"/>
          <dgm:chPref val="3"/>
          <dgm:bulletEnabled val="1"/>
        </dgm:presLayoutVars>
      </dgm:prSet>
      <dgm:spPr/>
    </dgm:pt>
    <dgm:pt modelId="{34345515-89CE-4F11-BC7C-01BBFACD933F}" type="pres">
      <dgm:prSet presAssocID="{E4DA8890-101B-4633-86F4-FA5D6D079D96}" presName="Accent" presStyleLbl="parChTrans1D1" presStyleIdx="4" presStyleCnt="5"/>
      <dgm:spPr/>
    </dgm:pt>
  </dgm:ptLst>
  <dgm:cxnLst>
    <dgm:cxn modelId="{D371F7A3-892D-4500-9162-C17396741354}" srcId="{FCC0C676-9243-4C04-B1F4-DAA0153C8261}" destId="{654F6BCF-6496-489A-BFBB-39A0689DD80E}" srcOrd="0" destOrd="0" parTransId="{E7B63C3E-3A06-424E-A7AF-BC036771744F}" sibTransId="{6F20D506-DB34-44A7-89D1-678F3D2BD179}"/>
    <dgm:cxn modelId="{F341B059-170E-4FDB-8B7A-7F4E5738C6F3}" type="presOf" srcId="{7459DECA-1140-4C0A-ADB3-15EAE395BD83}" destId="{9153E764-0FE2-49B6-A940-BA7803E84986}" srcOrd="0" destOrd="0" presId="urn:microsoft.com/office/officeart/2011/layout/TabList"/>
    <dgm:cxn modelId="{ABA1F8F5-7A4A-4F50-9F94-995419A1A90C}" srcId="{A6125BCF-B32A-4CE0-8DB0-58D7CFD7774A}" destId="{F250AB49-5AD9-49FB-88BF-DEBEB2214487}" srcOrd="3" destOrd="0" parTransId="{D0A1FD66-D357-4F13-9005-0FAB046A2BA4}" sibTransId="{A0CCD97B-59A7-4249-866C-42CBBCE54D8D}"/>
    <dgm:cxn modelId="{424A7E82-3966-4908-B0AB-2A28E06DF554}" srcId="{E4DA8890-101B-4633-86F4-FA5D6D079D96}" destId="{6A1E2CBD-A8EB-415F-8D95-FF0A5AE18358}" srcOrd="0" destOrd="0" parTransId="{96D56716-EFCA-4B12-9CC0-B8A1CE7B4DF6}" sibTransId="{467686EB-C4E5-4CBF-8BC0-1DA820C951EC}"/>
    <dgm:cxn modelId="{D7B453BF-C72C-4DE7-8F5B-406CCF0BF7EC}" type="presOf" srcId="{C9E60679-B84E-4CB6-9151-21A2FE1D8C0E}" destId="{34ACAD1C-1104-4AC2-A3F1-24674A11EE26}" srcOrd="0" destOrd="0" presId="urn:microsoft.com/office/officeart/2011/layout/TabList"/>
    <dgm:cxn modelId="{84DEF0BE-9284-4537-8C87-277BA4C46CCD}" srcId="{A6125BCF-B32A-4CE0-8DB0-58D7CFD7774A}" destId="{E4DA8890-101B-4633-86F4-FA5D6D079D96}" srcOrd="4" destOrd="0" parTransId="{BF727AEE-F9A0-48AE-8404-ED1D73B85D11}" sibTransId="{B82CB32B-D194-40F4-8736-ADFAC5DB39A0}"/>
    <dgm:cxn modelId="{7AD8D7A2-7FE2-406D-9506-B24FD908EFB4}" srcId="{F250AB49-5AD9-49FB-88BF-DEBEB2214487}" destId="{C9E60679-B84E-4CB6-9151-21A2FE1D8C0E}" srcOrd="0" destOrd="0" parTransId="{C41FC5D5-DC38-4E5B-9E26-E024F14D02CF}" sibTransId="{A275254C-2C3D-48D9-AFE8-3A07BEE7E6B8}"/>
    <dgm:cxn modelId="{427522CB-E6BD-4712-AF4F-0C93895638DD}" srcId="{A6125BCF-B32A-4CE0-8DB0-58D7CFD7774A}" destId="{FCC0C676-9243-4C04-B1F4-DAA0153C8261}" srcOrd="1" destOrd="0" parTransId="{7A57407F-D107-49C5-AB32-F141F35816D6}" sibTransId="{90BAE4DD-E308-4986-BE4F-92FF1B69D956}"/>
    <dgm:cxn modelId="{49272A2E-2ECF-4619-B935-6A424914CF8E}" type="presOf" srcId="{654F6BCF-6496-489A-BFBB-39A0689DD80E}" destId="{DC5CDB1E-FA56-425C-998D-CB9C7E6F324F}" srcOrd="0" destOrd="0" presId="urn:microsoft.com/office/officeart/2011/layout/TabList"/>
    <dgm:cxn modelId="{3332DCF2-F8A3-4081-B5BC-4E2B841339B4}" type="presOf" srcId="{C213B51C-8E7C-49FD-A7A7-47C1760131B7}" destId="{B4095DCB-CD92-4035-9FE7-18634BD15C13}" srcOrd="0" destOrd="0" presId="urn:microsoft.com/office/officeart/2011/layout/TabList"/>
    <dgm:cxn modelId="{1B9EA1A2-72D6-4F52-96C6-63F0E30FDA15}" type="presOf" srcId="{3AA0ED62-3285-4CD7-ACF9-D4FE9BB0E474}" destId="{78595D6E-7C05-4154-B926-1536EB416384}" srcOrd="0" destOrd="0" presId="urn:microsoft.com/office/officeart/2011/layout/TabList"/>
    <dgm:cxn modelId="{38F86DEC-42DA-46E9-9C52-08DCABB36412}" srcId="{A6125BCF-B32A-4CE0-8DB0-58D7CFD7774A}" destId="{3AA0ED62-3285-4CD7-ACF9-D4FE9BB0E474}" srcOrd="2" destOrd="0" parTransId="{F1B90996-5A24-4BB4-B3CA-9A930F29062F}" sibTransId="{0E875B74-6326-4E47-AEBE-EC1AC25A0A06}"/>
    <dgm:cxn modelId="{941E3CDC-2C58-4B6D-AA7F-EBA6DDAAAC00}" type="presOf" srcId="{A6125BCF-B32A-4CE0-8DB0-58D7CFD7774A}" destId="{58536944-0356-4F26-B476-826771177901}" srcOrd="0" destOrd="0" presId="urn:microsoft.com/office/officeart/2011/layout/TabList"/>
    <dgm:cxn modelId="{6C300562-5B9A-40AB-90AC-0B60CA8D039A}" type="presOf" srcId="{6A1E2CBD-A8EB-415F-8D95-FF0A5AE18358}" destId="{EE866ECC-1F19-4553-AF6A-0B837AD12763}" srcOrd="0" destOrd="0" presId="urn:microsoft.com/office/officeart/2011/layout/TabList"/>
    <dgm:cxn modelId="{86D1FB1E-A033-4326-9C85-C1D28DD005CC}" srcId="{3AA0ED62-3285-4CD7-ACF9-D4FE9BB0E474}" destId="{B1A4E1DD-DC55-4550-B0D7-B94C65A44377}" srcOrd="0" destOrd="0" parTransId="{A046927B-9603-47A0-890B-41B5147E969A}" sibTransId="{6EEA5210-DBBD-4F15-B981-9D5C1C6152F5}"/>
    <dgm:cxn modelId="{9CC52B8A-85B8-4000-92C5-80B8B336E042}" srcId="{A6125BCF-B32A-4CE0-8DB0-58D7CFD7774A}" destId="{7459DECA-1140-4C0A-ADB3-15EAE395BD83}" srcOrd="0" destOrd="0" parTransId="{FD0F1A99-2E33-4F12-93AC-A0B31E563424}" sibTransId="{626B9CC8-3FED-4C9B-BDDF-35912904052B}"/>
    <dgm:cxn modelId="{72AADCED-E03A-4E67-8F6B-290BA9A09A83}" type="presOf" srcId="{E4DA8890-101B-4633-86F4-FA5D6D079D96}" destId="{AAE2CAAF-0F7C-4B85-B9C9-A38A321056DD}" srcOrd="0" destOrd="0" presId="urn:microsoft.com/office/officeart/2011/layout/TabList"/>
    <dgm:cxn modelId="{9847F5A8-1308-44DE-8A06-08323FF1C6ED}" type="presOf" srcId="{B1A4E1DD-DC55-4550-B0D7-B94C65A44377}" destId="{30FE12B3-19D9-4AAC-AAB7-BA701930A894}" srcOrd="0" destOrd="0" presId="urn:microsoft.com/office/officeart/2011/layout/TabList"/>
    <dgm:cxn modelId="{EF044842-4162-481A-8B85-0C13AC01BA8C}" type="presOf" srcId="{FCC0C676-9243-4C04-B1F4-DAA0153C8261}" destId="{6920C028-5C47-42D2-AD34-DCF89D84630C}" srcOrd="0" destOrd="0" presId="urn:microsoft.com/office/officeart/2011/layout/TabList"/>
    <dgm:cxn modelId="{5D5B4DB2-F2A3-4B51-B183-1BD3F2B0630E}" srcId="{7459DECA-1140-4C0A-ADB3-15EAE395BD83}" destId="{C213B51C-8E7C-49FD-A7A7-47C1760131B7}" srcOrd="0" destOrd="0" parTransId="{3881EE9C-DB74-41F8-AE3C-78ED9A45B25D}" sibTransId="{3E7A4623-8572-4D77-9C5A-A50CDC6F481B}"/>
    <dgm:cxn modelId="{FCA9B6C4-59A1-4562-B079-9BA108F413C5}" type="presOf" srcId="{F250AB49-5AD9-49FB-88BF-DEBEB2214487}" destId="{1A415AD4-16F8-4759-9C7D-B840F43CC80C}" srcOrd="0" destOrd="0" presId="urn:microsoft.com/office/officeart/2011/layout/TabList"/>
    <dgm:cxn modelId="{6AC7B2C1-B25F-4C3C-93A7-B44C4B0B6F1F}" type="presParOf" srcId="{58536944-0356-4F26-B476-826771177901}" destId="{38B63726-2B8A-41E6-94A1-4B5B64BEDA95}" srcOrd="0" destOrd="0" presId="urn:microsoft.com/office/officeart/2011/layout/TabList"/>
    <dgm:cxn modelId="{615A81F6-F23F-46F7-9DDC-A78B03A95803}" type="presParOf" srcId="{38B63726-2B8A-41E6-94A1-4B5B64BEDA95}" destId="{B4095DCB-CD92-4035-9FE7-18634BD15C13}" srcOrd="0" destOrd="0" presId="urn:microsoft.com/office/officeart/2011/layout/TabList"/>
    <dgm:cxn modelId="{90E4E7E7-6339-4FBD-B518-B4FDF09BD5E0}" type="presParOf" srcId="{38B63726-2B8A-41E6-94A1-4B5B64BEDA95}" destId="{9153E764-0FE2-49B6-A940-BA7803E84986}" srcOrd="1" destOrd="0" presId="urn:microsoft.com/office/officeart/2011/layout/TabList"/>
    <dgm:cxn modelId="{8787CE8C-E97E-4BBF-BE71-C1AF5D449BED}" type="presParOf" srcId="{38B63726-2B8A-41E6-94A1-4B5B64BEDA95}" destId="{6B79DBE7-EEB8-483E-A4D6-98FE8228F2AD}" srcOrd="2" destOrd="0" presId="urn:microsoft.com/office/officeart/2011/layout/TabList"/>
    <dgm:cxn modelId="{35378AEF-4BD2-419F-9B17-3566AD0A3567}" type="presParOf" srcId="{58536944-0356-4F26-B476-826771177901}" destId="{ABB63D2B-5FB4-49F6-BE4C-3E1F3E1E458D}" srcOrd="1" destOrd="0" presId="urn:microsoft.com/office/officeart/2011/layout/TabList"/>
    <dgm:cxn modelId="{91A11B22-7FC3-4C4E-AD18-7090E208772D}" type="presParOf" srcId="{58536944-0356-4F26-B476-826771177901}" destId="{2F142856-DE43-42A0-BC55-0D9B5A3B6DF9}" srcOrd="2" destOrd="0" presId="urn:microsoft.com/office/officeart/2011/layout/TabList"/>
    <dgm:cxn modelId="{3ABA8932-1864-49AA-A3B3-79CDB729E64C}" type="presParOf" srcId="{2F142856-DE43-42A0-BC55-0D9B5A3B6DF9}" destId="{DC5CDB1E-FA56-425C-998D-CB9C7E6F324F}" srcOrd="0" destOrd="0" presId="urn:microsoft.com/office/officeart/2011/layout/TabList"/>
    <dgm:cxn modelId="{D32CDBC9-8955-42B2-936F-13403EDFDC57}" type="presParOf" srcId="{2F142856-DE43-42A0-BC55-0D9B5A3B6DF9}" destId="{6920C028-5C47-42D2-AD34-DCF89D84630C}" srcOrd="1" destOrd="0" presId="urn:microsoft.com/office/officeart/2011/layout/TabList"/>
    <dgm:cxn modelId="{C1D7554C-D87A-4796-97C4-E98AB7FE72E8}" type="presParOf" srcId="{2F142856-DE43-42A0-BC55-0D9B5A3B6DF9}" destId="{328562B8-D277-4C5A-9DD6-BF795BA5B517}" srcOrd="2" destOrd="0" presId="urn:microsoft.com/office/officeart/2011/layout/TabList"/>
    <dgm:cxn modelId="{2B6470EE-DFC9-489B-B959-E2DBAF519AF9}" type="presParOf" srcId="{58536944-0356-4F26-B476-826771177901}" destId="{F49B8FA2-4A49-47F2-93BD-582105F6CE5E}" srcOrd="3" destOrd="0" presId="urn:microsoft.com/office/officeart/2011/layout/TabList"/>
    <dgm:cxn modelId="{DCC90F9E-478B-4072-AB63-F22B42BBC6EF}" type="presParOf" srcId="{58536944-0356-4F26-B476-826771177901}" destId="{135B511A-6DD0-4DE4-98FF-0FA58FC36185}" srcOrd="4" destOrd="0" presId="urn:microsoft.com/office/officeart/2011/layout/TabList"/>
    <dgm:cxn modelId="{F784D207-894B-4E9A-A48F-249A03CCCEF6}" type="presParOf" srcId="{135B511A-6DD0-4DE4-98FF-0FA58FC36185}" destId="{30FE12B3-19D9-4AAC-AAB7-BA701930A894}" srcOrd="0" destOrd="0" presId="urn:microsoft.com/office/officeart/2011/layout/TabList"/>
    <dgm:cxn modelId="{228FE490-5B20-419E-8248-D132A7F330CF}" type="presParOf" srcId="{135B511A-6DD0-4DE4-98FF-0FA58FC36185}" destId="{78595D6E-7C05-4154-B926-1536EB416384}" srcOrd="1" destOrd="0" presId="urn:microsoft.com/office/officeart/2011/layout/TabList"/>
    <dgm:cxn modelId="{C2FD1871-148C-4CAC-A6E6-A08EEE6FDE1D}" type="presParOf" srcId="{135B511A-6DD0-4DE4-98FF-0FA58FC36185}" destId="{661C13ED-C511-46FB-9B6E-2288428BC598}" srcOrd="2" destOrd="0" presId="urn:microsoft.com/office/officeart/2011/layout/TabList"/>
    <dgm:cxn modelId="{06022302-E6B8-43C0-8997-428857F7E4A3}" type="presParOf" srcId="{58536944-0356-4F26-B476-826771177901}" destId="{57EACBA1-F98C-4FD5-ADC4-A1A45A4DAD6F}" srcOrd="5" destOrd="0" presId="urn:microsoft.com/office/officeart/2011/layout/TabList"/>
    <dgm:cxn modelId="{53517130-1DF3-4631-82EA-609A93809AAA}" type="presParOf" srcId="{58536944-0356-4F26-B476-826771177901}" destId="{51724D27-3DF5-40A1-BD0E-BCD05E5728FB}" srcOrd="6" destOrd="0" presId="urn:microsoft.com/office/officeart/2011/layout/TabList"/>
    <dgm:cxn modelId="{0CCDDFFA-720E-4395-9549-A0A352255529}" type="presParOf" srcId="{51724D27-3DF5-40A1-BD0E-BCD05E5728FB}" destId="{34ACAD1C-1104-4AC2-A3F1-24674A11EE26}" srcOrd="0" destOrd="0" presId="urn:microsoft.com/office/officeart/2011/layout/TabList"/>
    <dgm:cxn modelId="{3E0CE3BC-8E73-447E-B738-EE4FBC0F5AE3}" type="presParOf" srcId="{51724D27-3DF5-40A1-BD0E-BCD05E5728FB}" destId="{1A415AD4-16F8-4759-9C7D-B840F43CC80C}" srcOrd="1" destOrd="0" presId="urn:microsoft.com/office/officeart/2011/layout/TabList"/>
    <dgm:cxn modelId="{4FA2501B-3890-4824-8C65-01F901A412E7}" type="presParOf" srcId="{51724D27-3DF5-40A1-BD0E-BCD05E5728FB}" destId="{C7E1C529-A09B-424A-B537-7E2C94A3F083}" srcOrd="2" destOrd="0" presId="urn:microsoft.com/office/officeart/2011/layout/TabList"/>
    <dgm:cxn modelId="{F0F0172C-B308-4149-AE84-0CD02DFE22EC}" type="presParOf" srcId="{58536944-0356-4F26-B476-826771177901}" destId="{6F6A8F9F-4AF2-40B7-9679-D964C59841B6}" srcOrd="7" destOrd="0" presId="urn:microsoft.com/office/officeart/2011/layout/TabList"/>
    <dgm:cxn modelId="{AF893A9C-F5BA-42B3-86CA-73E6318C8E0C}" type="presParOf" srcId="{58536944-0356-4F26-B476-826771177901}" destId="{4E8382AB-2F0C-40C1-A9E3-192FE5AC51B3}" srcOrd="8" destOrd="0" presId="urn:microsoft.com/office/officeart/2011/layout/TabList"/>
    <dgm:cxn modelId="{B49EDF92-FF99-48B8-BF5B-E432D43154ED}" type="presParOf" srcId="{4E8382AB-2F0C-40C1-A9E3-192FE5AC51B3}" destId="{EE866ECC-1F19-4553-AF6A-0B837AD12763}" srcOrd="0" destOrd="0" presId="urn:microsoft.com/office/officeart/2011/layout/TabList"/>
    <dgm:cxn modelId="{A9C0DC7E-7EEE-4567-ACC2-C34EE784AC71}" type="presParOf" srcId="{4E8382AB-2F0C-40C1-A9E3-192FE5AC51B3}" destId="{AAE2CAAF-0F7C-4B85-B9C9-A38A321056DD}" srcOrd="1" destOrd="0" presId="urn:microsoft.com/office/officeart/2011/layout/TabList"/>
    <dgm:cxn modelId="{942A2381-0AD3-4FF7-B77A-A9DD8582CCF6}" type="presParOf" srcId="{4E8382AB-2F0C-40C1-A9E3-192FE5AC51B3}" destId="{34345515-89CE-4F11-BC7C-01BBFACD933F}" srcOrd="2" destOrd="0" presId="urn:microsoft.com/office/officeart/2011/layout/Tab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6125BCF-B32A-4CE0-8DB0-58D7CFD7774A}" type="doc">
      <dgm:prSet loTypeId="urn:microsoft.com/office/officeart/2011/layout/TabList" loCatId="list" qsTypeId="urn:microsoft.com/office/officeart/2005/8/quickstyle/simple4" qsCatId="simple" csTypeId="urn:microsoft.com/office/officeart/2005/8/colors/colorful1" csCatId="colorful" phldr="1"/>
      <dgm:spPr/>
      <dgm:t>
        <a:bodyPr/>
        <a:lstStyle/>
        <a:p>
          <a:endParaRPr kumimoji="1" lang="ja-JP" altLang="en-US"/>
        </a:p>
      </dgm:t>
    </dgm:pt>
    <dgm:pt modelId="{7459DECA-1140-4C0A-ADB3-15EAE395BD83}">
      <dgm:prSet custT="1"/>
      <dgm:spPr>
        <a:solidFill>
          <a:schemeClr val="bg1">
            <a:lumMod val="75000"/>
          </a:schemeClr>
        </a:solidFill>
        <a:ln>
          <a:solidFill>
            <a:schemeClr val="bg1">
              <a:lumMod val="75000"/>
            </a:schemeClr>
          </a:solidFill>
        </a:ln>
      </dgm:spPr>
      <dgm:t>
        <a:bodyPr/>
        <a:lstStyle/>
        <a:p>
          <a:pPr algn="l" rtl="0"/>
          <a:r>
            <a:rPr kumimoji="1" lang="en-US" altLang="ja-JP" sz="1800" b="1" dirty="0" smtClean="0"/>
            <a:t>1. </a:t>
          </a:r>
          <a:r>
            <a:rPr kumimoji="1" lang="ja-JP" altLang="en-US" sz="1800" b="1" dirty="0" smtClean="0"/>
            <a:t>研究動機</a:t>
          </a:r>
          <a:endParaRPr lang="ja-JP" altLang="en-US" sz="1800" dirty="0"/>
        </a:p>
      </dgm:t>
    </dgm:pt>
    <dgm:pt modelId="{FD0F1A99-2E33-4F12-93AC-A0B31E563424}" type="parTrans" cxnId="{9CC52B8A-85B8-4000-92C5-80B8B336E042}">
      <dgm:prSet/>
      <dgm:spPr/>
      <dgm:t>
        <a:bodyPr/>
        <a:lstStyle/>
        <a:p>
          <a:endParaRPr kumimoji="1" lang="ja-JP" altLang="en-US" sz="1600"/>
        </a:p>
      </dgm:t>
    </dgm:pt>
    <dgm:pt modelId="{626B9CC8-3FED-4C9B-BDDF-35912904052B}" type="sibTrans" cxnId="{9CC52B8A-85B8-4000-92C5-80B8B336E042}">
      <dgm:prSet/>
      <dgm:spPr/>
      <dgm:t>
        <a:bodyPr/>
        <a:lstStyle/>
        <a:p>
          <a:endParaRPr kumimoji="1" lang="ja-JP" altLang="en-US" sz="1600"/>
        </a:p>
      </dgm:t>
    </dgm:pt>
    <dgm:pt modelId="{FCC0C676-9243-4C04-B1F4-DAA0153C8261}">
      <dgm:prSet custT="1"/>
      <dgm:spPr/>
      <dgm:t>
        <a:bodyPr/>
        <a:lstStyle/>
        <a:p>
          <a:pPr algn="l" rtl="0"/>
          <a:r>
            <a:rPr kumimoji="1" lang="en-US" altLang="ja-JP" sz="1800" b="1" dirty="0" smtClean="0"/>
            <a:t>2. </a:t>
          </a:r>
          <a:r>
            <a:rPr kumimoji="1" lang="ja-JP" altLang="en-US" sz="1800" b="1" dirty="0" smtClean="0"/>
            <a:t>低周波防振装置の</a:t>
          </a:r>
          <a:r>
            <a:rPr kumimoji="1" lang="en-US" altLang="ja-JP" sz="1800" b="1" dirty="0" smtClean="0"/>
            <a:t/>
          </a:r>
          <a:br>
            <a:rPr kumimoji="1" lang="en-US" altLang="ja-JP" sz="1800" b="1" dirty="0" smtClean="0"/>
          </a:br>
          <a:r>
            <a:rPr kumimoji="1" lang="ja-JP" altLang="en-US" sz="1800" b="1" dirty="0" smtClean="0"/>
            <a:t>　  概要</a:t>
          </a:r>
          <a:endParaRPr lang="ja-JP" altLang="en-US" sz="1800" dirty="0"/>
        </a:p>
      </dgm:t>
    </dgm:pt>
    <dgm:pt modelId="{7A57407F-D107-49C5-AB32-F141F35816D6}" type="parTrans" cxnId="{427522CB-E6BD-4712-AF4F-0C93895638DD}">
      <dgm:prSet/>
      <dgm:spPr/>
      <dgm:t>
        <a:bodyPr/>
        <a:lstStyle/>
        <a:p>
          <a:endParaRPr kumimoji="1" lang="ja-JP" altLang="en-US" sz="1600"/>
        </a:p>
      </dgm:t>
    </dgm:pt>
    <dgm:pt modelId="{90BAE4DD-E308-4986-BE4F-92FF1B69D956}" type="sibTrans" cxnId="{427522CB-E6BD-4712-AF4F-0C93895638DD}">
      <dgm:prSet/>
      <dgm:spPr/>
      <dgm:t>
        <a:bodyPr/>
        <a:lstStyle/>
        <a:p>
          <a:endParaRPr kumimoji="1" lang="ja-JP" altLang="en-US" sz="1600"/>
        </a:p>
      </dgm:t>
    </dgm:pt>
    <dgm:pt modelId="{F250AB49-5AD9-49FB-88BF-DEBEB2214487}">
      <dgm:prSet custT="1"/>
      <dgm:spPr>
        <a:solidFill>
          <a:schemeClr val="bg1">
            <a:lumMod val="75000"/>
          </a:schemeClr>
        </a:solidFill>
        <a:ln>
          <a:solidFill>
            <a:schemeClr val="bg1">
              <a:lumMod val="75000"/>
            </a:schemeClr>
          </a:solidFill>
        </a:ln>
      </dgm:spPr>
      <dgm:t>
        <a:bodyPr/>
        <a:lstStyle/>
        <a:p>
          <a:pPr algn="l" rtl="0"/>
          <a:r>
            <a:rPr kumimoji="1" lang="en-US" altLang="ja-JP" sz="1800" b="1" dirty="0" smtClean="0"/>
            <a:t>4. </a:t>
          </a:r>
          <a:r>
            <a:rPr kumimoji="1" lang="ja-JP" altLang="en-US" sz="1800" b="1" dirty="0" smtClean="0"/>
            <a:t>制御実験</a:t>
          </a:r>
          <a:endParaRPr lang="ja-JP" altLang="en-US" sz="1800" dirty="0"/>
        </a:p>
      </dgm:t>
    </dgm:pt>
    <dgm:pt modelId="{D0A1FD66-D357-4F13-9005-0FAB046A2BA4}" type="parTrans" cxnId="{ABA1F8F5-7A4A-4F50-9F94-995419A1A90C}">
      <dgm:prSet/>
      <dgm:spPr/>
      <dgm:t>
        <a:bodyPr/>
        <a:lstStyle/>
        <a:p>
          <a:endParaRPr kumimoji="1" lang="ja-JP" altLang="en-US" sz="1600"/>
        </a:p>
      </dgm:t>
    </dgm:pt>
    <dgm:pt modelId="{A0CCD97B-59A7-4249-866C-42CBBCE54D8D}" type="sibTrans" cxnId="{ABA1F8F5-7A4A-4F50-9F94-995419A1A90C}">
      <dgm:prSet/>
      <dgm:spPr/>
      <dgm:t>
        <a:bodyPr/>
        <a:lstStyle/>
        <a:p>
          <a:endParaRPr kumimoji="1" lang="ja-JP" altLang="en-US" sz="1600"/>
        </a:p>
      </dgm:t>
    </dgm:pt>
    <dgm:pt modelId="{E4DA8890-101B-4633-86F4-FA5D6D079D96}">
      <dgm:prSet custT="1"/>
      <dgm:spPr>
        <a:solidFill>
          <a:schemeClr val="bg1">
            <a:lumMod val="75000"/>
          </a:schemeClr>
        </a:solidFill>
        <a:ln>
          <a:solidFill>
            <a:schemeClr val="bg1">
              <a:lumMod val="75000"/>
            </a:schemeClr>
          </a:solidFill>
        </a:ln>
      </dgm:spPr>
      <dgm:t>
        <a:bodyPr/>
        <a:lstStyle/>
        <a:p>
          <a:pPr algn="l" rtl="0"/>
          <a:r>
            <a:rPr kumimoji="1" lang="en-US" altLang="ja-JP" sz="1800" b="1" dirty="0" smtClean="0"/>
            <a:t>5. </a:t>
          </a:r>
          <a:r>
            <a:rPr kumimoji="1" lang="ja-JP" altLang="en-US" sz="1800" b="1" dirty="0" smtClean="0"/>
            <a:t>まとめ</a:t>
          </a:r>
          <a:endParaRPr lang="ja-JP" altLang="en-US" sz="1800" dirty="0"/>
        </a:p>
      </dgm:t>
    </dgm:pt>
    <dgm:pt modelId="{BF727AEE-F9A0-48AE-8404-ED1D73B85D11}" type="parTrans" cxnId="{84DEF0BE-9284-4537-8C87-277BA4C46CCD}">
      <dgm:prSet/>
      <dgm:spPr/>
      <dgm:t>
        <a:bodyPr/>
        <a:lstStyle/>
        <a:p>
          <a:endParaRPr kumimoji="1" lang="ja-JP" altLang="en-US" sz="1600"/>
        </a:p>
      </dgm:t>
    </dgm:pt>
    <dgm:pt modelId="{B82CB32B-D194-40F4-8736-ADFAC5DB39A0}" type="sibTrans" cxnId="{84DEF0BE-9284-4537-8C87-277BA4C46CCD}">
      <dgm:prSet/>
      <dgm:spPr/>
      <dgm:t>
        <a:bodyPr/>
        <a:lstStyle/>
        <a:p>
          <a:endParaRPr kumimoji="1" lang="ja-JP" altLang="en-US" sz="1600"/>
        </a:p>
      </dgm:t>
    </dgm:pt>
    <dgm:pt modelId="{3AA0ED62-3285-4CD7-ACF9-D4FE9BB0E474}">
      <dgm:prSet custT="1"/>
      <dgm:spPr>
        <a:solidFill>
          <a:schemeClr val="bg1">
            <a:lumMod val="75000"/>
          </a:schemeClr>
        </a:solidFill>
        <a:ln>
          <a:solidFill>
            <a:schemeClr val="bg1">
              <a:lumMod val="75000"/>
            </a:schemeClr>
          </a:solidFill>
        </a:ln>
      </dgm:spPr>
      <dgm:t>
        <a:bodyPr/>
        <a:lstStyle/>
        <a:p>
          <a:pPr algn="l" rtl="0"/>
          <a:r>
            <a:rPr kumimoji="1" lang="en-US" altLang="ja-JP" sz="1800" b="1" dirty="0" smtClean="0"/>
            <a:t>3. </a:t>
          </a:r>
          <a:r>
            <a:rPr kumimoji="1" lang="ja-JP" altLang="en-US" sz="1800" b="1" dirty="0" smtClean="0"/>
            <a:t>防振装置の制御</a:t>
          </a:r>
          <a:endParaRPr lang="ja-JP" altLang="en-US" sz="1800" dirty="0"/>
        </a:p>
      </dgm:t>
    </dgm:pt>
    <dgm:pt modelId="{F1B90996-5A24-4BB4-B3CA-9A930F29062F}" type="parTrans" cxnId="{38F86DEC-42DA-46E9-9C52-08DCABB36412}">
      <dgm:prSet/>
      <dgm:spPr/>
      <dgm:t>
        <a:bodyPr/>
        <a:lstStyle/>
        <a:p>
          <a:endParaRPr kumimoji="1" lang="ja-JP" altLang="en-US"/>
        </a:p>
      </dgm:t>
    </dgm:pt>
    <dgm:pt modelId="{0E875B74-6326-4E47-AEBE-EC1AC25A0A06}" type="sibTrans" cxnId="{38F86DEC-42DA-46E9-9C52-08DCABB36412}">
      <dgm:prSet/>
      <dgm:spPr/>
      <dgm:t>
        <a:bodyPr/>
        <a:lstStyle/>
        <a:p>
          <a:endParaRPr kumimoji="1" lang="ja-JP" altLang="en-US"/>
        </a:p>
      </dgm:t>
    </dgm:pt>
    <dgm:pt modelId="{C213B51C-8E7C-49FD-A7A7-47C1760131B7}">
      <dgm:prSet custT="1"/>
      <dgm:spPr/>
      <dgm:t>
        <a:bodyPr/>
        <a:lstStyle/>
        <a:p>
          <a:pPr rtl="0"/>
          <a:r>
            <a:rPr lang="ja-JP" altLang="en-US" sz="1600" dirty="0" smtClean="0">
              <a:solidFill>
                <a:schemeClr val="bg1">
                  <a:lumMod val="75000"/>
                </a:schemeClr>
              </a:solidFill>
            </a:rPr>
            <a:t>　・重力波とその検出原理</a:t>
          </a:r>
          <a:r>
            <a:rPr lang="en-US" altLang="ja-JP" sz="1600" dirty="0" smtClean="0">
              <a:solidFill>
                <a:schemeClr val="bg1">
                  <a:lumMod val="75000"/>
                </a:schemeClr>
              </a:solidFill>
            </a:rPr>
            <a:t/>
          </a:r>
          <a:br>
            <a:rPr lang="en-US" altLang="ja-JP" sz="1600" dirty="0" smtClean="0">
              <a:solidFill>
                <a:schemeClr val="bg1">
                  <a:lumMod val="75000"/>
                </a:schemeClr>
              </a:solidFill>
            </a:rPr>
          </a:br>
          <a:r>
            <a:rPr lang="ja-JP" altLang="en-US" sz="1600" dirty="0" smtClean="0">
              <a:solidFill>
                <a:schemeClr val="bg1">
                  <a:lumMod val="75000"/>
                </a:schemeClr>
              </a:solidFill>
            </a:rPr>
            <a:t>　・地上大型干渉計による重力波検出プロジェクト</a:t>
          </a:r>
          <a:r>
            <a:rPr lang="en-US" altLang="ja-JP" sz="1600" dirty="0" smtClean="0">
              <a:solidFill>
                <a:schemeClr val="bg1">
                  <a:lumMod val="75000"/>
                </a:schemeClr>
              </a:solidFill>
            </a:rPr>
            <a:t/>
          </a:r>
          <a:br>
            <a:rPr lang="en-US" altLang="ja-JP" sz="1600" dirty="0" smtClean="0">
              <a:solidFill>
                <a:schemeClr val="bg1">
                  <a:lumMod val="75000"/>
                </a:schemeClr>
              </a:solidFill>
            </a:rPr>
          </a:br>
          <a:r>
            <a:rPr lang="ja-JP" altLang="en-US" sz="1600" dirty="0" smtClean="0">
              <a:solidFill>
                <a:schemeClr val="bg1">
                  <a:lumMod val="75000"/>
                </a:schemeClr>
              </a:solidFill>
            </a:rPr>
            <a:t>　・低周波の重力波観測</a:t>
          </a:r>
          <a:endParaRPr lang="ja-JP" altLang="en-US" sz="1600" dirty="0">
            <a:solidFill>
              <a:schemeClr val="bg1">
                <a:lumMod val="75000"/>
              </a:schemeClr>
            </a:solidFill>
          </a:endParaRPr>
        </a:p>
      </dgm:t>
    </dgm:pt>
    <dgm:pt modelId="{3881EE9C-DB74-41F8-AE3C-78ED9A45B25D}" type="parTrans" cxnId="{5D5B4DB2-F2A3-4B51-B183-1BD3F2B0630E}">
      <dgm:prSet/>
      <dgm:spPr/>
      <dgm:t>
        <a:bodyPr/>
        <a:lstStyle/>
        <a:p>
          <a:endParaRPr kumimoji="1" lang="ja-JP" altLang="en-US"/>
        </a:p>
      </dgm:t>
    </dgm:pt>
    <dgm:pt modelId="{3E7A4623-8572-4D77-9C5A-A50CDC6F481B}" type="sibTrans" cxnId="{5D5B4DB2-F2A3-4B51-B183-1BD3F2B0630E}">
      <dgm:prSet/>
      <dgm:spPr/>
      <dgm:t>
        <a:bodyPr/>
        <a:lstStyle/>
        <a:p>
          <a:endParaRPr kumimoji="1" lang="ja-JP" altLang="en-US"/>
        </a:p>
      </dgm:t>
    </dgm:pt>
    <dgm:pt modelId="{654F6BCF-6496-489A-BFBB-39A0689DD80E}">
      <dgm:prSet custT="1"/>
      <dgm:spPr/>
      <dgm:t>
        <a:bodyPr/>
        <a:lstStyle/>
        <a:p>
          <a:pPr rtl="0"/>
          <a:r>
            <a:rPr lang="ja-JP" altLang="en-US" sz="1600" dirty="0" smtClean="0"/>
            <a:t>　・防振の基本概念</a:t>
          </a:r>
          <a:r>
            <a:rPr lang="en-US" altLang="ja-JP" sz="1600" dirty="0" smtClean="0"/>
            <a:t/>
          </a:r>
          <a:br>
            <a:rPr lang="en-US" altLang="ja-JP" sz="1600" dirty="0" smtClean="0"/>
          </a:br>
          <a:r>
            <a:rPr lang="ja-JP" altLang="en-US" sz="1600" dirty="0" smtClean="0"/>
            <a:t>　・低周波防振装置としての</a:t>
          </a:r>
          <a:r>
            <a:rPr lang="en-US" altLang="ja-JP" sz="1600" dirty="0" smtClean="0"/>
            <a:t>SAS</a:t>
          </a:r>
          <a:br>
            <a:rPr lang="en-US" altLang="ja-JP" sz="1600" dirty="0" smtClean="0"/>
          </a:br>
          <a:r>
            <a:rPr lang="ja-JP" altLang="en-US" sz="1600" dirty="0" smtClean="0"/>
            <a:t>　・</a:t>
          </a:r>
          <a:r>
            <a:rPr lang="en-US" altLang="ja-JP" sz="1600" dirty="0" smtClean="0"/>
            <a:t>KAGRA</a:t>
          </a:r>
          <a:r>
            <a:rPr lang="ja-JP" altLang="en-US" sz="1600" dirty="0" smtClean="0"/>
            <a:t>における防振装置</a:t>
          </a:r>
          <a:r>
            <a:rPr lang="en-US" altLang="ja-JP" sz="1600" dirty="0" smtClean="0"/>
            <a:t>(KAGRA-SAS)</a:t>
          </a:r>
          <a:endParaRPr lang="ja-JP" altLang="en-US" sz="1600" dirty="0"/>
        </a:p>
      </dgm:t>
    </dgm:pt>
    <dgm:pt modelId="{E7B63C3E-3A06-424E-A7AF-BC036771744F}" type="parTrans" cxnId="{D371F7A3-892D-4500-9162-C17396741354}">
      <dgm:prSet/>
      <dgm:spPr/>
      <dgm:t>
        <a:bodyPr/>
        <a:lstStyle/>
        <a:p>
          <a:endParaRPr kumimoji="1" lang="ja-JP" altLang="en-US"/>
        </a:p>
      </dgm:t>
    </dgm:pt>
    <dgm:pt modelId="{6F20D506-DB34-44A7-89D1-678F3D2BD179}" type="sibTrans" cxnId="{D371F7A3-892D-4500-9162-C17396741354}">
      <dgm:prSet/>
      <dgm:spPr/>
      <dgm:t>
        <a:bodyPr/>
        <a:lstStyle/>
        <a:p>
          <a:endParaRPr kumimoji="1" lang="ja-JP" altLang="en-US"/>
        </a:p>
      </dgm:t>
    </dgm:pt>
    <dgm:pt modelId="{B1A4E1DD-DC55-4550-B0D7-B94C65A44377}">
      <dgm:prSet custT="1"/>
      <dgm:spPr/>
      <dgm:t>
        <a:bodyPr/>
        <a:lstStyle/>
        <a:p>
          <a:pPr rtl="0"/>
          <a:r>
            <a:rPr lang="ja-JP" altLang="en-US" sz="1600" dirty="0" smtClean="0">
              <a:solidFill>
                <a:schemeClr val="bg1">
                  <a:lumMod val="75000"/>
                </a:schemeClr>
              </a:solidFill>
            </a:rPr>
            <a:t>　・制御への要求</a:t>
          </a:r>
          <a:r>
            <a:rPr lang="en-US" altLang="ja-JP" sz="1600" dirty="0" smtClean="0">
              <a:solidFill>
                <a:schemeClr val="bg1">
                  <a:lumMod val="75000"/>
                </a:schemeClr>
              </a:solidFill>
            </a:rPr>
            <a:t/>
          </a:r>
          <a:br>
            <a:rPr lang="en-US" altLang="ja-JP" sz="1600" dirty="0" smtClean="0">
              <a:solidFill>
                <a:schemeClr val="bg1">
                  <a:lumMod val="75000"/>
                </a:schemeClr>
              </a:solidFill>
            </a:rPr>
          </a:br>
          <a:r>
            <a:rPr lang="ja-JP" altLang="en-US" sz="1600" dirty="0" smtClean="0">
              <a:solidFill>
                <a:schemeClr val="bg1">
                  <a:lumMod val="75000"/>
                </a:schemeClr>
              </a:solidFill>
            </a:rPr>
            <a:t>　・</a:t>
          </a:r>
          <a:r>
            <a:rPr lang="en-US" altLang="ja-JP" sz="1600" dirty="0" smtClean="0">
              <a:solidFill>
                <a:schemeClr val="bg1">
                  <a:lumMod val="75000"/>
                </a:schemeClr>
              </a:solidFill>
            </a:rPr>
            <a:t>KAGRA-SAS</a:t>
          </a:r>
          <a:r>
            <a:rPr lang="ja-JP" altLang="en-US" sz="1600" dirty="0" smtClean="0">
              <a:solidFill>
                <a:schemeClr val="bg1">
                  <a:lumMod val="75000"/>
                </a:schemeClr>
              </a:solidFill>
            </a:rPr>
            <a:t>の制御トポロジー</a:t>
          </a:r>
          <a:r>
            <a:rPr lang="en-US" altLang="ja-JP" sz="1600" dirty="0" smtClean="0">
              <a:solidFill>
                <a:schemeClr val="bg1">
                  <a:lumMod val="75000"/>
                </a:schemeClr>
              </a:solidFill>
            </a:rPr>
            <a:t/>
          </a:r>
          <a:br>
            <a:rPr lang="en-US" altLang="ja-JP" sz="1600" dirty="0" smtClean="0">
              <a:solidFill>
                <a:schemeClr val="bg1">
                  <a:lumMod val="75000"/>
                </a:schemeClr>
              </a:solidFill>
            </a:rPr>
          </a:br>
          <a:r>
            <a:rPr lang="ja-JP" altLang="en-US" sz="1600" dirty="0" smtClean="0">
              <a:solidFill>
                <a:schemeClr val="bg1">
                  <a:lumMod val="75000"/>
                </a:schemeClr>
              </a:solidFill>
            </a:rPr>
            <a:t>　・制御の設計</a:t>
          </a:r>
          <a:endParaRPr lang="ja-JP" altLang="en-US" sz="1600" dirty="0">
            <a:solidFill>
              <a:schemeClr val="bg1">
                <a:lumMod val="75000"/>
              </a:schemeClr>
            </a:solidFill>
          </a:endParaRPr>
        </a:p>
      </dgm:t>
    </dgm:pt>
    <dgm:pt modelId="{A046927B-9603-47A0-890B-41B5147E969A}" type="parTrans" cxnId="{86D1FB1E-A033-4326-9C85-C1D28DD005CC}">
      <dgm:prSet/>
      <dgm:spPr/>
      <dgm:t>
        <a:bodyPr/>
        <a:lstStyle/>
        <a:p>
          <a:endParaRPr kumimoji="1" lang="ja-JP" altLang="en-US"/>
        </a:p>
      </dgm:t>
    </dgm:pt>
    <dgm:pt modelId="{6EEA5210-DBBD-4F15-B981-9D5C1C6152F5}" type="sibTrans" cxnId="{86D1FB1E-A033-4326-9C85-C1D28DD005CC}">
      <dgm:prSet/>
      <dgm:spPr/>
      <dgm:t>
        <a:bodyPr/>
        <a:lstStyle/>
        <a:p>
          <a:endParaRPr kumimoji="1" lang="ja-JP" altLang="en-US"/>
        </a:p>
      </dgm:t>
    </dgm:pt>
    <dgm:pt modelId="{C9E60679-B84E-4CB6-9151-21A2FE1D8C0E}">
      <dgm:prSet custT="1"/>
      <dgm:spPr/>
      <dgm:t>
        <a:bodyPr/>
        <a:lstStyle/>
        <a:p>
          <a:pPr rtl="0"/>
          <a:r>
            <a:rPr lang="ja-JP" altLang="en-US" sz="1600" dirty="0" smtClean="0">
              <a:solidFill>
                <a:schemeClr val="bg1">
                  <a:lumMod val="75000"/>
                </a:schemeClr>
              </a:solidFill>
            </a:rPr>
            <a:t>　・実験セットアップ</a:t>
          </a:r>
          <a:r>
            <a:rPr lang="en-US" altLang="ja-JP" sz="1600" dirty="0" smtClean="0">
              <a:solidFill>
                <a:schemeClr val="bg1">
                  <a:lumMod val="75000"/>
                </a:schemeClr>
              </a:solidFill>
            </a:rPr>
            <a:t/>
          </a:r>
          <a:br>
            <a:rPr lang="en-US" altLang="ja-JP" sz="1600" dirty="0" smtClean="0">
              <a:solidFill>
                <a:schemeClr val="bg1">
                  <a:lumMod val="75000"/>
                </a:schemeClr>
              </a:solidFill>
            </a:rPr>
          </a:br>
          <a:r>
            <a:rPr lang="ja-JP" altLang="en-US" sz="1600" dirty="0" smtClean="0">
              <a:solidFill>
                <a:schemeClr val="bg1">
                  <a:lumMod val="75000"/>
                </a:schemeClr>
              </a:solidFill>
            </a:rPr>
            <a:t>　・各種制御と性能確認</a:t>
          </a:r>
          <a:r>
            <a:rPr lang="en-US" altLang="ja-JP" sz="1600" dirty="0" smtClean="0">
              <a:solidFill>
                <a:schemeClr val="bg1">
                  <a:lumMod val="75000"/>
                </a:schemeClr>
              </a:solidFill>
            </a:rPr>
            <a:t/>
          </a:r>
          <a:br>
            <a:rPr lang="en-US" altLang="ja-JP" sz="1600" dirty="0" smtClean="0">
              <a:solidFill>
                <a:schemeClr val="bg1">
                  <a:lumMod val="75000"/>
                </a:schemeClr>
              </a:solidFill>
            </a:rPr>
          </a:br>
          <a:r>
            <a:rPr lang="ja-JP" altLang="en-US" sz="1600" dirty="0" smtClean="0">
              <a:solidFill>
                <a:schemeClr val="bg1">
                  <a:lumMod val="75000"/>
                </a:schemeClr>
              </a:solidFill>
            </a:rPr>
            <a:t>　・オートマトンによる自動制御</a:t>
          </a:r>
          <a:endParaRPr lang="ja-JP" altLang="en-US" sz="1600" dirty="0">
            <a:solidFill>
              <a:schemeClr val="bg1">
                <a:lumMod val="75000"/>
              </a:schemeClr>
            </a:solidFill>
          </a:endParaRPr>
        </a:p>
      </dgm:t>
    </dgm:pt>
    <dgm:pt modelId="{C41FC5D5-DC38-4E5B-9E26-E024F14D02CF}" type="parTrans" cxnId="{7AD8D7A2-7FE2-406D-9506-B24FD908EFB4}">
      <dgm:prSet/>
      <dgm:spPr/>
      <dgm:t>
        <a:bodyPr/>
        <a:lstStyle/>
        <a:p>
          <a:endParaRPr kumimoji="1" lang="ja-JP" altLang="en-US"/>
        </a:p>
      </dgm:t>
    </dgm:pt>
    <dgm:pt modelId="{A275254C-2C3D-48D9-AFE8-3A07BEE7E6B8}" type="sibTrans" cxnId="{7AD8D7A2-7FE2-406D-9506-B24FD908EFB4}">
      <dgm:prSet/>
      <dgm:spPr/>
      <dgm:t>
        <a:bodyPr/>
        <a:lstStyle/>
        <a:p>
          <a:endParaRPr kumimoji="1" lang="ja-JP" altLang="en-US"/>
        </a:p>
      </dgm:t>
    </dgm:pt>
    <dgm:pt modelId="{6A1E2CBD-A8EB-415F-8D95-FF0A5AE18358}">
      <dgm:prSet custT="1"/>
      <dgm:spPr/>
      <dgm:t>
        <a:bodyPr/>
        <a:lstStyle/>
        <a:p>
          <a:pPr rtl="0"/>
          <a:r>
            <a:rPr lang="ja-JP" altLang="en-US" sz="1600" dirty="0" smtClean="0">
              <a:solidFill>
                <a:schemeClr val="bg1">
                  <a:lumMod val="75000"/>
                </a:schemeClr>
              </a:solidFill>
            </a:rPr>
            <a:t>　・まとめ</a:t>
          </a:r>
          <a:r>
            <a:rPr lang="en-US" altLang="ja-JP" sz="1600" dirty="0" smtClean="0">
              <a:solidFill>
                <a:schemeClr val="bg1">
                  <a:lumMod val="75000"/>
                </a:schemeClr>
              </a:solidFill>
            </a:rPr>
            <a:t/>
          </a:r>
          <a:br>
            <a:rPr lang="en-US" altLang="ja-JP" sz="1600" dirty="0" smtClean="0">
              <a:solidFill>
                <a:schemeClr val="bg1">
                  <a:lumMod val="75000"/>
                </a:schemeClr>
              </a:solidFill>
            </a:rPr>
          </a:br>
          <a:r>
            <a:rPr lang="ja-JP" altLang="en-US" sz="1600" dirty="0" smtClean="0">
              <a:solidFill>
                <a:schemeClr val="bg1">
                  <a:lumMod val="75000"/>
                </a:schemeClr>
              </a:solidFill>
            </a:rPr>
            <a:t>　・今後の課題</a:t>
          </a:r>
          <a:endParaRPr lang="ja-JP" altLang="en-US" sz="1600" dirty="0">
            <a:solidFill>
              <a:schemeClr val="bg1">
                <a:lumMod val="75000"/>
              </a:schemeClr>
            </a:solidFill>
          </a:endParaRPr>
        </a:p>
      </dgm:t>
    </dgm:pt>
    <dgm:pt modelId="{96D56716-EFCA-4B12-9CC0-B8A1CE7B4DF6}" type="parTrans" cxnId="{424A7E82-3966-4908-B0AB-2A28E06DF554}">
      <dgm:prSet/>
      <dgm:spPr/>
      <dgm:t>
        <a:bodyPr/>
        <a:lstStyle/>
        <a:p>
          <a:endParaRPr kumimoji="1" lang="ja-JP" altLang="en-US"/>
        </a:p>
      </dgm:t>
    </dgm:pt>
    <dgm:pt modelId="{467686EB-C4E5-4CBF-8BC0-1DA820C951EC}" type="sibTrans" cxnId="{424A7E82-3966-4908-B0AB-2A28E06DF554}">
      <dgm:prSet/>
      <dgm:spPr/>
      <dgm:t>
        <a:bodyPr/>
        <a:lstStyle/>
        <a:p>
          <a:endParaRPr kumimoji="1" lang="ja-JP" altLang="en-US"/>
        </a:p>
      </dgm:t>
    </dgm:pt>
    <dgm:pt modelId="{58536944-0356-4F26-B476-826771177901}" type="pres">
      <dgm:prSet presAssocID="{A6125BCF-B32A-4CE0-8DB0-58D7CFD7774A}" presName="Name0" presStyleCnt="0">
        <dgm:presLayoutVars>
          <dgm:chMax/>
          <dgm:chPref val="3"/>
          <dgm:dir/>
          <dgm:animOne val="branch"/>
          <dgm:animLvl val="lvl"/>
        </dgm:presLayoutVars>
      </dgm:prSet>
      <dgm:spPr/>
    </dgm:pt>
    <dgm:pt modelId="{38B63726-2B8A-41E6-94A1-4B5B64BEDA95}" type="pres">
      <dgm:prSet presAssocID="{7459DECA-1140-4C0A-ADB3-15EAE395BD83}" presName="composite" presStyleCnt="0"/>
      <dgm:spPr/>
    </dgm:pt>
    <dgm:pt modelId="{B4095DCB-CD92-4035-9FE7-18634BD15C13}" type="pres">
      <dgm:prSet presAssocID="{7459DECA-1140-4C0A-ADB3-15EAE395BD83}" presName="FirstChild" presStyleLbl="revTx" presStyleIdx="0" presStyleCnt="5">
        <dgm:presLayoutVars>
          <dgm:chMax val="0"/>
          <dgm:chPref val="0"/>
          <dgm:bulletEnabled val="1"/>
        </dgm:presLayoutVars>
      </dgm:prSet>
      <dgm:spPr/>
      <dgm:t>
        <a:bodyPr/>
        <a:lstStyle/>
        <a:p>
          <a:endParaRPr kumimoji="1" lang="ja-JP" altLang="en-US"/>
        </a:p>
      </dgm:t>
    </dgm:pt>
    <dgm:pt modelId="{9153E764-0FE2-49B6-A940-BA7803E84986}" type="pres">
      <dgm:prSet presAssocID="{7459DECA-1140-4C0A-ADB3-15EAE395BD83}" presName="Parent" presStyleLbl="alignNode1" presStyleIdx="0" presStyleCnt="5" custLinFactNeighborY="-365">
        <dgm:presLayoutVars>
          <dgm:chMax val="3"/>
          <dgm:chPref val="3"/>
          <dgm:bulletEnabled val="1"/>
        </dgm:presLayoutVars>
      </dgm:prSet>
      <dgm:spPr/>
    </dgm:pt>
    <dgm:pt modelId="{6B79DBE7-EEB8-483E-A4D6-98FE8228F2AD}" type="pres">
      <dgm:prSet presAssocID="{7459DECA-1140-4C0A-ADB3-15EAE395BD83}" presName="Accent" presStyleLbl="parChTrans1D1" presStyleIdx="0" presStyleCnt="5"/>
      <dgm:spPr/>
    </dgm:pt>
    <dgm:pt modelId="{ABB63D2B-5FB4-49F6-BE4C-3E1F3E1E458D}" type="pres">
      <dgm:prSet presAssocID="{626B9CC8-3FED-4C9B-BDDF-35912904052B}" presName="sibTrans" presStyleCnt="0"/>
      <dgm:spPr/>
    </dgm:pt>
    <dgm:pt modelId="{2F142856-DE43-42A0-BC55-0D9B5A3B6DF9}" type="pres">
      <dgm:prSet presAssocID="{FCC0C676-9243-4C04-B1F4-DAA0153C8261}" presName="composite" presStyleCnt="0"/>
      <dgm:spPr/>
    </dgm:pt>
    <dgm:pt modelId="{DC5CDB1E-FA56-425C-998D-CB9C7E6F324F}" type="pres">
      <dgm:prSet presAssocID="{FCC0C676-9243-4C04-B1F4-DAA0153C8261}" presName="FirstChild" presStyleLbl="revTx" presStyleIdx="1" presStyleCnt="5">
        <dgm:presLayoutVars>
          <dgm:chMax val="0"/>
          <dgm:chPref val="0"/>
          <dgm:bulletEnabled val="1"/>
        </dgm:presLayoutVars>
      </dgm:prSet>
      <dgm:spPr/>
      <dgm:t>
        <a:bodyPr/>
        <a:lstStyle/>
        <a:p>
          <a:endParaRPr kumimoji="1" lang="ja-JP" altLang="en-US"/>
        </a:p>
      </dgm:t>
    </dgm:pt>
    <dgm:pt modelId="{6920C028-5C47-42D2-AD34-DCF89D84630C}" type="pres">
      <dgm:prSet presAssocID="{FCC0C676-9243-4C04-B1F4-DAA0153C8261}" presName="Parent" presStyleLbl="alignNode1" presStyleIdx="1" presStyleCnt="5">
        <dgm:presLayoutVars>
          <dgm:chMax val="3"/>
          <dgm:chPref val="3"/>
          <dgm:bulletEnabled val="1"/>
        </dgm:presLayoutVars>
      </dgm:prSet>
      <dgm:spPr/>
      <dgm:t>
        <a:bodyPr/>
        <a:lstStyle/>
        <a:p>
          <a:endParaRPr kumimoji="1" lang="ja-JP" altLang="en-US"/>
        </a:p>
      </dgm:t>
    </dgm:pt>
    <dgm:pt modelId="{328562B8-D277-4C5A-9DD6-BF795BA5B517}" type="pres">
      <dgm:prSet presAssocID="{FCC0C676-9243-4C04-B1F4-DAA0153C8261}" presName="Accent" presStyleLbl="parChTrans1D1" presStyleIdx="1" presStyleCnt="5"/>
      <dgm:spPr/>
    </dgm:pt>
    <dgm:pt modelId="{F49B8FA2-4A49-47F2-93BD-582105F6CE5E}" type="pres">
      <dgm:prSet presAssocID="{90BAE4DD-E308-4986-BE4F-92FF1B69D956}" presName="sibTrans" presStyleCnt="0"/>
      <dgm:spPr/>
    </dgm:pt>
    <dgm:pt modelId="{135B511A-6DD0-4DE4-98FF-0FA58FC36185}" type="pres">
      <dgm:prSet presAssocID="{3AA0ED62-3285-4CD7-ACF9-D4FE9BB0E474}" presName="composite" presStyleCnt="0"/>
      <dgm:spPr/>
    </dgm:pt>
    <dgm:pt modelId="{30FE12B3-19D9-4AAC-AAB7-BA701930A894}" type="pres">
      <dgm:prSet presAssocID="{3AA0ED62-3285-4CD7-ACF9-D4FE9BB0E474}" presName="FirstChild" presStyleLbl="revTx" presStyleIdx="2" presStyleCnt="5">
        <dgm:presLayoutVars>
          <dgm:chMax val="0"/>
          <dgm:chPref val="0"/>
          <dgm:bulletEnabled val="1"/>
        </dgm:presLayoutVars>
      </dgm:prSet>
      <dgm:spPr/>
      <dgm:t>
        <a:bodyPr/>
        <a:lstStyle/>
        <a:p>
          <a:endParaRPr kumimoji="1" lang="ja-JP" altLang="en-US"/>
        </a:p>
      </dgm:t>
    </dgm:pt>
    <dgm:pt modelId="{78595D6E-7C05-4154-B926-1536EB416384}" type="pres">
      <dgm:prSet presAssocID="{3AA0ED62-3285-4CD7-ACF9-D4FE9BB0E474}" presName="Parent" presStyleLbl="alignNode1" presStyleIdx="2" presStyleCnt="5">
        <dgm:presLayoutVars>
          <dgm:chMax val="3"/>
          <dgm:chPref val="3"/>
          <dgm:bulletEnabled val="1"/>
        </dgm:presLayoutVars>
      </dgm:prSet>
      <dgm:spPr/>
    </dgm:pt>
    <dgm:pt modelId="{661C13ED-C511-46FB-9B6E-2288428BC598}" type="pres">
      <dgm:prSet presAssocID="{3AA0ED62-3285-4CD7-ACF9-D4FE9BB0E474}" presName="Accent" presStyleLbl="parChTrans1D1" presStyleIdx="2" presStyleCnt="5"/>
      <dgm:spPr/>
    </dgm:pt>
    <dgm:pt modelId="{57EACBA1-F98C-4FD5-ADC4-A1A45A4DAD6F}" type="pres">
      <dgm:prSet presAssocID="{0E875B74-6326-4E47-AEBE-EC1AC25A0A06}" presName="sibTrans" presStyleCnt="0"/>
      <dgm:spPr/>
    </dgm:pt>
    <dgm:pt modelId="{51724D27-3DF5-40A1-BD0E-BCD05E5728FB}" type="pres">
      <dgm:prSet presAssocID="{F250AB49-5AD9-49FB-88BF-DEBEB2214487}" presName="composite" presStyleCnt="0"/>
      <dgm:spPr/>
    </dgm:pt>
    <dgm:pt modelId="{34ACAD1C-1104-4AC2-A3F1-24674A11EE26}" type="pres">
      <dgm:prSet presAssocID="{F250AB49-5AD9-49FB-88BF-DEBEB2214487}" presName="FirstChild" presStyleLbl="revTx" presStyleIdx="3" presStyleCnt="5">
        <dgm:presLayoutVars>
          <dgm:chMax val="0"/>
          <dgm:chPref val="0"/>
          <dgm:bulletEnabled val="1"/>
        </dgm:presLayoutVars>
      </dgm:prSet>
      <dgm:spPr/>
      <dgm:t>
        <a:bodyPr/>
        <a:lstStyle/>
        <a:p>
          <a:endParaRPr kumimoji="1" lang="ja-JP" altLang="en-US"/>
        </a:p>
      </dgm:t>
    </dgm:pt>
    <dgm:pt modelId="{1A415AD4-16F8-4759-9C7D-B840F43CC80C}" type="pres">
      <dgm:prSet presAssocID="{F250AB49-5AD9-49FB-88BF-DEBEB2214487}" presName="Parent" presStyleLbl="alignNode1" presStyleIdx="3" presStyleCnt="5">
        <dgm:presLayoutVars>
          <dgm:chMax val="3"/>
          <dgm:chPref val="3"/>
          <dgm:bulletEnabled val="1"/>
        </dgm:presLayoutVars>
      </dgm:prSet>
      <dgm:spPr/>
    </dgm:pt>
    <dgm:pt modelId="{C7E1C529-A09B-424A-B537-7E2C94A3F083}" type="pres">
      <dgm:prSet presAssocID="{F250AB49-5AD9-49FB-88BF-DEBEB2214487}" presName="Accent" presStyleLbl="parChTrans1D1" presStyleIdx="3" presStyleCnt="5"/>
      <dgm:spPr/>
    </dgm:pt>
    <dgm:pt modelId="{6F6A8F9F-4AF2-40B7-9679-D964C59841B6}" type="pres">
      <dgm:prSet presAssocID="{A0CCD97B-59A7-4249-866C-42CBBCE54D8D}" presName="sibTrans" presStyleCnt="0"/>
      <dgm:spPr/>
    </dgm:pt>
    <dgm:pt modelId="{4E8382AB-2F0C-40C1-A9E3-192FE5AC51B3}" type="pres">
      <dgm:prSet presAssocID="{E4DA8890-101B-4633-86F4-FA5D6D079D96}" presName="composite" presStyleCnt="0"/>
      <dgm:spPr/>
    </dgm:pt>
    <dgm:pt modelId="{EE866ECC-1F19-4553-AF6A-0B837AD12763}" type="pres">
      <dgm:prSet presAssocID="{E4DA8890-101B-4633-86F4-FA5D6D079D96}" presName="FirstChild" presStyleLbl="revTx" presStyleIdx="4" presStyleCnt="5">
        <dgm:presLayoutVars>
          <dgm:chMax val="0"/>
          <dgm:chPref val="0"/>
          <dgm:bulletEnabled val="1"/>
        </dgm:presLayoutVars>
      </dgm:prSet>
      <dgm:spPr/>
    </dgm:pt>
    <dgm:pt modelId="{AAE2CAAF-0F7C-4B85-B9C9-A38A321056DD}" type="pres">
      <dgm:prSet presAssocID="{E4DA8890-101B-4633-86F4-FA5D6D079D96}" presName="Parent" presStyleLbl="alignNode1" presStyleIdx="4" presStyleCnt="5">
        <dgm:presLayoutVars>
          <dgm:chMax val="3"/>
          <dgm:chPref val="3"/>
          <dgm:bulletEnabled val="1"/>
        </dgm:presLayoutVars>
      </dgm:prSet>
      <dgm:spPr/>
    </dgm:pt>
    <dgm:pt modelId="{34345515-89CE-4F11-BC7C-01BBFACD933F}" type="pres">
      <dgm:prSet presAssocID="{E4DA8890-101B-4633-86F4-FA5D6D079D96}" presName="Accent" presStyleLbl="parChTrans1D1" presStyleIdx="4" presStyleCnt="5"/>
      <dgm:spPr/>
    </dgm:pt>
  </dgm:ptLst>
  <dgm:cxnLst>
    <dgm:cxn modelId="{D371F7A3-892D-4500-9162-C17396741354}" srcId="{FCC0C676-9243-4C04-B1F4-DAA0153C8261}" destId="{654F6BCF-6496-489A-BFBB-39A0689DD80E}" srcOrd="0" destOrd="0" parTransId="{E7B63C3E-3A06-424E-A7AF-BC036771744F}" sibTransId="{6F20D506-DB34-44A7-89D1-678F3D2BD179}"/>
    <dgm:cxn modelId="{5F5E3256-5023-4A2E-9D2C-4F4AE4B09CF3}" type="presOf" srcId="{C213B51C-8E7C-49FD-A7A7-47C1760131B7}" destId="{B4095DCB-CD92-4035-9FE7-18634BD15C13}" srcOrd="0" destOrd="0" presId="urn:microsoft.com/office/officeart/2011/layout/TabList"/>
    <dgm:cxn modelId="{EF6A73C1-91EE-4CBB-9AAD-ACCFEF8C41D3}" type="presOf" srcId="{A6125BCF-B32A-4CE0-8DB0-58D7CFD7774A}" destId="{58536944-0356-4F26-B476-826771177901}" srcOrd="0" destOrd="0" presId="urn:microsoft.com/office/officeart/2011/layout/TabList"/>
    <dgm:cxn modelId="{A4320CC6-3DD5-4538-B9DA-D67BF0BF9300}" type="presOf" srcId="{C9E60679-B84E-4CB6-9151-21A2FE1D8C0E}" destId="{34ACAD1C-1104-4AC2-A3F1-24674A11EE26}" srcOrd="0" destOrd="0" presId="urn:microsoft.com/office/officeart/2011/layout/TabList"/>
    <dgm:cxn modelId="{ABA1F8F5-7A4A-4F50-9F94-995419A1A90C}" srcId="{A6125BCF-B32A-4CE0-8DB0-58D7CFD7774A}" destId="{F250AB49-5AD9-49FB-88BF-DEBEB2214487}" srcOrd="3" destOrd="0" parTransId="{D0A1FD66-D357-4F13-9005-0FAB046A2BA4}" sibTransId="{A0CCD97B-59A7-4249-866C-42CBBCE54D8D}"/>
    <dgm:cxn modelId="{424A7E82-3966-4908-B0AB-2A28E06DF554}" srcId="{E4DA8890-101B-4633-86F4-FA5D6D079D96}" destId="{6A1E2CBD-A8EB-415F-8D95-FF0A5AE18358}" srcOrd="0" destOrd="0" parTransId="{96D56716-EFCA-4B12-9CC0-B8A1CE7B4DF6}" sibTransId="{467686EB-C4E5-4CBF-8BC0-1DA820C951EC}"/>
    <dgm:cxn modelId="{84DEF0BE-9284-4537-8C87-277BA4C46CCD}" srcId="{A6125BCF-B32A-4CE0-8DB0-58D7CFD7774A}" destId="{E4DA8890-101B-4633-86F4-FA5D6D079D96}" srcOrd="4" destOrd="0" parTransId="{BF727AEE-F9A0-48AE-8404-ED1D73B85D11}" sibTransId="{B82CB32B-D194-40F4-8736-ADFAC5DB39A0}"/>
    <dgm:cxn modelId="{7AD8D7A2-7FE2-406D-9506-B24FD908EFB4}" srcId="{F250AB49-5AD9-49FB-88BF-DEBEB2214487}" destId="{C9E60679-B84E-4CB6-9151-21A2FE1D8C0E}" srcOrd="0" destOrd="0" parTransId="{C41FC5D5-DC38-4E5B-9E26-E024F14D02CF}" sibTransId="{A275254C-2C3D-48D9-AFE8-3A07BEE7E6B8}"/>
    <dgm:cxn modelId="{427522CB-E6BD-4712-AF4F-0C93895638DD}" srcId="{A6125BCF-B32A-4CE0-8DB0-58D7CFD7774A}" destId="{FCC0C676-9243-4C04-B1F4-DAA0153C8261}" srcOrd="1" destOrd="0" parTransId="{7A57407F-D107-49C5-AB32-F141F35816D6}" sibTransId="{90BAE4DD-E308-4986-BE4F-92FF1B69D956}"/>
    <dgm:cxn modelId="{8587691C-4029-499F-B42D-2AD1856998E4}" type="presOf" srcId="{7459DECA-1140-4C0A-ADB3-15EAE395BD83}" destId="{9153E764-0FE2-49B6-A940-BA7803E84986}" srcOrd="0" destOrd="0" presId="urn:microsoft.com/office/officeart/2011/layout/TabList"/>
    <dgm:cxn modelId="{F52E2730-F39F-4732-8CB8-28C0AABCCB66}" type="presOf" srcId="{FCC0C676-9243-4C04-B1F4-DAA0153C8261}" destId="{6920C028-5C47-42D2-AD34-DCF89D84630C}" srcOrd="0" destOrd="0" presId="urn:microsoft.com/office/officeart/2011/layout/TabList"/>
    <dgm:cxn modelId="{841700B7-3270-484D-9546-FB59CF25C38E}" type="presOf" srcId="{3AA0ED62-3285-4CD7-ACF9-D4FE9BB0E474}" destId="{78595D6E-7C05-4154-B926-1536EB416384}" srcOrd="0" destOrd="0" presId="urn:microsoft.com/office/officeart/2011/layout/TabList"/>
    <dgm:cxn modelId="{6F4DCF07-92F0-4F04-A242-A0E39A858E2C}" type="presOf" srcId="{654F6BCF-6496-489A-BFBB-39A0689DD80E}" destId="{DC5CDB1E-FA56-425C-998D-CB9C7E6F324F}" srcOrd="0" destOrd="0" presId="urn:microsoft.com/office/officeart/2011/layout/TabList"/>
    <dgm:cxn modelId="{AFA34847-BF31-4BDC-9FD4-292540FCDF26}" type="presOf" srcId="{F250AB49-5AD9-49FB-88BF-DEBEB2214487}" destId="{1A415AD4-16F8-4759-9C7D-B840F43CC80C}" srcOrd="0" destOrd="0" presId="urn:microsoft.com/office/officeart/2011/layout/TabList"/>
    <dgm:cxn modelId="{38F86DEC-42DA-46E9-9C52-08DCABB36412}" srcId="{A6125BCF-B32A-4CE0-8DB0-58D7CFD7774A}" destId="{3AA0ED62-3285-4CD7-ACF9-D4FE9BB0E474}" srcOrd="2" destOrd="0" parTransId="{F1B90996-5A24-4BB4-B3CA-9A930F29062F}" sibTransId="{0E875B74-6326-4E47-AEBE-EC1AC25A0A06}"/>
    <dgm:cxn modelId="{86D1FB1E-A033-4326-9C85-C1D28DD005CC}" srcId="{3AA0ED62-3285-4CD7-ACF9-D4FE9BB0E474}" destId="{B1A4E1DD-DC55-4550-B0D7-B94C65A44377}" srcOrd="0" destOrd="0" parTransId="{A046927B-9603-47A0-890B-41B5147E969A}" sibTransId="{6EEA5210-DBBD-4F15-B981-9D5C1C6152F5}"/>
    <dgm:cxn modelId="{9CC52B8A-85B8-4000-92C5-80B8B336E042}" srcId="{A6125BCF-B32A-4CE0-8DB0-58D7CFD7774A}" destId="{7459DECA-1140-4C0A-ADB3-15EAE395BD83}" srcOrd="0" destOrd="0" parTransId="{FD0F1A99-2E33-4F12-93AC-A0B31E563424}" sibTransId="{626B9CC8-3FED-4C9B-BDDF-35912904052B}"/>
    <dgm:cxn modelId="{2A265FF2-3963-43A4-BC35-5923AF82BBF6}" type="presOf" srcId="{6A1E2CBD-A8EB-415F-8D95-FF0A5AE18358}" destId="{EE866ECC-1F19-4553-AF6A-0B837AD12763}" srcOrd="0" destOrd="0" presId="urn:microsoft.com/office/officeart/2011/layout/TabList"/>
    <dgm:cxn modelId="{FFD1FE42-A507-4D53-AC0F-656FF9D7358E}" type="presOf" srcId="{E4DA8890-101B-4633-86F4-FA5D6D079D96}" destId="{AAE2CAAF-0F7C-4B85-B9C9-A38A321056DD}" srcOrd="0" destOrd="0" presId="urn:microsoft.com/office/officeart/2011/layout/TabList"/>
    <dgm:cxn modelId="{5D5B4DB2-F2A3-4B51-B183-1BD3F2B0630E}" srcId="{7459DECA-1140-4C0A-ADB3-15EAE395BD83}" destId="{C213B51C-8E7C-49FD-A7A7-47C1760131B7}" srcOrd="0" destOrd="0" parTransId="{3881EE9C-DB74-41F8-AE3C-78ED9A45B25D}" sibTransId="{3E7A4623-8572-4D77-9C5A-A50CDC6F481B}"/>
    <dgm:cxn modelId="{3C1F6E91-3B6C-45FA-A8A2-479179448972}" type="presOf" srcId="{B1A4E1DD-DC55-4550-B0D7-B94C65A44377}" destId="{30FE12B3-19D9-4AAC-AAB7-BA701930A894}" srcOrd="0" destOrd="0" presId="urn:microsoft.com/office/officeart/2011/layout/TabList"/>
    <dgm:cxn modelId="{7FEC4E25-CD2D-45A0-88EC-6461F6764866}" type="presParOf" srcId="{58536944-0356-4F26-B476-826771177901}" destId="{38B63726-2B8A-41E6-94A1-4B5B64BEDA95}" srcOrd="0" destOrd="0" presId="urn:microsoft.com/office/officeart/2011/layout/TabList"/>
    <dgm:cxn modelId="{890FAFC6-960B-4E2D-B3E4-EEA705A8D0D2}" type="presParOf" srcId="{38B63726-2B8A-41E6-94A1-4B5B64BEDA95}" destId="{B4095DCB-CD92-4035-9FE7-18634BD15C13}" srcOrd="0" destOrd="0" presId="urn:microsoft.com/office/officeart/2011/layout/TabList"/>
    <dgm:cxn modelId="{5437F286-ED70-4143-B85B-A17B3B100CB6}" type="presParOf" srcId="{38B63726-2B8A-41E6-94A1-4B5B64BEDA95}" destId="{9153E764-0FE2-49B6-A940-BA7803E84986}" srcOrd="1" destOrd="0" presId="urn:microsoft.com/office/officeart/2011/layout/TabList"/>
    <dgm:cxn modelId="{EEC53319-D8CD-4831-A1DB-0D20D559B2EC}" type="presParOf" srcId="{38B63726-2B8A-41E6-94A1-4B5B64BEDA95}" destId="{6B79DBE7-EEB8-483E-A4D6-98FE8228F2AD}" srcOrd="2" destOrd="0" presId="urn:microsoft.com/office/officeart/2011/layout/TabList"/>
    <dgm:cxn modelId="{586494C2-6232-436A-9F3D-2F08D4E738AE}" type="presParOf" srcId="{58536944-0356-4F26-B476-826771177901}" destId="{ABB63D2B-5FB4-49F6-BE4C-3E1F3E1E458D}" srcOrd="1" destOrd="0" presId="urn:microsoft.com/office/officeart/2011/layout/TabList"/>
    <dgm:cxn modelId="{07A56A72-32CF-4976-9A35-85D6E48CD554}" type="presParOf" srcId="{58536944-0356-4F26-B476-826771177901}" destId="{2F142856-DE43-42A0-BC55-0D9B5A3B6DF9}" srcOrd="2" destOrd="0" presId="urn:microsoft.com/office/officeart/2011/layout/TabList"/>
    <dgm:cxn modelId="{F6C670F5-EB34-4F80-A47E-867F0A848185}" type="presParOf" srcId="{2F142856-DE43-42A0-BC55-0D9B5A3B6DF9}" destId="{DC5CDB1E-FA56-425C-998D-CB9C7E6F324F}" srcOrd="0" destOrd="0" presId="urn:microsoft.com/office/officeart/2011/layout/TabList"/>
    <dgm:cxn modelId="{F947FA3C-1BF1-4C63-B7C6-AFF2A9855AB9}" type="presParOf" srcId="{2F142856-DE43-42A0-BC55-0D9B5A3B6DF9}" destId="{6920C028-5C47-42D2-AD34-DCF89D84630C}" srcOrd="1" destOrd="0" presId="urn:microsoft.com/office/officeart/2011/layout/TabList"/>
    <dgm:cxn modelId="{E7A3D8A9-B25C-43B0-B4E6-3FFB8AFD5250}" type="presParOf" srcId="{2F142856-DE43-42A0-BC55-0D9B5A3B6DF9}" destId="{328562B8-D277-4C5A-9DD6-BF795BA5B517}" srcOrd="2" destOrd="0" presId="urn:microsoft.com/office/officeart/2011/layout/TabList"/>
    <dgm:cxn modelId="{E7D55FEB-FF57-4E2E-98C7-1A5EA32571D6}" type="presParOf" srcId="{58536944-0356-4F26-B476-826771177901}" destId="{F49B8FA2-4A49-47F2-93BD-582105F6CE5E}" srcOrd="3" destOrd="0" presId="urn:microsoft.com/office/officeart/2011/layout/TabList"/>
    <dgm:cxn modelId="{2918990D-33E7-4B5C-A187-77F60F0A941B}" type="presParOf" srcId="{58536944-0356-4F26-B476-826771177901}" destId="{135B511A-6DD0-4DE4-98FF-0FA58FC36185}" srcOrd="4" destOrd="0" presId="urn:microsoft.com/office/officeart/2011/layout/TabList"/>
    <dgm:cxn modelId="{4B100C87-78D7-446F-B919-6F7C2E4B691C}" type="presParOf" srcId="{135B511A-6DD0-4DE4-98FF-0FA58FC36185}" destId="{30FE12B3-19D9-4AAC-AAB7-BA701930A894}" srcOrd="0" destOrd="0" presId="urn:microsoft.com/office/officeart/2011/layout/TabList"/>
    <dgm:cxn modelId="{7D3B4281-641F-4312-A3DA-63E041E37F4F}" type="presParOf" srcId="{135B511A-6DD0-4DE4-98FF-0FA58FC36185}" destId="{78595D6E-7C05-4154-B926-1536EB416384}" srcOrd="1" destOrd="0" presId="urn:microsoft.com/office/officeart/2011/layout/TabList"/>
    <dgm:cxn modelId="{3FF9A37E-482A-4A47-A117-8372CF278BC3}" type="presParOf" srcId="{135B511A-6DD0-4DE4-98FF-0FA58FC36185}" destId="{661C13ED-C511-46FB-9B6E-2288428BC598}" srcOrd="2" destOrd="0" presId="urn:microsoft.com/office/officeart/2011/layout/TabList"/>
    <dgm:cxn modelId="{F6CD8111-C22C-4045-AEA7-EB19F974F8F4}" type="presParOf" srcId="{58536944-0356-4F26-B476-826771177901}" destId="{57EACBA1-F98C-4FD5-ADC4-A1A45A4DAD6F}" srcOrd="5" destOrd="0" presId="urn:microsoft.com/office/officeart/2011/layout/TabList"/>
    <dgm:cxn modelId="{EA5D5D18-08C6-4D72-8DEC-B0071D6CEC71}" type="presParOf" srcId="{58536944-0356-4F26-B476-826771177901}" destId="{51724D27-3DF5-40A1-BD0E-BCD05E5728FB}" srcOrd="6" destOrd="0" presId="urn:microsoft.com/office/officeart/2011/layout/TabList"/>
    <dgm:cxn modelId="{19E3E853-511F-4FF6-8A6B-F89CD032CA63}" type="presParOf" srcId="{51724D27-3DF5-40A1-BD0E-BCD05E5728FB}" destId="{34ACAD1C-1104-4AC2-A3F1-24674A11EE26}" srcOrd="0" destOrd="0" presId="urn:microsoft.com/office/officeart/2011/layout/TabList"/>
    <dgm:cxn modelId="{FDB8B7BA-0A2F-47A2-A515-4C7FD329BACF}" type="presParOf" srcId="{51724D27-3DF5-40A1-BD0E-BCD05E5728FB}" destId="{1A415AD4-16F8-4759-9C7D-B840F43CC80C}" srcOrd="1" destOrd="0" presId="urn:microsoft.com/office/officeart/2011/layout/TabList"/>
    <dgm:cxn modelId="{F5C97DBF-F174-4C83-B8DE-787477F8AB61}" type="presParOf" srcId="{51724D27-3DF5-40A1-BD0E-BCD05E5728FB}" destId="{C7E1C529-A09B-424A-B537-7E2C94A3F083}" srcOrd="2" destOrd="0" presId="urn:microsoft.com/office/officeart/2011/layout/TabList"/>
    <dgm:cxn modelId="{6E83FEF5-2C0E-4901-B04A-EF1671287206}" type="presParOf" srcId="{58536944-0356-4F26-B476-826771177901}" destId="{6F6A8F9F-4AF2-40B7-9679-D964C59841B6}" srcOrd="7" destOrd="0" presId="urn:microsoft.com/office/officeart/2011/layout/TabList"/>
    <dgm:cxn modelId="{C516F5AA-1798-48CE-9F87-2D78407FC57C}" type="presParOf" srcId="{58536944-0356-4F26-B476-826771177901}" destId="{4E8382AB-2F0C-40C1-A9E3-192FE5AC51B3}" srcOrd="8" destOrd="0" presId="urn:microsoft.com/office/officeart/2011/layout/TabList"/>
    <dgm:cxn modelId="{50CF7EED-75E2-4A2D-9276-A4F43BF7C365}" type="presParOf" srcId="{4E8382AB-2F0C-40C1-A9E3-192FE5AC51B3}" destId="{EE866ECC-1F19-4553-AF6A-0B837AD12763}" srcOrd="0" destOrd="0" presId="urn:microsoft.com/office/officeart/2011/layout/TabList"/>
    <dgm:cxn modelId="{5B4E122D-568A-49BE-B672-E769CA8D0BAD}" type="presParOf" srcId="{4E8382AB-2F0C-40C1-A9E3-192FE5AC51B3}" destId="{AAE2CAAF-0F7C-4B85-B9C9-A38A321056DD}" srcOrd="1" destOrd="0" presId="urn:microsoft.com/office/officeart/2011/layout/TabList"/>
    <dgm:cxn modelId="{B2AE3DF1-93E1-40EF-B4C7-C395DD3EC9CE}" type="presParOf" srcId="{4E8382AB-2F0C-40C1-A9E3-192FE5AC51B3}" destId="{34345515-89CE-4F11-BC7C-01BBFACD933F}" srcOrd="2" destOrd="0" presId="urn:microsoft.com/office/officeart/2011/layout/Tab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6125BCF-B32A-4CE0-8DB0-58D7CFD7774A}" type="doc">
      <dgm:prSet loTypeId="urn:microsoft.com/office/officeart/2011/layout/TabList" loCatId="list" qsTypeId="urn:microsoft.com/office/officeart/2005/8/quickstyle/simple4" qsCatId="simple" csTypeId="urn:microsoft.com/office/officeart/2005/8/colors/colorful1" csCatId="colorful" phldr="1"/>
      <dgm:spPr/>
      <dgm:t>
        <a:bodyPr/>
        <a:lstStyle/>
        <a:p>
          <a:endParaRPr kumimoji="1" lang="ja-JP" altLang="en-US"/>
        </a:p>
      </dgm:t>
    </dgm:pt>
    <dgm:pt modelId="{7459DECA-1140-4C0A-ADB3-15EAE395BD83}">
      <dgm:prSet custT="1"/>
      <dgm:spPr>
        <a:solidFill>
          <a:schemeClr val="bg1">
            <a:lumMod val="75000"/>
          </a:schemeClr>
        </a:solidFill>
        <a:ln>
          <a:solidFill>
            <a:schemeClr val="bg1">
              <a:lumMod val="75000"/>
            </a:schemeClr>
          </a:solidFill>
        </a:ln>
      </dgm:spPr>
      <dgm:t>
        <a:bodyPr/>
        <a:lstStyle/>
        <a:p>
          <a:pPr algn="l" rtl="0"/>
          <a:r>
            <a:rPr kumimoji="1" lang="en-US" altLang="ja-JP" sz="1800" b="1" dirty="0" smtClean="0"/>
            <a:t>1. </a:t>
          </a:r>
          <a:r>
            <a:rPr kumimoji="1" lang="ja-JP" altLang="en-US" sz="1800" b="1" dirty="0" smtClean="0"/>
            <a:t>研究動機</a:t>
          </a:r>
          <a:endParaRPr lang="ja-JP" altLang="en-US" sz="1800" dirty="0"/>
        </a:p>
      </dgm:t>
    </dgm:pt>
    <dgm:pt modelId="{FD0F1A99-2E33-4F12-93AC-A0B31E563424}" type="parTrans" cxnId="{9CC52B8A-85B8-4000-92C5-80B8B336E042}">
      <dgm:prSet/>
      <dgm:spPr/>
      <dgm:t>
        <a:bodyPr/>
        <a:lstStyle/>
        <a:p>
          <a:endParaRPr kumimoji="1" lang="ja-JP" altLang="en-US" sz="1600"/>
        </a:p>
      </dgm:t>
    </dgm:pt>
    <dgm:pt modelId="{626B9CC8-3FED-4C9B-BDDF-35912904052B}" type="sibTrans" cxnId="{9CC52B8A-85B8-4000-92C5-80B8B336E042}">
      <dgm:prSet/>
      <dgm:spPr/>
      <dgm:t>
        <a:bodyPr/>
        <a:lstStyle/>
        <a:p>
          <a:endParaRPr kumimoji="1" lang="ja-JP" altLang="en-US" sz="1600"/>
        </a:p>
      </dgm:t>
    </dgm:pt>
    <dgm:pt modelId="{FCC0C676-9243-4C04-B1F4-DAA0153C8261}">
      <dgm:prSet custT="1"/>
      <dgm:spPr>
        <a:solidFill>
          <a:schemeClr val="bg1">
            <a:lumMod val="75000"/>
          </a:schemeClr>
        </a:solidFill>
        <a:ln>
          <a:solidFill>
            <a:schemeClr val="bg1">
              <a:lumMod val="75000"/>
            </a:schemeClr>
          </a:solidFill>
        </a:ln>
      </dgm:spPr>
      <dgm:t>
        <a:bodyPr/>
        <a:lstStyle/>
        <a:p>
          <a:pPr algn="l" rtl="0"/>
          <a:r>
            <a:rPr kumimoji="1" lang="en-US" altLang="ja-JP" sz="1800" b="1" dirty="0" smtClean="0"/>
            <a:t>2. </a:t>
          </a:r>
          <a:r>
            <a:rPr kumimoji="1" lang="ja-JP" altLang="en-US" sz="1800" b="1" dirty="0" smtClean="0"/>
            <a:t>低周波防振装置の</a:t>
          </a:r>
          <a:r>
            <a:rPr kumimoji="1" lang="en-US" altLang="ja-JP" sz="1800" b="1" dirty="0" smtClean="0"/>
            <a:t/>
          </a:r>
          <a:br>
            <a:rPr kumimoji="1" lang="en-US" altLang="ja-JP" sz="1800" b="1" dirty="0" smtClean="0"/>
          </a:br>
          <a:r>
            <a:rPr kumimoji="1" lang="ja-JP" altLang="en-US" sz="1800" b="1" dirty="0" smtClean="0"/>
            <a:t>　  概要</a:t>
          </a:r>
          <a:endParaRPr lang="ja-JP" altLang="en-US" sz="1800" dirty="0"/>
        </a:p>
      </dgm:t>
    </dgm:pt>
    <dgm:pt modelId="{7A57407F-D107-49C5-AB32-F141F35816D6}" type="parTrans" cxnId="{427522CB-E6BD-4712-AF4F-0C93895638DD}">
      <dgm:prSet/>
      <dgm:spPr/>
      <dgm:t>
        <a:bodyPr/>
        <a:lstStyle/>
        <a:p>
          <a:endParaRPr kumimoji="1" lang="ja-JP" altLang="en-US" sz="1600"/>
        </a:p>
      </dgm:t>
    </dgm:pt>
    <dgm:pt modelId="{90BAE4DD-E308-4986-BE4F-92FF1B69D956}" type="sibTrans" cxnId="{427522CB-E6BD-4712-AF4F-0C93895638DD}">
      <dgm:prSet/>
      <dgm:spPr/>
      <dgm:t>
        <a:bodyPr/>
        <a:lstStyle/>
        <a:p>
          <a:endParaRPr kumimoji="1" lang="ja-JP" altLang="en-US" sz="1600"/>
        </a:p>
      </dgm:t>
    </dgm:pt>
    <dgm:pt modelId="{F250AB49-5AD9-49FB-88BF-DEBEB2214487}">
      <dgm:prSet custT="1"/>
      <dgm:spPr>
        <a:solidFill>
          <a:schemeClr val="bg1">
            <a:lumMod val="75000"/>
          </a:schemeClr>
        </a:solidFill>
        <a:ln>
          <a:solidFill>
            <a:schemeClr val="bg1">
              <a:lumMod val="75000"/>
            </a:schemeClr>
          </a:solidFill>
        </a:ln>
      </dgm:spPr>
      <dgm:t>
        <a:bodyPr/>
        <a:lstStyle/>
        <a:p>
          <a:pPr algn="l" rtl="0"/>
          <a:r>
            <a:rPr kumimoji="1" lang="en-US" altLang="ja-JP" sz="1800" b="1" dirty="0" smtClean="0"/>
            <a:t>4. </a:t>
          </a:r>
          <a:r>
            <a:rPr kumimoji="1" lang="ja-JP" altLang="en-US" sz="1800" b="1" dirty="0" smtClean="0"/>
            <a:t>制御実験</a:t>
          </a:r>
          <a:endParaRPr lang="ja-JP" altLang="en-US" sz="1800" dirty="0"/>
        </a:p>
      </dgm:t>
    </dgm:pt>
    <dgm:pt modelId="{D0A1FD66-D357-4F13-9005-0FAB046A2BA4}" type="parTrans" cxnId="{ABA1F8F5-7A4A-4F50-9F94-995419A1A90C}">
      <dgm:prSet/>
      <dgm:spPr/>
      <dgm:t>
        <a:bodyPr/>
        <a:lstStyle/>
        <a:p>
          <a:endParaRPr kumimoji="1" lang="ja-JP" altLang="en-US" sz="1600"/>
        </a:p>
      </dgm:t>
    </dgm:pt>
    <dgm:pt modelId="{A0CCD97B-59A7-4249-866C-42CBBCE54D8D}" type="sibTrans" cxnId="{ABA1F8F5-7A4A-4F50-9F94-995419A1A90C}">
      <dgm:prSet/>
      <dgm:spPr/>
      <dgm:t>
        <a:bodyPr/>
        <a:lstStyle/>
        <a:p>
          <a:endParaRPr kumimoji="1" lang="ja-JP" altLang="en-US" sz="1600"/>
        </a:p>
      </dgm:t>
    </dgm:pt>
    <dgm:pt modelId="{E4DA8890-101B-4633-86F4-FA5D6D079D96}">
      <dgm:prSet custT="1"/>
      <dgm:spPr>
        <a:solidFill>
          <a:schemeClr val="bg1">
            <a:lumMod val="75000"/>
          </a:schemeClr>
        </a:solidFill>
        <a:ln>
          <a:solidFill>
            <a:schemeClr val="bg1">
              <a:lumMod val="75000"/>
            </a:schemeClr>
          </a:solidFill>
        </a:ln>
      </dgm:spPr>
      <dgm:t>
        <a:bodyPr/>
        <a:lstStyle/>
        <a:p>
          <a:pPr algn="l" rtl="0"/>
          <a:r>
            <a:rPr kumimoji="1" lang="en-US" altLang="ja-JP" sz="1800" b="1" dirty="0" smtClean="0"/>
            <a:t>5. </a:t>
          </a:r>
          <a:r>
            <a:rPr kumimoji="1" lang="ja-JP" altLang="en-US" sz="1800" b="1" dirty="0" smtClean="0"/>
            <a:t>まとめ</a:t>
          </a:r>
          <a:endParaRPr lang="ja-JP" altLang="en-US" sz="1800" dirty="0"/>
        </a:p>
      </dgm:t>
    </dgm:pt>
    <dgm:pt modelId="{BF727AEE-F9A0-48AE-8404-ED1D73B85D11}" type="parTrans" cxnId="{84DEF0BE-9284-4537-8C87-277BA4C46CCD}">
      <dgm:prSet/>
      <dgm:spPr/>
      <dgm:t>
        <a:bodyPr/>
        <a:lstStyle/>
        <a:p>
          <a:endParaRPr kumimoji="1" lang="ja-JP" altLang="en-US" sz="1600"/>
        </a:p>
      </dgm:t>
    </dgm:pt>
    <dgm:pt modelId="{B82CB32B-D194-40F4-8736-ADFAC5DB39A0}" type="sibTrans" cxnId="{84DEF0BE-9284-4537-8C87-277BA4C46CCD}">
      <dgm:prSet/>
      <dgm:spPr/>
      <dgm:t>
        <a:bodyPr/>
        <a:lstStyle/>
        <a:p>
          <a:endParaRPr kumimoji="1" lang="ja-JP" altLang="en-US" sz="1600"/>
        </a:p>
      </dgm:t>
    </dgm:pt>
    <dgm:pt modelId="{3AA0ED62-3285-4CD7-ACF9-D4FE9BB0E474}">
      <dgm:prSet custT="1"/>
      <dgm:spPr/>
      <dgm:t>
        <a:bodyPr/>
        <a:lstStyle/>
        <a:p>
          <a:pPr algn="l" rtl="0"/>
          <a:r>
            <a:rPr kumimoji="1" lang="en-US" altLang="ja-JP" sz="1800" b="1" dirty="0" smtClean="0"/>
            <a:t>3. </a:t>
          </a:r>
          <a:r>
            <a:rPr kumimoji="1" lang="ja-JP" altLang="en-US" sz="1800" b="1" dirty="0" smtClean="0"/>
            <a:t>防振装置の制御</a:t>
          </a:r>
          <a:endParaRPr lang="ja-JP" altLang="en-US" sz="1800" dirty="0"/>
        </a:p>
      </dgm:t>
    </dgm:pt>
    <dgm:pt modelId="{F1B90996-5A24-4BB4-B3CA-9A930F29062F}" type="parTrans" cxnId="{38F86DEC-42DA-46E9-9C52-08DCABB36412}">
      <dgm:prSet/>
      <dgm:spPr/>
      <dgm:t>
        <a:bodyPr/>
        <a:lstStyle/>
        <a:p>
          <a:endParaRPr kumimoji="1" lang="ja-JP" altLang="en-US"/>
        </a:p>
      </dgm:t>
    </dgm:pt>
    <dgm:pt modelId="{0E875B74-6326-4E47-AEBE-EC1AC25A0A06}" type="sibTrans" cxnId="{38F86DEC-42DA-46E9-9C52-08DCABB36412}">
      <dgm:prSet/>
      <dgm:spPr/>
      <dgm:t>
        <a:bodyPr/>
        <a:lstStyle/>
        <a:p>
          <a:endParaRPr kumimoji="1" lang="ja-JP" altLang="en-US"/>
        </a:p>
      </dgm:t>
    </dgm:pt>
    <dgm:pt modelId="{C213B51C-8E7C-49FD-A7A7-47C1760131B7}">
      <dgm:prSet custT="1"/>
      <dgm:spPr/>
      <dgm:t>
        <a:bodyPr/>
        <a:lstStyle/>
        <a:p>
          <a:pPr rtl="0"/>
          <a:r>
            <a:rPr lang="ja-JP" altLang="en-US" sz="1600" dirty="0" smtClean="0">
              <a:solidFill>
                <a:schemeClr val="bg1">
                  <a:lumMod val="75000"/>
                </a:schemeClr>
              </a:solidFill>
            </a:rPr>
            <a:t>　・重力波とその検出原理</a:t>
          </a:r>
          <a:r>
            <a:rPr lang="en-US" altLang="ja-JP" sz="1600" dirty="0" smtClean="0">
              <a:solidFill>
                <a:schemeClr val="bg1">
                  <a:lumMod val="75000"/>
                </a:schemeClr>
              </a:solidFill>
            </a:rPr>
            <a:t/>
          </a:r>
          <a:br>
            <a:rPr lang="en-US" altLang="ja-JP" sz="1600" dirty="0" smtClean="0">
              <a:solidFill>
                <a:schemeClr val="bg1">
                  <a:lumMod val="75000"/>
                </a:schemeClr>
              </a:solidFill>
            </a:rPr>
          </a:br>
          <a:r>
            <a:rPr lang="ja-JP" altLang="en-US" sz="1600" dirty="0" smtClean="0">
              <a:solidFill>
                <a:schemeClr val="bg1">
                  <a:lumMod val="75000"/>
                </a:schemeClr>
              </a:solidFill>
            </a:rPr>
            <a:t>　・地上大型干渉計による重力波検出プロジェクト</a:t>
          </a:r>
          <a:r>
            <a:rPr lang="en-US" altLang="ja-JP" sz="1600" dirty="0" smtClean="0">
              <a:solidFill>
                <a:schemeClr val="bg1">
                  <a:lumMod val="75000"/>
                </a:schemeClr>
              </a:solidFill>
            </a:rPr>
            <a:t/>
          </a:r>
          <a:br>
            <a:rPr lang="en-US" altLang="ja-JP" sz="1600" dirty="0" smtClean="0">
              <a:solidFill>
                <a:schemeClr val="bg1">
                  <a:lumMod val="75000"/>
                </a:schemeClr>
              </a:solidFill>
            </a:rPr>
          </a:br>
          <a:r>
            <a:rPr lang="ja-JP" altLang="en-US" sz="1600" dirty="0" smtClean="0">
              <a:solidFill>
                <a:schemeClr val="bg1">
                  <a:lumMod val="75000"/>
                </a:schemeClr>
              </a:solidFill>
            </a:rPr>
            <a:t>　・低周波の重力波観測</a:t>
          </a:r>
          <a:endParaRPr lang="ja-JP" altLang="en-US" sz="1600" dirty="0">
            <a:solidFill>
              <a:schemeClr val="bg1">
                <a:lumMod val="75000"/>
              </a:schemeClr>
            </a:solidFill>
          </a:endParaRPr>
        </a:p>
      </dgm:t>
    </dgm:pt>
    <dgm:pt modelId="{3881EE9C-DB74-41F8-AE3C-78ED9A45B25D}" type="parTrans" cxnId="{5D5B4DB2-F2A3-4B51-B183-1BD3F2B0630E}">
      <dgm:prSet/>
      <dgm:spPr/>
      <dgm:t>
        <a:bodyPr/>
        <a:lstStyle/>
        <a:p>
          <a:endParaRPr kumimoji="1" lang="ja-JP" altLang="en-US"/>
        </a:p>
      </dgm:t>
    </dgm:pt>
    <dgm:pt modelId="{3E7A4623-8572-4D77-9C5A-A50CDC6F481B}" type="sibTrans" cxnId="{5D5B4DB2-F2A3-4B51-B183-1BD3F2B0630E}">
      <dgm:prSet/>
      <dgm:spPr/>
      <dgm:t>
        <a:bodyPr/>
        <a:lstStyle/>
        <a:p>
          <a:endParaRPr kumimoji="1" lang="ja-JP" altLang="en-US"/>
        </a:p>
      </dgm:t>
    </dgm:pt>
    <dgm:pt modelId="{654F6BCF-6496-489A-BFBB-39A0689DD80E}">
      <dgm:prSet custT="1"/>
      <dgm:spPr/>
      <dgm:t>
        <a:bodyPr/>
        <a:lstStyle/>
        <a:p>
          <a:pPr rtl="0"/>
          <a:r>
            <a:rPr lang="ja-JP" altLang="en-US" sz="1600" dirty="0" smtClean="0">
              <a:solidFill>
                <a:schemeClr val="bg1">
                  <a:lumMod val="75000"/>
                </a:schemeClr>
              </a:solidFill>
            </a:rPr>
            <a:t>　・防振の基本概念</a:t>
          </a:r>
          <a:r>
            <a:rPr lang="en-US" altLang="ja-JP" sz="1600" dirty="0" smtClean="0">
              <a:solidFill>
                <a:schemeClr val="bg1">
                  <a:lumMod val="75000"/>
                </a:schemeClr>
              </a:solidFill>
            </a:rPr>
            <a:t/>
          </a:r>
          <a:br>
            <a:rPr lang="en-US" altLang="ja-JP" sz="1600" dirty="0" smtClean="0">
              <a:solidFill>
                <a:schemeClr val="bg1">
                  <a:lumMod val="75000"/>
                </a:schemeClr>
              </a:solidFill>
            </a:rPr>
          </a:br>
          <a:r>
            <a:rPr lang="ja-JP" altLang="en-US" sz="1600" dirty="0" smtClean="0">
              <a:solidFill>
                <a:schemeClr val="bg1">
                  <a:lumMod val="75000"/>
                </a:schemeClr>
              </a:solidFill>
            </a:rPr>
            <a:t>　・低周波防振装置としての</a:t>
          </a:r>
          <a:r>
            <a:rPr lang="en-US" altLang="ja-JP" sz="1600" dirty="0" smtClean="0">
              <a:solidFill>
                <a:schemeClr val="bg1">
                  <a:lumMod val="75000"/>
                </a:schemeClr>
              </a:solidFill>
            </a:rPr>
            <a:t>SAS</a:t>
          </a:r>
          <a:br>
            <a:rPr lang="en-US" altLang="ja-JP" sz="1600" dirty="0" smtClean="0">
              <a:solidFill>
                <a:schemeClr val="bg1">
                  <a:lumMod val="75000"/>
                </a:schemeClr>
              </a:solidFill>
            </a:rPr>
          </a:br>
          <a:r>
            <a:rPr lang="ja-JP" altLang="en-US" sz="1600" dirty="0" smtClean="0">
              <a:solidFill>
                <a:schemeClr val="bg1">
                  <a:lumMod val="75000"/>
                </a:schemeClr>
              </a:solidFill>
            </a:rPr>
            <a:t>　・</a:t>
          </a:r>
          <a:r>
            <a:rPr lang="en-US" altLang="ja-JP" sz="1600" dirty="0" smtClean="0">
              <a:solidFill>
                <a:schemeClr val="bg1">
                  <a:lumMod val="75000"/>
                </a:schemeClr>
              </a:solidFill>
            </a:rPr>
            <a:t>KAGRA</a:t>
          </a:r>
          <a:r>
            <a:rPr lang="ja-JP" altLang="en-US" sz="1600" dirty="0" smtClean="0">
              <a:solidFill>
                <a:schemeClr val="bg1">
                  <a:lumMod val="75000"/>
                </a:schemeClr>
              </a:solidFill>
            </a:rPr>
            <a:t>における防振装置</a:t>
          </a:r>
          <a:r>
            <a:rPr lang="en-US" altLang="ja-JP" sz="1600" dirty="0" smtClean="0">
              <a:solidFill>
                <a:schemeClr val="bg1">
                  <a:lumMod val="75000"/>
                </a:schemeClr>
              </a:solidFill>
            </a:rPr>
            <a:t>(KAGRA-SAS)</a:t>
          </a:r>
          <a:endParaRPr lang="ja-JP" altLang="en-US" sz="1600" dirty="0">
            <a:solidFill>
              <a:schemeClr val="bg1">
                <a:lumMod val="75000"/>
              </a:schemeClr>
            </a:solidFill>
          </a:endParaRPr>
        </a:p>
      </dgm:t>
    </dgm:pt>
    <dgm:pt modelId="{E7B63C3E-3A06-424E-A7AF-BC036771744F}" type="parTrans" cxnId="{D371F7A3-892D-4500-9162-C17396741354}">
      <dgm:prSet/>
      <dgm:spPr/>
      <dgm:t>
        <a:bodyPr/>
        <a:lstStyle/>
        <a:p>
          <a:endParaRPr kumimoji="1" lang="ja-JP" altLang="en-US"/>
        </a:p>
      </dgm:t>
    </dgm:pt>
    <dgm:pt modelId="{6F20D506-DB34-44A7-89D1-678F3D2BD179}" type="sibTrans" cxnId="{D371F7A3-892D-4500-9162-C17396741354}">
      <dgm:prSet/>
      <dgm:spPr/>
      <dgm:t>
        <a:bodyPr/>
        <a:lstStyle/>
        <a:p>
          <a:endParaRPr kumimoji="1" lang="ja-JP" altLang="en-US"/>
        </a:p>
      </dgm:t>
    </dgm:pt>
    <dgm:pt modelId="{B1A4E1DD-DC55-4550-B0D7-B94C65A44377}">
      <dgm:prSet custT="1"/>
      <dgm:spPr/>
      <dgm:t>
        <a:bodyPr/>
        <a:lstStyle/>
        <a:p>
          <a:pPr rtl="0"/>
          <a:r>
            <a:rPr lang="ja-JP" altLang="en-US" sz="1600" dirty="0" smtClean="0"/>
            <a:t>　・制御への要求</a:t>
          </a:r>
          <a:r>
            <a:rPr lang="en-US" altLang="ja-JP" sz="1600" dirty="0" smtClean="0"/>
            <a:t/>
          </a:r>
          <a:br>
            <a:rPr lang="en-US" altLang="ja-JP" sz="1600" dirty="0" smtClean="0"/>
          </a:br>
          <a:r>
            <a:rPr lang="ja-JP" altLang="en-US" sz="1600" dirty="0" smtClean="0"/>
            <a:t>　・</a:t>
          </a:r>
          <a:r>
            <a:rPr lang="en-US" altLang="ja-JP" sz="1600" dirty="0" smtClean="0"/>
            <a:t>KAGRA-SAS</a:t>
          </a:r>
          <a:r>
            <a:rPr lang="ja-JP" altLang="en-US" sz="1600" dirty="0" smtClean="0"/>
            <a:t>の制御トポロジー</a:t>
          </a:r>
          <a:r>
            <a:rPr lang="en-US" altLang="ja-JP" sz="1600" dirty="0" smtClean="0"/>
            <a:t/>
          </a:r>
          <a:br>
            <a:rPr lang="en-US" altLang="ja-JP" sz="1600" dirty="0" smtClean="0"/>
          </a:br>
          <a:r>
            <a:rPr lang="ja-JP" altLang="en-US" sz="1600" dirty="0" smtClean="0"/>
            <a:t>　・制御の設計</a:t>
          </a:r>
          <a:endParaRPr lang="ja-JP" altLang="en-US" sz="1600" dirty="0"/>
        </a:p>
      </dgm:t>
    </dgm:pt>
    <dgm:pt modelId="{A046927B-9603-47A0-890B-41B5147E969A}" type="parTrans" cxnId="{86D1FB1E-A033-4326-9C85-C1D28DD005CC}">
      <dgm:prSet/>
      <dgm:spPr/>
      <dgm:t>
        <a:bodyPr/>
        <a:lstStyle/>
        <a:p>
          <a:endParaRPr kumimoji="1" lang="ja-JP" altLang="en-US"/>
        </a:p>
      </dgm:t>
    </dgm:pt>
    <dgm:pt modelId="{6EEA5210-DBBD-4F15-B981-9D5C1C6152F5}" type="sibTrans" cxnId="{86D1FB1E-A033-4326-9C85-C1D28DD005CC}">
      <dgm:prSet/>
      <dgm:spPr/>
      <dgm:t>
        <a:bodyPr/>
        <a:lstStyle/>
        <a:p>
          <a:endParaRPr kumimoji="1" lang="ja-JP" altLang="en-US"/>
        </a:p>
      </dgm:t>
    </dgm:pt>
    <dgm:pt modelId="{C9E60679-B84E-4CB6-9151-21A2FE1D8C0E}">
      <dgm:prSet custT="1"/>
      <dgm:spPr/>
      <dgm:t>
        <a:bodyPr/>
        <a:lstStyle/>
        <a:p>
          <a:pPr rtl="0"/>
          <a:r>
            <a:rPr lang="ja-JP" altLang="en-US" sz="1600" dirty="0" smtClean="0">
              <a:solidFill>
                <a:schemeClr val="bg1">
                  <a:lumMod val="75000"/>
                </a:schemeClr>
              </a:solidFill>
            </a:rPr>
            <a:t>　・実験セットアップ</a:t>
          </a:r>
          <a:r>
            <a:rPr lang="en-US" altLang="ja-JP" sz="1600" dirty="0" smtClean="0">
              <a:solidFill>
                <a:schemeClr val="bg1">
                  <a:lumMod val="75000"/>
                </a:schemeClr>
              </a:solidFill>
            </a:rPr>
            <a:t/>
          </a:r>
          <a:br>
            <a:rPr lang="en-US" altLang="ja-JP" sz="1600" dirty="0" smtClean="0">
              <a:solidFill>
                <a:schemeClr val="bg1">
                  <a:lumMod val="75000"/>
                </a:schemeClr>
              </a:solidFill>
            </a:rPr>
          </a:br>
          <a:r>
            <a:rPr lang="ja-JP" altLang="en-US" sz="1600" dirty="0" smtClean="0">
              <a:solidFill>
                <a:schemeClr val="bg1">
                  <a:lumMod val="75000"/>
                </a:schemeClr>
              </a:solidFill>
            </a:rPr>
            <a:t>　・各種制御と性能確認</a:t>
          </a:r>
          <a:r>
            <a:rPr lang="en-US" altLang="ja-JP" sz="1600" dirty="0" smtClean="0">
              <a:solidFill>
                <a:schemeClr val="bg1">
                  <a:lumMod val="75000"/>
                </a:schemeClr>
              </a:solidFill>
            </a:rPr>
            <a:t/>
          </a:r>
          <a:br>
            <a:rPr lang="en-US" altLang="ja-JP" sz="1600" dirty="0" smtClean="0">
              <a:solidFill>
                <a:schemeClr val="bg1">
                  <a:lumMod val="75000"/>
                </a:schemeClr>
              </a:solidFill>
            </a:rPr>
          </a:br>
          <a:r>
            <a:rPr lang="ja-JP" altLang="en-US" sz="1600" dirty="0" smtClean="0">
              <a:solidFill>
                <a:schemeClr val="bg1">
                  <a:lumMod val="75000"/>
                </a:schemeClr>
              </a:solidFill>
            </a:rPr>
            <a:t>　・オートマトンによる自動制御</a:t>
          </a:r>
          <a:endParaRPr lang="ja-JP" altLang="en-US" sz="1600" dirty="0">
            <a:solidFill>
              <a:schemeClr val="bg1">
                <a:lumMod val="75000"/>
              </a:schemeClr>
            </a:solidFill>
          </a:endParaRPr>
        </a:p>
      </dgm:t>
    </dgm:pt>
    <dgm:pt modelId="{C41FC5D5-DC38-4E5B-9E26-E024F14D02CF}" type="parTrans" cxnId="{7AD8D7A2-7FE2-406D-9506-B24FD908EFB4}">
      <dgm:prSet/>
      <dgm:spPr/>
      <dgm:t>
        <a:bodyPr/>
        <a:lstStyle/>
        <a:p>
          <a:endParaRPr kumimoji="1" lang="ja-JP" altLang="en-US"/>
        </a:p>
      </dgm:t>
    </dgm:pt>
    <dgm:pt modelId="{A275254C-2C3D-48D9-AFE8-3A07BEE7E6B8}" type="sibTrans" cxnId="{7AD8D7A2-7FE2-406D-9506-B24FD908EFB4}">
      <dgm:prSet/>
      <dgm:spPr/>
      <dgm:t>
        <a:bodyPr/>
        <a:lstStyle/>
        <a:p>
          <a:endParaRPr kumimoji="1" lang="ja-JP" altLang="en-US"/>
        </a:p>
      </dgm:t>
    </dgm:pt>
    <dgm:pt modelId="{6A1E2CBD-A8EB-415F-8D95-FF0A5AE18358}">
      <dgm:prSet custT="1"/>
      <dgm:spPr/>
      <dgm:t>
        <a:bodyPr/>
        <a:lstStyle/>
        <a:p>
          <a:pPr rtl="0"/>
          <a:r>
            <a:rPr lang="ja-JP" altLang="en-US" sz="1600" dirty="0" smtClean="0">
              <a:solidFill>
                <a:schemeClr val="bg1">
                  <a:lumMod val="75000"/>
                </a:schemeClr>
              </a:solidFill>
            </a:rPr>
            <a:t>　・まとめ</a:t>
          </a:r>
          <a:r>
            <a:rPr lang="en-US" altLang="ja-JP" sz="1600" dirty="0" smtClean="0">
              <a:solidFill>
                <a:schemeClr val="bg1">
                  <a:lumMod val="75000"/>
                </a:schemeClr>
              </a:solidFill>
            </a:rPr>
            <a:t/>
          </a:r>
          <a:br>
            <a:rPr lang="en-US" altLang="ja-JP" sz="1600" dirty="0" smtClean="0">
              <a:solidFill>
                <a:schemeClr val="bg1">
                  <a:lumMod val="75000"/>
                </a:schemeClr>
              </a:solidFill>
            </a:rPr>
          </a:br>
          <a:r>
            <a:rPr lang="ja-JP" altLang="en-US" sz="1600" dirty="0" smtClean="0">
              <a:solidFill>
                <a:schemeClr val="bg1">
                  <a:lumMod val="75000"/>
                </a:schemeClr>
              </a:solidFill>
            </a:rPr>
            <a:t>　・今後の課題</a:t>
          </a:r>
          <a:endParaRPr lang="ja-JP" altLang="en-US" sz="1600" dirty="0">
            <a:solidFill>
              <a:schemeClr val="bg1">
                <a:lumMod val="75000"/>
              </a:schemeClr>
            </a:solidFill>
          </a:endParaRPr>
        </a:p>
      </dgm:t>
    </dgm:pt>
    <dgm:pt modelId="{96D56716-EFCA-4B12-9CC0-B8A1CE7B4DF6}" type="parTrans" cxnId="{424A7E82-3966-4908-B0AB-2A28E06DF554}">
      <dgm:prSet/>
      <dgm:spPr/>
      <dgm:t>
        <a:bodyPr/>
        <a:lstStyle/>
        <a:p>
          <a:endParaRPr kumimoji="1" lang="ja-JP" altLang="en-US"/>
        </a:p>
      </dgm:t>
    </dgm:pt>
    <dgm:pt modelId="{467686EB-C4E5-4CBF-8BC0-1DA820C951EC}" type="sibTrans" cxnId="{424A7E82-3966-4908-B0AB-2A28E06DF554}">
      <dgm:prSet/>
      <dgm:spPr/>
      <dgm:t>
        <a:bodyPr/>
        <a:lstStyle/>
        <a:p>
          <a:endParaRPr kumimoji="1" lang="ja-JP" altLang="en-US"/>
        </a:p>
      </dgm:t>
    </dgm:pt>
    <dgm:pt modelId="{58536944-0356-4F26-B476-826771177901}" type="pres">
      <dgm:prSet presAssocID="{A6125BCF-B32A-4CE0-8DB0-58D7CFD7774A}" presName="Name0" presStyleCnt="0">
        <dgm:presLayoutVars>
          <dgm:chMax/>
          <dgm:chPref val="3"/>
          <dgm:dir/>
          <dgm:animOne val="branch"/>
          <dgm:animLvl val="lvl"/>
        </dgm:presLayoutVars>
      </dgm:prSet>
      <dgm:spPr/>
    </dgm:pt>
    <dgm:pt modelId="{38B63726-2B8A-41E6-94A1-4B5B64BEDA95}" type="pres">
      <dgm:prSet presAssocID="{7459DECA-1140-4C0A-ADB3-15EAE395BD83}" presName="composite" presStyleCnt="0"/>
      <dgm:spPr/>
    </dgm:pt>
    <dgm:pt modelId="{B4095DCB-CD92-4035-9FE7-18634BD15C13}" type="pres">
      <dgm:prSet presAssocID="{7459DECA-1140-4C0A-ADB3-15EAE395BD83}" presName="FirstChild" presStyleLbl="revTx" presStyleIdx="0" presStyleCnt="5">
        <dgm:presLayoutVars>
          <dgm:chMax val="0"/>
          <dgm:chPref val="0"/>
          <dgm:bulletEnabled val="1"/>
        </dgm:presLayoutVars>
      </dgm:prSet>
      <dgm:spPr/>
      <dgm:t>
        <a:bodyPr/>
        <a:lstStyle/>
        <a:p>
          <a:endParaRPr kumimoji="1" lang="ja-JP" altLang="en-US"/>
        </a:p>
      </dgm:t>
    </dgm:pt>
    <dgm:pt modelId="{9153E764-0FE2-49B6-A940-BA7803E84986}" type="pres">
      <dgm:prSet presAssocID="{7459DECA-1140-4C0A-ADB3-15EAE395BD83}" presName="Parent" presStyleLbl="alignNode1" presStyleIdx="0" presStyleCnt="5" custLinFactNeighborY="-365">
        <dgm:presLayoutVars>
          <dgm:chMax val="3"/>
          <dgm:chPref val="3"/>
          <dgm:bulletEnabled val="1"/>
        </dgm:presLayoutVars>
      </dgm:prSet>
      <dgm:spPr/>
    </dgm:pt>
    <dgm:pt modelId="{6B79DBE7-EEB8-483E-A4D6-98FE8228F2AD}" type="pres">
      <dgm:prSet presAssocID="{7459DECA-1140-4C0A-ADB3-15EAE395BD83}" presName="Accent" presStyleLbl="parChTrans1D1" presStyleIdx="0" presStyleCnt="5"/>
      <dgm:spPr/>
    </dgm:pt>
    <dgm:pt modelId="{ABB63D2B-5FB4-49F6-BE4C-3E1F3E1E458D}" type="pres">
      <dgm:prSet presAssocID="{626B9CC8-3FED-4C9B-BDDF-35912904052B}" presName="sibTrans" presStyleCnt="0"/>
      <dgm:spPr/>
    </dgm:pt>
    <dgm:pt modelId="{2F142856-DE43-42A0-BC55-0D9B5A3B6DF9}" type="pres">
      <dgm:prSet presAssocID="{FCC0C676-9243-4C04-B1F4-DAA0153C8261}" presName="composite" presStyleCnt="0"/>
      <dgm:spPr/>
    </dgm:pt>
    <dgm:pt modelId="{DC5CDB1E-FA56-425C-998D-CB9C7E6F324F}" type="pres">
      <dgm:prSet presAssocID="{FCC0C676-9243-4C04-B1F4-DAA0153C8261}" presName="FirstChild" presStyleLbl="revTx" presStyleIdx="1" presStyleCnt="5">
        <dgm:presLayoutVars>
          <dgm:chMax val="0"/>
          <dgm:chPref val="0"/>
          <dgm:bulletEnabled val="1"/>
        </dgm:presLayoutVars>
      </dgm:prSet>
      <dgm:spPr/>
      <dgm:t>
        <a:bodyPr/>
        <a:lstStyle/>
        <a:p>
          <a:endParaRPr kumimoji="1" lang="ja-JP" altLang="en-US"/>
        </a:p>
      </dgm:t>
    </dgm:pt>
    <dgm:pt modelId="{6920C028-5C47-42D2-AD34-DCF89D84630C}" type="pres">
      <dgm:prSet presAssocID="{FCC0C676-9243-4C04-B1F4-DAA0153C8261}" presName="Parent" presStyleLbl="alignNode1" presStyleIdx="1" presStyleCnt="5">
        <dgm:presLayoutVars>
          <dgm:chMax val="3"/>
          <dgm:chPref val="3"/>
          <dgm:bulletEnabled val="1"/>
        </dgm:presLayoutVars>
      </dgm:prSet>
      <dgm:spPr/>
      <dgm:t>
        <a:bodyPr/>
        <a:lstStyle/>
        <a:p>
          <a:endParaRPr kumimoji="1" lang="ja-JP" altLang="en-US"/>
        </a:p>
      </dgm:t>
    </dgm:pt>
    <dgm:pt modelId="{328562B8-D277-4C5A-9DD6-BF795BA5B517}" type="pres">
      <dgm:prSet presAssocID="{FCC0C676-9243-4C04-B1F4-DAA0153C8261}" presName="Accent" presStyleLbl="parChTrans1D1" presStyleIdx="1" presStyleCnt="5"/>
      <dgm:spPr/>
    </dgm:pt>
    <dgm:pt modelId="{F49B8FA2-4A49-47F2-93BD-582105F6CE5E}" type="pres">
      <dgm:prSet presAssocID="{90BAE4DD-E308-4986-BE4F-92FF1B69D956}" presName="sibTrans" presStyleCnt="0"/>
      <dgm:spPr/>
    </dgm:pt>
    <dgm:pt modelId="{135B511A-6DD0-4DE4-98FF-0FA58FC36185}" type="pres">
      <dgm:prSet presAssocID="{3AA0ED62-3285-4CD7-ACF9-D4FE9BB0E474}" presName="composite" presStyleCnt="0"/>
      <dgm:spPr/>
    </dgm:pt>
    <dgm:pt modelId="{30FE12B3-19D9-4AAC-AAB7-BA701930A894}" type="pres">
      <dgm:prSet presAssocID="{3AA0ED62-3285-4CD7-ACF9-D4FE9BB0E474}" presName="FirstChild" presStyleLbl="revTx" presStyleIdx="2" presStyleCnt="5">
        <dgm:presLayoutVars>
          <dgm:chMax val="0"/>
          <dgm:chPref val="0"/>
          <dgm:bulletEnabled val="1"/>
        </dgm:presLayoutVars>
      </dgm:prSet>
      <dgm:spPr/>
      <dgm:t>
        <a:bodyPr/>
        <a:lstStyle/>
        <a:p>
          <a:endParaRPr kumimoji="1" lang="ja-JP" altLang="en-US"/>
        </a:p>
      </dgm:t>
    </dgm:pt>
    <dgm:pt modelId="{78595D6E-7C05-4154-B926-1536EB416384}" type="pres">
      <dgm:prSet presAssocID="{3AA0ED62-3285-4CD7-ACF9-D4FE9BB0E474}" presName="Parent" presStyleLbl="alignNode1" presStyleIdx="2" presStyleCnt="5">
        <dgm:presLayoutVars>
          <dgm:chMax val="3"/>
          <dgm:chPref val="3"/>
          <dgm:bulletEnabled val="1"/>
        </dgm:presLayoutVars>
      </dgm:prSet>
      <dgm:spPr/>
    </dgm:pt>
    <dgm:pt modelId="{661C13ED-C511-46FB-9B6E-2288428BC598}" type="pres">
      <dgm:prSet presAssocID="{3AA0ED62-3285-4CD7-ACF9-D4FE9BB0E474}" presName="Accent" presStyleLbl="parChTrans1D1" presStyleIdx="2" presStyleCnt="5"/>
      <dgm:spPr/>
    </dgm:pt>
    <dgm:pt modelId="{57EACBA1-F98C-4FD5-ADC4-A1A45A4DAD6F}" type="pres">
      <dgm:prSet presAssocID="{0E875B74-6326-4E47-AEBE-EC1AC25A0A06}" presName="sibTrans" presStyleCnt="0"/>
      <dgm:spPr/>
    </dgm:pt>
    <dgm:pt modelId="{51724D27-3DF5-40A1-BD0E-BCD05E5728FB}" type="pres">
      <dgm:prSet presAssocID="{F250AB49-5AD9-49FB-88BF-DEBEB2214487}" presName="composite" presStyleCnt="0"/>
      <dgm:spPr/>
    </dgm:pt>
    <dgm:pt modelId="{34ACAD1C-1104-4AC2-A3F1-24674A11EE26}" type="pres">
      <dgm:prSet presAssocID="{F250AB49-5AD9-49FB-88BF-DEBEB2214487}" presName="FirstChild" presStyleLbl="revTx" presStyleIdx="3" presStyleCnt="5">
        <dgm:presLayoutVars>
          <dgm:chMax val="0"/>
          <dgm:chPref val="0"/>
          <dgm:bulletEnabled val="1"/>
        </dgm:presLayoutVars>
      </dgm:prSet>
      <dgm:spPr/>
      <dgm:t>
        <a:bodyPr/>
        <a:lstStyle/>
        <a:p>
          <a:endParaRPr kumimoji="1" lang="ja-JP" altLang="en-US"/>
        </a:p>
      </dgm:t>
    </dgm:pt>
    <dgm:pt modelId="{1A415AD4-16F8-4759-9C7D-B840F43CC80C}" type="pres">
      <dgm:prSet presAssocID="{F250AB49-5AD9-49FB-88BF-DEBEB2214487}" presName="Parent" presStyleLbl="alignNode1" presStyleIdx="3" presStyleCnt="5">
        <dgm:presLayoutVars>
          <dgm:chMax val="3"/>
          <dgm:chPref val="3"/>
          <dgm:bulletEnabled val="1"/>
        </dgm:presLayoutVars>
      </dgm:prSet>
      <dgm:spPr/>
    </dgm:pt>
    <dgm:pt modelId="{C7E1C529-A09B-424A-B537-7E2C94A3F083}" type="pres">
      <dgm:prSet presAssocID="{F250AB49-5AD9-49FB-88BF-DEBEB2214487}" presName="Accent" presStyleLbl="parChTrans1D1" presStyleIdx="3" presStyleCnt="5"/>
      <dgm:spPr/>
    </dgm:pt>
    <dgm:pt modelId="{6F6A8F9F-4AF2-40B7-9679-D964C59841B6}" type="pres">
      <dgm:prSet presAssocID="{A0CCD97B-59A7-4249-866C-42CBBCE54D8D}" presName="sibTrans" presStyleCnt="0"/>
      <dgm:spPr/>
    </dgm:pt>
    <dgm:pt modelId="{4E8382AB-2F0C-40C1-A9E3-192FE5AC51B3}" type="pres">
      <dgm:prSet presAssocID="{E4DA8890-101B-4633-86F4-FA5D6D079D96}" presName="composite" presStyleCnt="0"/>
      <dgm:spPr/>
    </dgm:pt>
    <dgm:pt modelId="{EE866ECC-1F19-4553-AF6A-0B837AD12763}" type="pres">
      <dgm:prSet presAssocID="{E4DA8890-101B-4633-86F4-FA5D6D079D96}" presName="FirstChild" presStyleLbl="revTx" presStyleIdx="4" presStyleCnt="5">
        <dgm:presLayoutVars>
          <dgm:chMax val="0"/>
          <dgm:chPref val="0"/>
          <dgm:bulletEnabled val="1"/>
        </dgm:presLayoutVars>
      </dgm:prSet>
      <dgm:spPr/>
    </dgm:pt>
    <dgm:pt modelId="{AAE2CAAF-0F7C-4B85-B9C9-A38A321056DD}" type="pres">
      <dgm:prSet presAssocID="{E4DA8890-101B-4633-86F4-FA5D6D079D96}" presName="Parent" presStyleLbl="alignNode1" presStyleIdx="4" presStyleCnt="5">
        <dgm:presLayoutVars>
          <dgm:chMax val="3"/>
          <dgm:chPref val="3"/>
          <dgm:bulletEnabled val="1"/>
        </dgm:presLayoutVars>
      </dgm:prSet>
      <dgm:spPr/>
    </dgm:pt>
    <dgm:pt modelId="{34345515-89CE-4F11-BC7C-01BBFACD933F}" type="pres">
      <dgm:prSet presAssocID="{E4DA8890-101B-4633-86F4-FA5D6D079D96}" presName="Accent" presStyleLbl="parChTrans1D1" presStyleIdx="4" presStyleCnt="5"/>
      <dgm:spPr/>
    </dgm:pt>
  </dgm:ptLst>
  <dgm:cxnLst>
    <dgm:cxn modelId="{D371F7A3-892D-4500-9162-C17396741354}" srcId="{FCC0C676-9243-4C04-B1F4-DAA0153C8261}" destId="{654F6BCF-6496-489A-BFBB-39A0689DD80E}" srcOrd="0" destOrd="0" parTransId="{E7B63C3E-3A06-424E-A7AF-BC036771744F}" sibTransId="{6F20D506-DB34-44A7-89D1-678F3D2BD179}"/>
    <dgm:cxn modelId="{41833944-B24F-4820-B768-F9DF64350F40}" type="presOf" srcId="{A6125BCF-B32A-4CE0-8DB0-58D7CFD7774A}" destId="{58536944-0356-4F26-B476-826771177901}" srcOrd="0" destOrd="0" presId="urn:microsoft.com/office/officeart/2011/layout/TabList"/>
    <dgm:cxn modelId="{ABA1F8F5-7A4A-4F50-9F94-995419A1A90C}" srcId="{A6125BCF-B32A-4CE0-8DB0-58D7CFD7774A}" destId="{F250AB49-5AD9-49FB-88BF-DEBEB2214487}" srcOrd="3" destOrd="0" parTransId="{D0A1FD66-D357-4F13-9005-0FAB046A2BA4}" sibTransId="{A0CCD97B-59A7-4249-866C-42CBBCE54D8D}"/>
    <dgm:cxn modelId="{424A7E82-3966-4908-B0AB-2A28E06DF554}" srcId="{E4DA8890-101B-4633-86F4-FA5D6D079D96}" destId="{6A1E2CBD-A8EB-415F-8D95-FF0A5AE18358}" srcOrd="0" destOrd="0" parTransId="{96D56716-EFCA-4B12-9CC0-B8A1CE7B4DF6}" sibTransId="{467686EB-C4E5-4CBF-8BC0-1DA820C951EC}"/>
    <dgm:cxn modelId="{59986D4D-43DD-4F6D-A0D5-0E49A9D93D98}" type="presOf" srcId="{C9E60679-B84E-4CB6-9151-21A2FE1D8C0E}" destId="{34ACAD1C-1104-4AC2-A3F1-24674A11EE26}" srcOrd="0" destOrd="0" presId="urn:microsoft.com/office/officeart/2011/layout/TabList"/>
    <dgm:cxn modelId="{84DEF0BE-9284-4537-8C87-277BA4C46CCD}" srcId="{A6125BCF-B32A-4CE0-8DB0-58D7CFD7774A}" destId="{E4DA8890-101B-4633-86F4-FA5D6D079D96}" srcOrd="4" destOrd="0" parTransId="{BF727AEE-F9A0-48AE-8404-ED1D73B85D11}" sibTransId="{B82CB32B-D194-40F4-8736-ADFAC5DB39A0}"/>
    <dgm:cxn modelId="{7AD8D7A2-7FE2-406D-9506-B24FD908EFB4}" srcId="{F250AB49-5AD9-49FB-88BF-DEBEB2214487}" destId="{C9E60679-B84E-4CB6-9151-21A2FE1D8C0E}" srcOrd="0" destOrd="0" parTransId="{C41FC5D5-DC38-4E5B-9E26-E024F14D02CF}" sibTransId="{A275254C-2C3D-48D9-AFE8-3A07BEE7E6B8}"/>
    <dgm:cxn modelId="{427522CB-E6BD-4712-AF4F-0C93895638DD}" srcId="{A6125BCF-B32A-4CE0-8DB0-58D7CFD7774A}" destId="{FCC0C676-9243-4C04-B1F4-DAA0153C8261}" srcOrd="1" destOrd="0" parTransId="{7A57407F-D107-49C5-AB32-F141F35816D6}" sibTransId="{90BAE4DD-E308-4986-BE4F-92FF1B69D956}"/>
    <dgm:cxn modelId="{E568D397-18CA-49C1-A7DD-7E771431C767}" type="presOf" srcId="{C213B51C-8E7C-49FD-A7A7-47C1760131B7}" destId="{B4095DCB-CD92-4035-9FE7-18634BD15C13}" srcOrd="0" destOrd="0" presId="urn:microsoft.com/office/officeart/2011/layout/TabList"/>
    <dgm:cxn modelId="{ABD3DBE0-94A7-439F-93B4-CFB313619E77}" type="presOf" srcId="{F250AB49-5AD9-49FB-88BF-DEBEB2214487}" destId="{1A415AD4-16F8-4759-9C7D-B840F43CC80C}" srcOrd="0" destOrd="0" presId="urn:microsoft.com/office/officeart/2011/layout/TabList"/>
    <dgm:cxn modelId="{7100E1CA-A569-449C-9C7B-82BC3762F10B}" type="presOf" srcId="{6A1E2CBD-A8EB-415F-8D95-FF0A5AE18358}" destId="{EE866ECC-1F19-4553-AF6A-0B837AD12763}" srcOrd="0" destOrd="0" presId="urn:microsoft.com/office/officeart/2011/layout/TabList"/>
    <dgm:cxn modelId="{FB8B1F7D-35B3-4608-940C-4902660D0158}" type="presOf" srcId="{E4DA8890-101B-4633-86F4-FA5D6D079D96}" destId="{AAE2CAAF-0F7C-4B85-B9C9-A38A321056DD}" srcOrd="0" destOrd="0" presId="urn:microsoft.com/office/officeart/2011/layout/TabList"/>
    <dgm:cxn modelId="{38F86DEC-42DA-46E9-9C52-08DCABB36412}" srcId="{A6125BCF-B32A-4CE0-8DB0-58D7CFD7774A}" destId="{3AA0ED62-3285-4CD7-ACF9-D4FE9BB0E474}" srcOrd="2" destOrd="0" parTransId="{F1B90996-5A24-4BB4-B3CA-9A930F29062F}" sibTransId="{0E875B74-6326-4E47-AEBE-EC1AC25A0A06}"/>
    <dgm:cxn modelId="{F759CA3A-7DB0-44B2-8507-B667BFC45759}" type="presOf" srcId="{3AA0ED62-3285-4CD7-ACF9-D4FE9BB0E474}" destId="{78595D6E-7C05-4154-B926-1536EB416384}" srcOrd="0" destOrd="0" presId="urn:microsoft.com/office/officeart/2011/layout/TabList"/>
    <dgm:cxn modelId="{86D1FB1E-A033-4326-9C85-C1D28DD005CC}" srcId="{3AA0ED62-3285-4CD7-ACF9-D4FE9BB0E474}" destId="{B1A4E1DD-DC55-4550-B0D7-B94C65A44377}" srcOrd="0" destOrd="0" parTransId="{A046927B-9603-47A0-890B-41B5147E969A}" sibTransId="{6EEA5210-DBBD-4F15-B981-9D5C1C6152F5}"/>
    <dgm:cxn modelId="{9CC52B8A-85B8-4000-92C5-80B8B336E042}" srcId="{A6125BCF-B32A-4CE0-8DB0-58D7CFD7774A}" destId="{7459DECA-1140-4C0A-ADB3-15EAE395BD83}" srcOrd="0" destOrd="0" parTransId="{FD0F1A99-2E33-4F12-93AC-A0B31E563424}" sibTransId="{626B9CC8-3FED-4C9B-BDDF-35912904052B}"/>
    <dgm:cxn modelId="{7E36C7D9-AE3A-461F-A56A-1D658CB81E24}" type="presOf" srcId="{FCC0C676-9243-4C04-B1F4-DAA0153C8261}" destId="{6920C028-5C47-42D2-AD34-DCF89D84630C}" srcOrd="0" destOrd="0" presId="urn:microsoft.com/office/officeart/2011/layout/TabList"/>
    <dgm:cxn modelId="{9C32C4FC-68AD-43F0-BA1A-3722CF6D5968}" type="presOf" srcId="{B1A4E1DD-DC55-4550-B0D7-B94C65A44377}" destId="{30FE12B3-19D9-4AAC-AAB7-BA701930A894}" srcOrd="0" destOrd="0" presId="urn:microsoft.com/office/officeart/2011/layout/TabList"/>
    <dgm:cxn modelId="{AFB2B1E2-4EF8-4631-8F18-7EB8AEF987EE}" type="presOf" srcId="{654F6BCF-6496-489A-BFBB-39A0689DD80E}" destId="{DC5CDB1E-FA56-425C-998D-CB9C7E6F324F}" srcOrd="0" destOrd="0" presId="urn:microsoft.com/office/officeart/2011/layout/TabList"/>
    <dgm:cxn modelId="{AF676E48-3A73-434A-B578-DE13138A9891}" type="presOf" srcId="{7459DECA-1140-4C0A-ADB3-15EAE395BD83}" destId="{9153E764-0FE2-49B6-A940-BA7803E84986}" srcOrd="0" destOrd="0" presId="urn:microsoft.com/office/officeart/2011/layout/TabList"/>
    <dgm:cxn modelId="{5D5B4DB2-F2A3-4B51-B183-1BD3F2B0630E}" srcId="{7459DECA-1140-4C0A-ADB3-15EAE395BD83}" destId="{C213B51C-8E7C-49FD-A7A7-47C1760131B7}" srcOrd="0" destOrd="0" parTransId="{3881EE9C-DB74-41F8-AE3C-78ED9A45B25D}" sibTransId="{3E7A4623-8572-4D77-9C5A-A50CDC6F481B}"/>
    <dgm:cxn modelId="{42E27528-155E-4C03-B498-60B7C9A6F139}" type="presParOf" srcId="{58536944-0356-4F26-B476-826771177901}" destId="{38B63726-2B8A-41E6-94A1-4B5B64BEDA95}" srcOrd="0" destOrd="0" presId="urn:microsoft.com/office/officeart/2011/layout/TabList"/>
    <dgm:cxn modelId="{C8D52816-26E9-47CA-825E-C5DEA9A4A888}" type="presParOf" srcId="{38B63726-2B8A-41E6-94A1-4B5B64BEDA95}" destId="{B4095DCB-CD92-4035-9FE7-18634BD15C13}" srcOrd="0" destOrd="0" presId="urn:microsoft.com/office/officeart/2011/layout/TabList"/>
    <dgm:cxn modelId="{CE2A3A9A-64A0-4908-A4F0-133F6A780327}" type="presParOf" srcId="{38B63726-2B8A-41E6-94A1-4B5B64BEDA95}" destId="{9153E764-0FE2-49B6-A940-BA7803E84986}" srcOrd="1" destOrd="0" presId="urn:microsoft.com/office/officeart/2011/layout/TabList"/>
    <dgm:cxn modelId="{DF742336-7B1E-4D45-8E9E-9D3CD1307E34}" type="presParOf" srcId="{38B63726-2B8A-41E6-94A1-4B5B64BEDA95}" destId="{6B79DBE7-EEB8-483E-A4D6-98FE8228F2AD}" srcOrd="2" destOrd="0" presId="urn:microsoft.com/office/officeart/2011/layout/TabList"/>
    <dgm:cxn modelId="{83B87169-8C3B-47B8-B1DA-CC839DEF2DDA}" type="presParOf" srcId="{58536944-0356-4F26-B476-826771177901}" destId="{ABB63D2B-5FB4-49F6-BE4C-3E1F3E1E458D}" srcOrd="1" destOrd="0" presId="urn:microsoft.com/office/officeart/2011/layout/TabList"/>
    <dgm:cxn modelId="{140AEBCC-F45E-4378-A94D-23CE067EFA95}" type="presParOf" srcId="{58536944-0356-4F26-B476-826771177901}" destId="{2F142856-DE43-42A0-BC55-0D9B5A3B6DF9}" srcOrd="2" destOrd="0" presId="urn:microsoft.com/office/officeart/2011/layout/TabList"/>
    <dgm:cxn modelId="{4A03486F-CD9B-422D-BCB8-FF94E17D3EFF}" type="presParOf" srcId="{2F142856-DE43-42A0-BC55-0D9B5A3B6DF9}" destId="{DC5CDB1E-FA56-425C-998D-CB9C7E6F324F}" srcOrd="0" destOrd="0" presId="urn:microsoft.com/office/officeart/2011/layout/TabList"/>
    <dgm:cxn modelId="{9D0EFDB4-581C-4667-8BB2-4A2C04534610}" type="presParOf" srcId="{2F142856-DE43-42A0-BC55-0D9B5A3B6DF9}" destId="{6920C028-5C47-42D2-AD34-DCF89D84630C}" srcOrd="1" destOrd="0" presId="urn:microsoft.com/office/officeart/2011/layout/TabList"/>
    <dgm:cxn modelId="{074DCB20-9AFB-4652-A8FF-283F71296E11}" type="presParOf" srcId="{2F142856-DE43-42A0-BC55-0D9B5A3B6DF9}" destId="{328562B8-D277-4C5A-9DD6-BF795BA5B517}" srcOrd="2" destOrd="0" presId="urn:microsoft.com/office/officeart/2011/layout/TabList"/>
    <dgm:cxn modelId="{95B8F5D3-F445-4DD3-8FBE-240EB9A297CA}" type="presParOf" srcId="{58536944-0356-4F26-B476-826771177901}" destId="{F49B8FA2-4A49-47F2-93BD-582105F6CE5E}" srcOrd="3" destOrd="0" presId="urn:microsoft.com/office/officeart/2011/layout/TabList"/>
    <dgm:cxn modelId="{07EC426E-8B81-43F9-8597-F988A86635DE}" type="presParOf" srcId="{58536944-0356-4F26-B476-826771177901}" destId="{135B511A-6DD0-4DE4-98FF-0FA58FC36185}" srcOrd="4" destOrd="0" presId="urn:microsoft.com/office/officeart/2011/layout/TabList"/>
    <dgm:cxn modelId="{554BF0F8-C606-459E-A341-70A4884557CA}" type="presParOf" srcId="{135B511A-6DD0-4DE4-98FF-0FA58FC36185}" destId="{30FE12B3-19D9-4AAC-AAB7-BA701930A894}" srcOrd="0" destOrd="0" presId="urn:microsoft.com/office/officeart/2011/layout/TabList"/>
    <dgm:cxn modelId="{7E151CB8-86A9-4154-9FDE-2DA869879C06}" type="presParOf" srcId="{135B511A-6DD0-4DE4-98FF-0FA58FC36185}" destId="{78595D6E-7C05-4154-B926-1536EB416384}" srcOrd="1" destOrd="0" presId="urn:microsoft.com/office/officeart/2011/layout/TabList"/>
    <dgm:cxn modelId="{05C7A90B-41B9-4C5F-87F0-5E47B67DC95F}" type="presParOf" srcId="{135B511A-6DD0-4DE4-98FF-0FA58FC36185}" destId="{661C13ED-C511-46FB-9B6E-2288428BC598}" srcOrd="2" destOrd="0" presId="urn:microsoft.com/office/officeart/2011/layout/TabList"/>
    <dgm:cxn modelId="{69718BC0-2A9C-4290-AC7B-D52487283AD3}" type="presParOf" srcId="{58536944-0356-4F26-B476-826771177901}" destId="{57EACBA1-F98C-4FD5-ADC4-A1A45A4DAD6F}" srcOrd="5" destOrd="0" presId="urn:microsoft.com/office/officeart/2011/layout/TabList"/>
    <dgm:cxn modelId="{E15685C5-7673-4766-8A12-476FD9AC0AF8}" type="presParOf" srcId="{58536944-0356-4F26-B476-826771177901}" destId="{51724D27-3DF5-40A1-BD0E-BCD05E5728FB}" srcOrd="6" destOrd="0" presId="urn:microsoft.com/office/officeart/2011/layout/TabList"/>
    <dgm:cxn modelId="{AC3FD4BC-6D79-4C8A-8DF3-678234DA3E86}" type="presParOf" srcId="{51724D27-3DF5-40A1-BD0E-BCD05E5728FB}" destId="{34ACAD1C-1104-4AC2-A3F1-24674A11EE26}" srcOrd="0" destOrd="0" presId="urn:microsoft.com/office/officeart/2011/layout/TabList"/>
    <dgm:cxn modelId="{0F95B57D-F82A-4C67-A559-EB4BE0734E77}" type="presParOf" srcId="{51724D27-3DF5-40A1-BD0E-BCD05E5728FB}" destId="{1A415AD4-16F8-4759-9C7D-B840F43CC80C}" srcOrd="1" destOrd="0" presId="urn:microsoft.com/office/officeart/2011/layout/TabList"/>
    <dgm:cxn modelId="{53EDA27E-97F4-407F-8125-D45E43412F3B}" type="presParOf" srcId="{51724D27-3DF5-40A1-BD0E-BCD05E5728FB}" destId="{C7E1C529-A09B-424A-B537-7E2C94A3F083}" srcOrd="2" destOrd="0" presId="urn:microsoft.com/office/officeart/2011/layout/TabList"/>
    <dgm:cxn modelId="{A93D0EFE-8878-40E5-A65E-1B3D21677097}" type="presParOf" srcId="{58536944-0356-4F26-B476-826771177901}" destId="{6F6A8F9F-4AF2-40B7-9679-D964C59841B6}" srcOrd="7" destOrd="0" presId="urn:microsoft.com/office/officeart/2011/layout/TabList"/>
    <dgm:cxn modelId="{7A7973FC-803E-4F11-BF8F-684E066ECDCD}" type="presParOf" srcId="{58536944-0356-4F26-B476-826771177901}" destId="{4E8382AB-2F0C-40C1-A9E3-192FE5AC51B3}" srcOrd="8" destOrd="0" presId="urn:microsoft.com/office/officeart/2011/layout/TabList"/>
    <dgm:cxn modelId="{760E3F9F-928B-40F1-8737-B18D46210308}" type="presParOf" srcId="{4E8382AB-2F0C-40C1-A9E3-192FE5AC51B3}" destId="{EE866ECC-1F19-4553-AF6A-0B837AD12763}" srcOrd="0" destOrd="0" presId="urn:microsoft.com/office/officeart/2011/layout/TabList"/>
    <dgm:cxn modelId="{820110F2-9C1D-4798-9FD1-AB9C00185BEC}" type="presParOf" srcId="{4E8382AB-2F0C-40C1-A9E3-192FE5AC51B3}" destId="{AAE2CAAF-0F7C-4B85-B9C9-A38A321056DD}" srcOrd="1" destOrd="0" presId="urn:microsoft.com/office/officeart/2011/layout/TabList"/>
    <dgm:cxn modelId="{2B8C7201-E1F3-4C92-81BC-AF656FA89987}" type="presParOf" srcId="{4E8382AB-2F0C-40C1-A9E3-192FE5AC51B3}" destId="{34345515-89CE-4F11-BC7C-01BBFACD933F}" srcOrd="2" destOrd="0" presId="urn:microsoft.com/office/officeart/2011/layout/Tab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6125BCF-B32A-4CE0-8DB0-58D7CFD7774A}" type="doc">
      <dgm:prSet loTypeId="urn:microsoft.com/office/officeart/2011/layout/TabList" loCatId="list" qsTypeId="urn:microsoft.com/office/officeart/2005/8/quickstyle/simple4" qsCatId="simple" csTypeId="urn:microsoft.com/office/officeart/2005/8/colors/colorful1" csCatId="colorful" phldr="1"/>
      <dgm:spPr/>
      <dgm:t>
        <a:bodyPr/>
        <a:lstStyle/>
        <a:p>
          <a:endParaRPr kumimoji="1" lang="ja-JP" altLang="en-US"/>
        </a:p>
      </dgm:t>
    </dgm:pt>
    <dgm:pt modelId="{7459DECA-1140-4C0A-ADB3-15EAE395BD83}">
      <dgm:prSet custT="1"/>
      <dgm:spPr>
        <a:solidFill>
          <a:schemeClr val="bg1">
            <a:lumMod val="75000"/>
          </a:schemeClr>
        </a:solidFill>
        <a:ln>
          <a:solidFill>
            <a:schemeClr val="bg1">
              <a:lumMod val="75000"/>
            </a:schemeClr>
          </a:solidFill>
        </a:ln>
      </dgm:spPr>
      <dgm:t>
        <a:bodyPr/>
        <a:lstStyle/>
        <a:p>
          <a:pPr algn="l" rtl="0"/>
          <a:r>
            <a:rPr kumimoji="1" lang="en-US" altLang="ja-JP" sz="1800" b="1" dirty="0" smtClean="0"/>
            <a:t>1. </a:t>
          </a:r>
          <a:r>
            <a:rPr kumimoji="1" lang="ja-JP" altLang="en-US" sz="1800" b="1" dirty="0" smtClean="0"/>
            <a:t>研究動機</a:t>
          </a:r>
          <a:endParaRPr lang="ja-JP" altLang="en-US" sz="1800" dirty="0"/>
        </a:p>
      </dgm:t>
    </dgm:pt>
    <dgm:pt modelId="{FD0F1A99-2E33-4F12-93AC-A0B31E563424}" type="parTrans" cxnId="{9CC52B8A-85B8-4000-92C5-80B8B336E042}">
      <dgm:prSet/>
      <dgm:spPr/>
      <dgm:t>
        <a:bodyPr/>
        <a:lstStyle/>
        <a:p>
          <a:endParaRPr kumimoji="1" lang="ja-JP" altLang="en-US" sz="1600"/>
        </a:p>
      </dgm:t>
    </dgm:pt>
    <dgm:pt modelId="{626B9CC8-3FED-4C9B-BDDF-35912904052B}" type="sibTrans" cxnId="{9CC52B8A-85B8-4000-92C5-80B8B336E042}">
      <dgm:prSet/>
      <dgm:spPr/>
      <dgm:t>
        <a:bodyPr/>
        <a:lstStyle/>
        <a:p>
          <a:endParaRPr kumimoji="1" lang="ja-JP" altLang="en-US" sz="1600"/>
        </a:p>
      </dgm:t>
    </dgm:pt>
    <dgm:pt modelId="{FCC0C676-9243-4C04-B1F4-DAA0153C8261}">
      <dgm:prSet custT="1"/>
      <dgm:spPr>
        <a:solidFill>
          <a:schemeClr val="bg1">
            <a:lumMod val="75000"/>
          </a:schemeClr>
        </a:solidFill>
        <a:ln>
          <a:solidFill>
            <a:schemeClr val="bg1">
              <a:lumMod val="75000"/>
            </a:schemeClr>
          </a:solidFill>
        </a:ln>
      </dgm:spPr>
      <dgm:t>
        <a:bodyPr/>
        <a:lstStyle/>
        <a:p>
          <a:pPr algn="l" rtl="0"/>
          <a:r>
            <a:rPr kumimoji="1" lang="en-US" altLang="ja-JP" sz="1800" b="1" dirty="0" smtClean="0"/>
            <a:t>2. </a:t>
          </a:r>
          <a:r>
            <a:rPr kumimoji="1" lang="ja-JP" altLang="en-US" sz="1800" b="1" dirty="0" smtClean="0"/>
            <a:t>低周波防振装置の</a:t>
          </a:r>
          <a:r>
            <a:rPr kumimoji="1" lang="en-US" altLang="ja-JP" sz="1800" b="1" dirty="0" smtClean="0"/>
            <a:t/>
          </a:r>
          <a:br>
            <a:rPr kumimoji="1" lang="en-US" altLang="ja-JP" sz="1800" b="1" dirty="0" smtClean="0"/>
          </a:br>
          <a:r>
            <a:rPr kumimoji="1" lang="ja-JP" altLang="en-US" sz="1800" b="1" dirty="0" smtClean="0"/>
            <a:t>　  概要</a:t>
          </a:r>
          <a:endParaRPr lang="ja-JP" altLang="en-US" sz="1800" dirty="0"/>
        </a:p>
      </dgm:t>
    </dgm:pt>
    <dgm:pt modelId="{7A57407F-D107-49C5-AB32-F141F35816D6}" type="parTrans" cxnId="{427522CB-E6BD-4712-AF4F-0C93895638DD}">
      <dgm:prSet/>
      <dgm:spPr/>
      <dgm:t>
        <a:bodyPr/>
        <a:lstStyle/>
        <a:p>
          <a:endParaRPr kumimoji="1" lang="ja-JP" altLang="en-US" sz="1600"/>
        </a:p>
      </dgm:t>
    </dgm:pt>
    <dgm:pt modelId="{90BAE4DD-E308-4986-BE4F-92FF1B69D956}" type="sibTrans" cxnId="{427522CB-E6BD-4712-AF4F-0C93895638DD}">
      <dgm:prSet/>
      <dgm:spPr/>
      <dgm:t>
        <a:bodyPr/>
        <a:lstStyle/>
        <a:p>
          <a:endParaRPr kumimoji="1" lang="ja-JP" altLang="en-US" sz="1600"/>
        </a:p>
      </dgm:t>
    </dgm:pt>
    <dgm:pt modelId="{F250AB49-5AD9-49FB-88BF-DEBEB2214487}">
      <dgm:prSet custT="1"/>
      <dgm:spPr/>
      <dgm:t>
        <a:bodyPr/>
        <a:lstStyle/>
        <a:p>
          <a:pPr algn="l" rtl="0"/>
          <a:r>
            <a:rPr kumimoji="1" lang="en-US" altLang="ja-JP" sz="1800" b="1" smtClean="0"/>
            <a:t>4. </a:t>
          </a:r>
          <a:r>
            <a:rPr kumimoji="1" lang="ja-JP" altLang="en-US" sz="1800" b="1" dirty="0" smtClean="0"/>
            <a:t>制御実験</a:t>
          </a:r>
          <a:endParaRPr lang="ja-JP" altLang="en-US" sz="1800" dirty="0"/>
        </a:p>
      </dgm:t>
    </dgm:pt>
    <dgm:pt modelId="{D0A1FD66-D357-4F13-9005-0FAB046A2BA4}" type="parTrans" cxnId="{ABA1F8F5-7A4A-4F50-9F94-995419A1A90C}">
      <dgm:prSet/>
      <dgm:spPr/>
      <dgm:t>
        <a:bodyPr/>
        <a:lstStyle/>
        <a:p>
          <a:endParaRPr kumimoji="1" lang="ja-JP" altLang="en-US" sz="1600"/>
        </a:p>
      </dgm:t>
    </dgm:pt>
    <dgm:pt modelId="{A0CCD97B-59A7-4249-866C-42CBBCE54D8D}" type="sibTrans" cxnId="{ABA1F8F5-7A4A-4F50-9F94-995419A1A90C}">
      <dgm:prSet/>
      <dgm:spPr/>
      <dgm:t>
        <a:bodyPr/>
        <a:lstStyle/>
        <a:p>
          <a:endParaRPr kumimoji="1" lang="ja-JP" altLang="en-US" sz="1600"/>
        </a:p>
      </dgm:t>
    </dgm:pt>
    <dgm:pt modelId="{E4DA8890-101B-4633-86F4-FA5D6D079D96}">
      <dgm:prSet custT="1"/>
      <dgm:spPr>
        <a:solidFill>
          <a:schemeClr val="bg1">
            <a:lumMod val="75000"/>
          </a:schemeClr>
        </a:solidFill>
        <a:ln>
          <a:solidFill>
            <a:schemeClr val="bg1">
              <a:lumMod val="75000"/>
            </a:schemeClr>
          </a:solidFill>
        </a:ln>
      </dgm:spPr>
      <dgm:t>
        <a:bodyPr/>
        <a:lstStyle/>
        <a:p>
          <a:pPr algn="l" rtl="0"/>
          <a:r>
            <a:rPr kumimoji="1" lang="en-US" altLang="ja-JP" sz="1800" b="1" smtClean="0"/>
            <a:t>5. </a:t>
          </a:r>
          <a:r>
            <a:rPr kumimoji="1" lang="ja-JP" altLang="en-US" sz="1800" b="1" dirty="0" smtClean="0"/>
            <a:t>まとめ</a:t>
          </a:r>
          <a:endParaRPr lang="ja-JP" altLang="en-US" sz="1800" dirty="0"/>
        </a:p>
      </dgm:t>
    </dgm:pt>
    <dgm:pt modelId="{BF727AEE-F9A0-48AE-8404-ED1D73B85D11}" type="parTrans" cxnId="{84DEF0BE-9284-4537-8C87-277BA4C46CCD}">
      <dgm:prSet/>
      <dgm:spPr/>
      <dgm:t>
        <a:bodyPr/>
        <a:lstStyle/>
        <a:p>
          <a:endParaRPr kumimoji="1" lang="ja-JP" altLang="en-US" sz="1600"/>
        </a:p>
      </dgm:t>
    </dgm:pt>
    <dgm:pt modelId="{B82CB32B-D194-40F4-8736-ADFAC5DB39A0}" type="sibTrans" cxnId="{84DEF0BE-9284-4537-8C87-277BA4C46CCD}">
      <dgm:prSet/>
      <dgm:spPr/>
      <dgm:t>
        <a:bodyPr/>
        <a:lstStyle/>
        <a:p>
          <a:endParaRPr kumimoji="1" lang="ja-JP" altLang="en-US" sz="1600"/>
        </a:p>
      </dgm:t>
    </dgm:pt>
    <dgm:pt modelId="{C213B51C-8E7C-49FD-A7A7-47C1760131B7}">
      <dgm:prSet custT="1"/>
      <dgm:spPr/>
      <dgm:t>
        <a:bodyPr/>
        <a:lstStyle/>
        <a:p>
          <a:pPr rtl="0"/>
          <a:r>
            <a:rPr lang="ja-JP" altLang="en-US" sz="1600" dirty="0" smtClean="0">
              <a:solidFill>
                <a:schemeClr val="bg1">
                  <a:lumMod val="75000"/>
                </a:schemeClr>
              </a:solidFill>
            </a:rPr>
            <a:t>　・重力波とその検出原理</a:t>
          </a:r>
          <a:r>
            <a:rPr lang="en-US" altLang="ja-JP" sz="1600" dirty="0" smtClean="0">
              <a:solidFill>
                <a:schemeClr val="bg1">
                  <a:lumMod val="75000"/>
                </a:schemeClr>
              </a:solidFill>
            </a:rPr>
            <a:t/>
          </a:r>
          <a:br>
            <a:rPr lang="en-US" altLang="ja-JP" sz="1600" dirty="0" smtClean="0">
              <a:solidFill>
                <a:schemeClr val="bg1">
                  <a:lumMod val="75000"/>
                </a:schemeClr>
              </a:solidFill>
            </a:rPr>
          </a:br>
          <a:r>
            <a:rPr lang="ja-JP" altLang="en-US" sz="1600" dirty="0" smtClean="0">
              <a:solidFill>
                <a:schemeClr val="bg1">
                  <a:lumMod val="75000"/>
                </a:schemeClr>
              </a:solidFill>
            </a:rPr>
            <a:t>　・地上大型干渉計による重力波検出プロジェクト</a:t>
          </a:r>
          <a:r>
            <a:rPr lang="en-US" altLang="ja-JP" sz="1600" dirty="0" smtClean="0">
              <a:solidFill>
                <a:schemeClr val="bg1">
                  <a:lumMod val="75000"/>
                </a:schemeClr>
              </a:solidFill>
            </a:rPr>
            <a:t/>
          </a:r>
          <a:br>
            <a:rPr lang="en-US" altLang="ja-JP" sz="1600" dirty="0" smtClean="0">
              <a:solidFill>
                <a:schemeClr val="bg1">
                  <a:lumMod val="75000"/>
                </a:schemeClr>
              </a:solidFill>
            </a:rPr>
          </a:br>
          <a:r>
            <a:rPr lang="ja-JP" altLang="en-US" sz="1600" dirty="0" smtClean="0">
              <a:solidFill>
                <a:schemeClr val="bg1">
                  <a:lumMod val="75000"/>
                </a:schemeClr>
              </a:solidFill>
            </a:rPr>
            <a:t>　・低周波の重力波観測</a:t>
          </a:r>
          <a:endParaRPr lang="ja-JP" altLang="en-US" sz="1600" dirty="0">
            <a:solidFill>
              <a:schemeClr val="bg1">
                <a:lumMod val="75000"/>
              </a:schemeClr>
            </a:solidFill>
          </a:endParaRPr>
        </a:p>
      </dgm:t>
    </dgm:pt>
    <dgm:pt modelId="{3881EE9C-DB74-41F8-AE3C-78ED9A45B25D}" type="parTrans" cxnId="{5D5B4DB2-F2A3-4B51-B183-1BD3F2B0630E}">
      <dgm:prSet/>
      <dgm:spPr/>
      <dgm:t>
        <a:bodyPr/>
        <a:lstStyle/>
        <a:p>
          <a:endParaRPr kumimoji="1" lang="ja-JP" altLang="en-US"/>
        </a:p>
      </dgm:t>
    </dgm:pt>
    <dgm:pt modelId="{3E7A4623-8572-4D77-9C5A-A50CDC6F481B}" type="sibTrans" cxnId="{5D5B4DB2-F2A3-4B51-B183-1BD3F2B0630E}">
      <dgm:prSet/>
      <dgm:spPr/>
      <dgm:t>
        <a:bodyPr/>
        <a:lstStyle/>
        <a:p>
          <a:endParaRPr kumimoji="1" lang="ja-JP" altLang="en-US"/>
        </a:p>
      </dgm:t>
    </dgm:pt>
    <dgm:pt modelId="{654F6BCF-6496-489A-BFBB-39A0689DD80E}">
      <dgm:prSet custT="1"/>
      <dgm:spPr/>
      <dgm:t>
        <a:bodyPr/>
        <a:lstStyle/>
        <a:p>
          <a:pPr rtl="0"/>
          <a:r>
            <a:rPr lang="ja-JP" altLang="en-US" sz="1600" dirty="0" smtClean="0">
              <a:solidFill>
                <a:schemeClr val="bg1">
                  <a:lumMod val="75000"/>
                </a:schemeClr>
              </a:solidFill>
            </a:rPr>
            <a:t>　・防振の基本概念</a:t>
          </a:r>
          <a:r>
            <a:rPr lang="en-US" altLang="ja-JP" sz="1600" dirty="0" smtClean="0">
              <a:solidFill>
                <a:schemeClr val="bg1">
                  <a:lumMod val="75000"/>
                </a:schemeClr>
              </a:solidFill>
            </a:rPr>
            <a:t/>
          </a:r>
          <a:br>
            <a:rPr lang="en-US" altLang="ja-JP" sz="1600" dirty="0" smtClean="0">
              <a:solidFill>
                <a:schemeClr val="bg1">
                  <a:lumMod val="75000"/>
                </a:schemeClr>
              </a:solidFill>
            </a:rPr>
          </a:br>
          <a:r>
            <a:rPr lang="ja-JP" altLang="en-US" sz="1600" smtClean="0">
              <a:solidFill>
                <a:schemeClr val="bg1">
                  <a:lumMod val="75000"/>
                </a:schemeClr>
              </a:solidFill>
            </a:rPr>
            <a:t>　・低周波防振装置としての</a:t>
          </a:r>
          <a:r>
            <a:rPr lang="en-US" altLang="ja-JP" sz="1600" smtClean="0">
              <a:solidFill>
                <a:schemeClr val="bg1">
                  <a:lumMod val="75000"/>
                </a:schemeClr>
              </a:solidFill>
            </a:rPr>
            <a:t>SAS</a:t>
          </a:r>
          <a:br>
            <a:rPr lang="en-US" altLang="ja-JP" sz="1600" smtClean="0">
              <a:solidFill>
                <a:schemeClr val="bg1">
                  <a:lumMod val="75000"/>
                </a:schemeClr>
              </a:solidFill>
            </a:rPr>
          </a:br>
          <a:r>
            <a:rPr lang="ja-JP" altLang="en-US" sz="1600" smtClean="0">
              <a:solidFill>
                <a:schemeClr val="bg1">
                  <a:lumMod val="75000"/>
                </a:schemeClr>
              </a:solidFill>
            </a:rPr>
            <a:t>　・</a:t>
          </a:r>
          <a:r>
            <a:rPr lang="en-US" altLang="ja-JP" sz="1600" dirty="0" smtClean="0">
              <a:solidFill>
                <a:schemeClr val="bg1">
                  <a:lumMod val="75000"/>
                </a:schemeClr>
              </a:solidFill>
            </a:rPr>
            <a:t>KAGRA</a:t>
          </a:r>
          <a:r>
            <a:rPr lang="ja-JP" altLang="en-US" sz="1600" dirty="0" smtClean="0">
              <a:solidFill>
                <a:schemeClr val="bg1">
                  <a:lumMod val="75000"/>
                </a:schemeClr>
              </a:solidFill>
            </a:rPr>
            <a:t>における防振装置</a:t>
          </a:r>
          <a:r>
            <a:rPr lang="en-US" altLang="ja-JP" sz="1600" dirty="0" smtClean="0">
              <a:solidFill>
                <a:schemeClr val="bg1">
                  <a:lumMod val="75000"/>
                </a:schemeClr>
              </a:solidFill>
            </a:rPr>
            <a:t>(</a:t>
          </a:r>
          <a:r>
            <a:rPr lang="en-US" altLang="ja-JP" sz="1600" smtClean="0">
              <a:solidFill>
                <a:schemeClr val="bg1">
                  <a:lumMod val="75000"/>
                </a:schemeClr>
              </a:solidFill>
            </a:rPr>
            <a:t>KAGRA-SAS)</a:t>
          </a:r>
          <a:endParaRPr lang="ja-JP" altLang="en-US" sz="1600" dirty="0">
            <a:solidFill>
              <a:schemeClr val="bg1">
                <a:lumMod val="75000"/>
              </a:schemeClr>
            </a:solidFill>
          </a:endParaRPr>
        </a:p>
      </dgm:t>
    </dgm:pt>
    <dgm:pt modelId="{E7B63C3E-3A06-424E-A7AF-BC036771744F}" type="parTrans" cxnId="{D371F7A3-892D-4500-9162-C17396741354}">
      <dgm:prSet/>
      <dgm:spPr/>
      <dgm:t>
        <a:bodyPr/>
        <a:lstStyle/>
        <a:p>
          <a:endParaRPr kumimoji="1" lang="ja-JP" altLang="en-US"/>
        </a:p>
      </dgm:t>
    </dgm:pt>
    <dgm:pt modelId="{6F20D506-DB34-44A7-89D1-678F3D2BD179}" type="sibTrans" cxnId="{D371F7A3-892D-4500-9162-C17396741354}">
      <dgm:prSet/>
      <dgm:spPr/>
      <dgm:t>
        <a:bodyPr/>
        <a:lstStyle/>
        <a:p>
          <a:endParaRPr kumimoji="1" lang="ja-JP" altLang="en-US"/>
        </a:p>
      </dgm:t>
    </dgm:pt>
    <dgm:pt modelId="{C9E60679-B84E-4CB6-9151-21A2FE1D8C0E}">
      <dgm:prSet custT="1"/>
      <dgm:spPr/>
      <dgm:t>
        <a:bodyPr/>
        <a:lstStyle/>
        <a:p>
          <a:pPr rtl="0"/>
          <a:r>
            <a:rPr lang="ja-JP" altLang="en-US" sz="1600" dirty="0" smtClean="0"/>
            <a:t>　・実験セットアップ</a:t>
          </a:r>
          <a:r>
            <a:rPr lang="en-US" altLang="ja-JP" sz="1600" dirty="0" smtClean="0"/>
            <a:t/>
          </a:r>
          <a:br>
            <a:rPr lang="en-US" altLang="ja-JP" sz="1600" dirty="0" smtClean="0"/>
          </a:br>
          <a:r>
            <a:rPr lang="ja-JP" altLang="en-US" sz="1600" dirty="0" smtClean="0"/>
            <a:t>　・各種制御と性能確認</a:t>
          </a:r>
          <a:r>
            <a:rPr lang="en-US" altLang="ja-JP" sz="1600" dirty="0" smtClean="0"/>
            <a:t/>
          </a:r>
          <a:br>
            <a:rPr lang="en-US" altLang="ja-JP" sz="1600" dirty="0" smtClean="0"/>
          </a:br>
          <a:r>
            <a:rPr lang="ja-JP" altLang="en-US" sz="1600" dirty="0" smtClean="0"/>
            <a:t>　・オートマトンによる自動制御</a:t>
          </a:r>
          <a:endParaRPr lang="ja-JP" altLang="en-US" sz="1600" dirty="0"/>
        </a:p>
      </dgm:t>
    </dgm:pt>
    <dgm:pt modelId="{C41FC5D5-DC38-4E5B-9E26-E024F14D02CF}" type="parTrans" cxnId="{7AD8D7A2-7FE2-406D-9506-B24FD908EFB4}">
      <dgm:prSet/>
      <dgm:spPr/>
      <dgm:t>
        <a:bodyPr/>
        <a:lstStyle/>
        <a:p>
          <a:endParaRPr kumimoji="1" lang="ja-JP" altLang="en-US"/>
        </a:p>
      </dgm:t>
    </dgm:pt>
    <dgm:pt modelId="{A275254C-2C3D-48D9-AFE8-3A07BEE7E6B8}" type="sibTrans" cxnId="{7AD8D7A2-7FE2-406D-9506-B24FD908EFB4}">
      <dgm:prSet/>
      <dgm:spPr/>
      <dgm:t>
        <a:bodyPr/>
        <a:lstStyle/>
        <a:p>
          <a:endParaRPr kumimoji="1" lang="ja-JP" altLang="en-US"/>
        </a:p>
      </dgm:t>
    </dgm:pt>
    <dgm:pt modelId="{6A1E2CBD-A8EB-415F-8D95-FF0A5AE18358}">
      <dgm:prSet custT="1"/>
      <dgm:spPr/>
      <dgm:t>
        <a:bodyPr/>
        <a:lstStyle/>
        <a:p>
          <a:pPr rtl="0"/>
          <a:r>
            <a:rPr lang="ja-JP" altLang="en-US" sz="1600" dirty="0" smtClean="0">
              <a:solidFill>
                <a:schemeClr val="bg1">
                  <a:lumMod val="75000"/>
                </a:schemeClr>
              </a:solidFill>
            </a:rPr>
            <a:t>　・まとめ</a:t>
          </a:r>
          <a:r>
            <a:rPr lang="en-US" altLang="ja-JP" sz="1600" dirty="0" smtClean="0">
              <a:solidFill>
                <a:schemeClr val="bg1">
                  <a:lumMod val="75000"/>
                </a:schemeClr>
              </a:solidFill>
            </a:rPr>
            <a:t/>
          </a:r>
          <a:br>
            <a:rPr lang="en-US" altLang="ja-JP" sz="1600" dirty="0" smtClean="0">
              <a:solidFill>
                <a:schemeClr val="bg1">
                  <a:lumMod val="75000"/>
                </a:schemeClr>
              </a:solidFill>
            </a:rPr>
          </a:br>
          <a:r>
            <a:rPr lang="ja-JP" altLang="en-US" sz="1600" dirty="0" smtClean="0">
              <a:solidFill>
                <a:schemeClr val="bg1">
                  <a:lumMod val="75000"/>
                </a:schemeClr>
              </a:solidFill>
            </a:rPr>
            <a:t>　・今後の課題</a:t>
          </a:r>
          <a:endParaRPr lang="ja-JP" altLang="en-US" sz="1600" dirty="0">
            <a:solidFill>
              <a:schemeClr val="bg1">
                <a:lumMod val="75000"/>
              </a:schemeClr>
            </a:solidFill>
          </a:endParaRPr>
        </a:p>
      </dgm:t>
    </dgm:pt>
    <dgm:pt modelId="{96D56716-EFCA-4B12-9CC0-B8A1CE7B4DF6}" type="parTrans" cxnId="{424A7E82-3966-4908-B0AB-2A28E06DF554}">
      <dgm:prSet/>
      <dgm:spPr/>
      <dgm:t>
        <a:bodyPr/>
        <a:lstStyle/>
        <a:p>
          <a:endParaRPr kumimoji="1" lang="ja-JP" altLang="en-US"/>
        </a:p>
      </dgm:t>
    </dgm:pt>
    <dgm:pt modelId="{467686EB-C4E5-4CBF-8BC0-1DA820C951EC}" type="sibTrans" cxnId="{424A7E82-3966-4908-B0AB-2A28E06DF554}">
      <dgm:prSet/>
      <dgm:spPr/>
      <dgm:t>
        <a:bodyPr/>
        <a:lstStyle/>
        <a:p>
          <a:endParaRPr kumimoji="1" lang="ja-JP" altLang="en-US"/>
        </a:p>
      </dgm:t>
    </dgm:pt>
    <dgm:pt modelId="{B1A4E1DD-DC55-4550-B0D7-B94C65A44377}">
      <dgm:prSet custT="1"/>
      <dgm:spPr/>
      <dgm:t>
        <a:bodyPr/>
        <a:lstStyle/>
        <a:p>
          <a:pPr rtl="0"/>
          <a:r>
            <a:rPr lang="ja-JP" altLang="en-US" sz="1600" dirty="0" smtClean="0">
              <a:solidFill>
                <a:schemeClr val="bg1">
                  <a:lumMod val="75000"/>
                </a:schemeClr>
              </a:solidFill>
            </a:rPr>
            <a:t>　・制御への要求</a:t>
          </a:r>
          <a:r>
            <a:rPr lang="en-US" altLang="ja-JP" sz="1600" dirty="0" smtClean="0">
              <a:solidFill>
                <a:schemeClr val="bg1">
                  <a:lumMod val="75000"/>
                </a:schemeClr>
              </a:solidFill>
            </a:rPr>
            <a:t/>
          </a:r>
          <a:br>
            <a:rPr lang="en-US" altLang="ja-JP" sz="1600" dirty="0" smtClean="0">
              <a:solidFill>
                <a:schemeClr val="bg1">
                  <a:lumMod val="75000"/>
                </a:schemeClr>
              </a:solidFill>
            </a:rPr>
          </a:br>
          <a:r>
            <a:rPr lang="ja-JP" altLang="en-US" sz="1600" dirty="0" smtClean="0">
              <a:solidFill>
                <a:schemeClr val="bg1">
                  <a:lumMod val="75000"/>
                </a:schemeClr>
              </a:solidFill>
            </a:rPr>
            <a:t>　・</a:t>
          </a:r>
          <a:r>
            <a:rPr lang="en-US" altLang="ja-JP" sz="1600" dirty="0" smtClean="0">
              <a:solidFill>
                <a:schemeClr val="bg1">
                  <a:lumMod val="75000"/>
                </a:schemeClr>
              </a:solidFill>
            </a:rPr>
            <a:t>KAGRA-SAS</a:t>
          </a:r>
          <a:r>
            <a:rPr lang="ja-JP" altLang="en-US" sz="1600" dirty="0" smtClean="0">
              <a:solidFill>
                <a:schemeClr val="bg1">
                  <a:lumMod val="75000"/>
                </a:schemeClr>
              </a:solidFill>
            </a:rPr>
            <a:t>の制御トポロジー</a:t>
          </a:r>
          <a:r>
            <a:rPr lang="en-US" altLang="ja-JP" sz="1600" dirty="0" smtClean="0">
              <a:solidFill>
                <a:schemeClr val="bg1">
                  <a:lumMod val="75000"/>
                </a:schemeClr>
              </a:solidFill>
            </a:rPr>
            <a:t/>
          </a:r>
          <a:br>
            <a:rPr lang="en-US" altLang="ja-JP" sz="1600" dirty="0" smtClean="0">
              <a:solidFill>
                <a:schemeClr val="bg1">
                  <a:lumMod val="75000"/>
                </a:schemeClr>
              </a:solidFill>
            </a:rPr>
          </a:br>
          <a:r>
            <a:rPr lang="ja-JP" altLang="en-US" sz="1600" dirty="0" smtClean="0">
              <a:solidFill>
                <a:schemeClr val="bg1">
                  <a:lumMod val="75000"/>
                </a:schemeClr>
              </a:solidFill>
            </a:rPr>
            <a:t>　・制御の設計</a:t>
          </a:r>
          <a:endParaRPr lang="ja-JP" altLang="en-US" sz="1600" dirty="0">
            <a:solidFill>
              <a:schemeClr val="bg1">
                <a:lumMod val="75000"/>
              </a:schemeClr>
            </a:solidFill>
          </a:endParaRPr>
        </a:p>
      </dgm:t>
    </dgm:pt>
    <dgm:pt modelId="{3AA0ED62-3285-4CD7-ACF9-D4FE9BB0E474}">
      <dgm:prSet custT="1"/>
      <dgm:spPr>
        <a:solidFill>
          <a:schemeClr val="bg1">
            <a:lumMod val="75000"/>
          </a:schemeClr>
        </a:solidFill>
        <a:ln>
          <a:solidFill>
            <a:schemeClr val="bg1">
              <a:lumMod val="75000"/>
            </a:schemeClr>
          </a:solidFill>
        </a:ln>
      </dgm:spPr>
      <dgm:t>
        <a:bodyPr/>
        <a:lstStyle/>
        <a:p>
          <a:pPr algn="l" rtl="0"/>
          <a:r>
            <a:rPr kumimoji="1" lang="en-US" altLang="ja-JP" sz="1800" b="1" dirty="0" smtClean="0"/>
            <a:t>3. </a:t>
          </a:r>
          <a:r>
            <a:rPr kumimoji="1" lang="ja-JP" altLang="en-US" sz="1800" b="1" dirty="0" smtClean="0"/>
            <a:t>防振装置の制御</a:t>
          </a:r>
          <a:endParaRPr lang="ja-JP" altLang="en-US" sz="1800" dirty="0"/>
        </a:p>
      </dgm:t>
    </dgm:pt>
    <dgm:pt modelId="{0E875B74-6326-4E47-AEBE-EC1AC25A0A06}" type="sibTrans" cxnId="{38F86DEC-42DA-46E9-9C52-08DCABB36412}">
      <dgm:prSet/>
      <dgm:spPr/>
      <dgm:t>
        <a:bodyPr/>
        <a:lstStyle/>
        <a:p>
          <a:endParaRPr kumimoji="1" lang="ja-JP" altLang="en-US"/>
        </a:p>
      </dgm:t>
    </dgm:pt>
    <dgm:pt modelId="{F1B90996-5A24-4BB4-B3CA-9A930F29062F}" type="parTrans" cxnId="{38F86DEC-42DA-46E9-9C52-08DCABB36412}">
      <dgm:prSet/>
      <dgm:spPr/>
      <dgm:t>
        <a:bodyPr/>
        <a:lstStyle/>
        <a:p>
          <a:endParaRPr kumimoji="1" lang="ja-JP" altLang="en-US"/>
        </a:p>
      </dgm:t>
    </dgm:pt>
    <dgm:pt modelId="{6EEA5210-DBBD-4F15-B981-9D5C1C6152F5}" type="sibTrans" cxnId="{86D1FB1E-A033-4326-9C85-C1D28DD005CC}">
      <dgm:prSet/>
      <dgm:spPr/>
      <dgm:t>
        <a:bodyPr/>
        <a:lstStyle/>
        <a:p>
          <a:endParaRPr kumimoji="1" lang="ja-JP" altLang="en-US"/>
        </a:p>
      </dgm:t>
    </dgm:pt>
    <dgm:pt modelId="{A046927B-9603-47A0-890B-41B5147E969A}" type="parTrans" cxnId="{86D1FB1E-A033-4326-9C85-C1D28DD005CC}">
      <dgm:prSet/>
      <dgm:spPr/>
      <dgm:t>
        <a:bodyPr/>
        <a:lstStyle/>
        <a:p>
          <a:endParaRPr kumimoji="1" lang="ja-JP" altLang="en-US"/>
        </a:p>
      </dgm:t>
    </dgm:pt>
    <dgm:pt modelId="{58536944-0356-4F26-B476-826771177901}" type="pres">
      <dgm:prSet presAssocID="{A6125BCF-B32A-4CE0-8DB0-58D7CFD7774A}" presName="Name0" presStyleCnt="0">
        <dgm:presLayoutVars>
          <dgm:chMax/>
          <dgm:chPref val="3"/>
          <dgm:dir/>
          <dgm:animOne val="branch"/>
          <dgm:animLvl val="lvl"/>
        </dgm:presLayoutVars>
      </dgm:prSet>
      <dgm:spPr/>
    </dgm:pt>
    <dgm:pt modelId="{38B63726-2B8A-41E6-94A1-4B5B64BEDA95}" type="pres">
      <dgm:prSet presAssocID="{7459DECA-1140-4C0A-ADB3-15EAE395BD83}" presName="composite" presStyleCnt="0"/>
      <dgm:spPr/>
    </dgm:pt>
    <dgm:pt modelId="{B4095DCB-CD92-4035-9FE7-18634BD15C13}" type="pres">
      <dgm:prSet presAssocID="{7459DECA-1140-4C0A-ADB3-15EAE395BD83}" presName="FirstChild" presStyleLbl="revTx" presStyleIdx="0" presStyleCnt="5">
        <dgm:presLayoutVars>
          <dgm:chMax val="0"/>
          <dgm:chPref val="0"/>
          <dgm:bulletEnabled val="1"/>
        </dgm:presLayoutVars>
      </dgm:prSet>
      <dgm:spPr/>
      <dgm:t>
        <a:bodyPr/>
        <a:lstStyle/>
        <a:p>
          <a:endParaRPr kumimoji="1" lang="ja-JP" altLang="en-US"/>
        </a:p>
      </dgm:t>
    </dgm:pt>
    <dgm:pt modelId="{9153E764-0FE2-49B6-A940-BA7803E84986}" type="pres">
      <dgm:prSet presAssocID="{7459DECA-1140-4C0A-ADB3-15EAE395BD83}" presName="Parent" presStyleLbl="alignNode1" presStyleIdx="0" presStyleCnt="5" custLinFactNeighborY="-365">
        <dgm:presLayoutVars>
          <dgm:chMax val="3"/>
          <dgm:chPref val="3"/>
          <dgm:bulletEnabled val="1"/>
        </dgm:presLayoutVars>
      </dgm:prSet>
      <dgm:spPr/>
    </dgm:pt>
    <dgm:pt modelId="{6B79DBE7-EEB8-483E-A4D6-98FE8228F2AD}" type="pres">
      <dgm:prSet presAssocID="{7459DECA-1140-4C0A-ADB3-15EAE395BD83}" presName="Accent" presStyleLbl="parChTrans1D1" presStyleIdx="0" presStyleCnt="5"/>
      <dgm:spPr/>
    </dgm:pt>
    <dgm:pt modelId="{ABB63D2B-5FB4-49F6-BE4C-3E1F3E1E458D}" type="pres">
      <dgm:prSet presAssocID="{626B9CC8-3FED-4C9B-BDDF-35912904052B}" presName="sibTrans" presStyleCnt="0"/>
      <dgm:spPr/>
    </dgm:pt>
    <dgm:pt modelId="{2F142856-DE43-42A0-BC55-0D9B5A3B6DF9}" type="pres">
      <dgm:prSet presAssocID="{FCC0C676-9243-4C04-B1F4-DAA0153C8261}" presName="composite" presStyleCnt="0"/>
      <dgm:spPr/>
    </dgm:pt>
    <dgm:pt modelId="{DC5CDB1E-FA56-425C-998D-CB9C7E6F324F}" type="pres">
      <dgm:prSet presAssocID="{FCC0C676-9243-4C04-B1F4-DAA0153C8261}" presName="FirstChild" presStyleLbl="revTx" presStyleIdx="1" presStyleCnt="5">
        <dgm:presLayoutVars>
          <dgm:chMax val="0"/>
          <dgm:chPref val="0"/>
          <dgm:bulletEnabled val="1"/>
        </dgm:presLayoutVars>
      </dgm:prSet>
      <dgm:spPr/>
      <dgm:t>
        <a:bodyPr/>
        <a:lstStyle/>
        <a:p>
          <a:endParaRPr kumimoji="1" lang="ja-JP" altLang="en-US"/>
        </a:p>
      </dgm:t>
    </dgm:pt>
    <dgm:pt modelId="{6920C028-5C47-42D2-AD34-DCF89D84630C}" type="pres">
      <dgm:prSet presAssocID="{FCC0C676-9243-4C04-B1F4-DAA0153C8261}" presName="Parent" presStyleLbl="alignNode1" presStyleIdx="1" presStyleCnt="5">
        <dgm:presLayoutVars>
          <dgm:chMax val="3"/>
          <dgm:chPref val="3"/>
          <dgm:bulletEnabled val="1"/>
        </dgm:presLayoutVars>
      </dgm:prSet>
      <dgm:spPr/>
      <dgm:t>
        <a:bodyPr/>
        <a:lstStyle/>
        <a:p>
          <a:endParaRPr kumimoji="1" lang="ja-JP" altLang="en-US"/>
        </a:p>
      </dgm:t>
    </dgm:pt>
    <dgm:pt modelId="{328562B8-D277-4C5A-9DD6-BF795BA5B517}" type="pres">
      <dgm:prSet presAssocID="{FCC0C676-9243-4C04-B1F4-DAA0153C8261}" presName="Accent" presStyleLbl="parChTrans1D1" presStyleIdx="1" presStyleCnt="5"/>
      <dgm:spPr/>
    </dgm:pt>
    <dgm:pt modelId="{F49B8FA2-4A49-47F2-93BD-582105F6CE5E}" type="pres">
      <dgm:prSet presAssocID="{90BAE4DD-E308-4986-BE4F-92FF1B69D956}" presName="sibTrans" presStyleCnt="0"/>
      <dgm:spPr/>
    </dgm:pt>
    <dgm:pt modelId="{135B511A-6DD0-4DE4-98FF-0FA58FC36185}" type="pres">
      <dgm:prSet presAssocID="{3AA0ED62-3285-4CD7-ACF9-D4FE9BB0E474}" presName="composite" presStyleCnt="0"/>
      <dgm:spPr/>
    </dgm:pt>
    <dgm:pt modelId="{30FE12B3-19D9-4AAC-AAB7-BA701930A894}" type="pres">
      <dgm:prSet presAssocID="{3AA0ED62-3285-4CD7-ACF9-D4FE9BB0E474}" presName="FirstChild" presStyleLbl="revTx" presStyleIdx="2" presStyleCnt="5">
        <dgm:presLayoutVars>
          <dgm:chMax val="0"/>
          <dgm:chPref val="0"/>
          <dgm:bulletEnabled val="1"/>
        </dgm:presLayoutVars>
      </dgm:prSet>
      <dgm:spPr/>
      <dgm:t>
        <a:bodyPr/>
        <a:lstStyle/>
        <a:p>
          <a:endParaRPr kumimoji="1" lang="ja-JP" altLang="en-US"/>
        </a:p>
      </dgm:t>
    </dgm:pt>
    <dgm:pt modelId="{78595D6E-7C05-4154-B926-1536EB416384}" type="pres">
      <dgm:prSet presAssocID="{3AA0ED62-3285-4CD7-ACF9-D4FE9BB0E474}" presName="Parent" presStyleLbl="alignNode1" presStyleIdx="2" presStyleCnt="5">
        <dgm:presLayoutVars>
          <dgm:chMax val="3"/>
          <dgm:chPref val="3"/>
          <dgm:bulletEnabled val="1"/>
        </dgm:presLayoutVars>
      </dgm:prSet>
      <dgm:spPr/>
      <dgm:t>
        <a:bodyPr/>
        <a:lstStyle/>
        <a:p>
          <a:endParaRPr kumimoji="1" lang="ja-JP" altLang="en-US"/>
        </a:p>
      </dgm:t>
    </dgm:pt>
    <dgm:pt modelId="{661C13ED-C511-46FB-9B6E-2288428BC598}" type="pres">
      <dgm:prSet presAssocID="{3AA0ED62-3285-4CD7-ACF9-D4FE9BB0E474}" presName="Accent" presStyleLbl="parChTrans1D1" presStyleIdx="2" presStyleCnt="5"/>
      <dgm:spPr/>
    </dgm:pt>
    <dgm:pt modelId="{57EACBA1-F98C-4FD5-ADC4-A1A45A4DAD6F}" type="pres">
      <dgm:prSet presAssocID="{0E875B74-6326-4E47-AEBE-EC1AC25A0A06}" presName="sibTrans" presStyleCnt="0"/>
      <dgm:spPr/>
    </dgm:pt>
    <dgm:pt modelId="{51724D27-3DF5-40A1-BD0E-BCD05E5728FB}" type="pres">
      <dgm:prSet presAssocID="{F250AB49-5AD9-49FB-88BF-DEBEB2214487}" presName="composite" presStyleCnt="0"/>
      <dgm:spPr/>
    </dgm:pt>
    <dgm:pt modelId="{34ACAD1C-1104-4AC2-A3F1-24674A11EE26}" type="pres">
      <dgm:prSet presAssocID="{F250AB49-5AD9-49FB-88BF-DEBEB2214487}" presName="FirstChild" presStyleLbl="revTx" presStyleIdx="3" presStyleCnt="5">
        <dgm:presLayoutVars>
          <dgm:chMax val="0"/>
          <dgm:chPref val="0"/>
          <dgm:bulletEnabled val="1"/>
        </dgm:presLayoutVars>
      </dgm:prSet>
      <dgm:spPr/>
      <dgm:t>
        <a:bodyPr/>
        <a:lstStyle/>
        <a:p>
          <a:endParaRPr kumimoji="1" lang="ja-JP" altLang="en-US"/>
        </a:p>
      </dgm:t>
    </dgm:pt>
    <dgm:pt modelId="{1A415AD4-16F8-4759-9C7D-B840F43CC80C}" type="pres">
      <dgm:prSet presAssocID="{F250AB49-5AD9-49FB-88BF-DEBEB2214487}" presName="Parent" presStyleLbl="alignNode1" presStyleIdx="3" presStyleCnt="5">
        <dgm:presLayoutVars>
          <dgm:chMax val="3"/>
          <dgm:chPref val="3"/>
          <dgm:bulletEnabled val="1"/>
        </dgm:presLayoutVars>
      </dgm:prSet>
      <dgm:spPr/>
      <dgm:t>
        <a:bodyPr/>
        <a:lstStyle/>
        <a:p>
          <a:endParaRPr kumimoji="1" lang="ja-JP" altLang="en-US"/>
        </a:p>
      </dgm:t>
    </dgm:pt>
    <dgm:pt modelId="{C7E1C529-A09B-424A-B537-7E2C94A3F083}" type="pres">
      <dgm:prSet presAssocID="{F250AB49-5AD9-49FB-88BF-DEBEB2214487}" presName="Accent" presStyleLbl="parChTrans1D1" presStyleIdx="3" presStyleCnt="5"/>
      <dgm:spPr/>
    </dgm:pt>
    <dgm:pt modelId="{6F6A8F9F-4AF2-40B7-9679-D964C59841B6}" type="pres">
      <dgm:prSet presAssocID="{A0CCD97B-59A7-4249-866C-42CBBCE54D8D}" presName="sibTrans" presStyleCnt="0"/>
      <dgm:spPr/>
    </dgm:pt>
    <dgm:pt modelId="{4E8382AB-2F0C-40C1-A9E3-192FE5AC51B3}" type="pres">
      <dgm:prSet presAssocID="{E4DA8890-101B-4633-86F4-FA5D6D079D96}" presName="composite" presStyleCnt="0"/>
      <dgm:spPr/>
    </dgm:pt>
    <dgm:pt modelId="{EE866ECC-1F19-4553-AF6A-0B837AD12763}" type="pres">
      <dgm:prSet presAssocID="{E4DA8890-101B-4633-86F4-FA5D6D079D96}" presName="FirstChild" presStyleLbl="revTx" presStyleIdx="4" presStyleCnt="5">
        <dgm:presLayoutVars>
          <dgm:chMax val="0"/>
          <dgm:chPref val="0"/>
          <dgm:bulletEnabled val="1"/>
        </dgm:presLayoutVars>
      </dgm:prSet>
      <dgm:spPr/>
    </dgm:pt>
    <dgm:pt modelId="{AAE2CAAF-0F7C-4B85-B9C9-A38A321056DD}" type="pres">
      <dgm:prSet presAssocID="{E4DA8890-101B-4633-86F4-FA5D6D079D96}" presName="Parent" presStyleLbl="alignNode1" presStyleIdx="4" presStyleCnt="5">
        <dgm:presLayoutVars>
          <dgm:chMax val="3"/>
          <dgm:chPref val="3"/>
          <dgm:bulletEnabled val="1"/>
        </dgm:presLayoutVars>
      </dgm:prSet>
      <dgm:spPr/>
      <dgm:t>
        <a:bodyPr/>
        <a:lstStyle/>
        <a:p>
          <a:endParaRPr kumimoji="1" lang="ja-JP" altLang="en-US"/>
        </a:p>
      </dgm:t>
    </dgm:pt>
    <dgm:pt modelId="{34345515-89CE-4F11-BC7C-01BBFACD933F}" type="pres">
      <dgm:prSet presAssocID="{E4DA8890-101B-4633-86F4-FA5D6D079D96}" presName="Accent" presStyleLbl="parChTrans1D1" presStyleIdx="4" presStyleCnt="5"/>
      <dgm:spPr/>
    </dgm:pt>
  </dgm:ptLst>
  <dgm:cxnLst>
    <dgm:cxn modelId="{D371F7A3-892D-4500-9162-C17396741354}" srcId="{FCC0C676-9243-4C04-B1F4-DAA0153C8261}" destId="{654F6BCF-6496-489A-BFBB-39A0689DD80E}" srcOrd="0" destOrd="0" parTransId="{E7B63C3E-3A06-424E-A7AF-BC036771744F}" sibTransId="{6F20D506-DB34-44A7-89D1-678F3D2BD179}"/>
    <dgm:cxn modelId="{BED5F7E6-4852-4F00-A229-8D1F4A72F195}" type="presOf" srcId="{C213B51C-8E7C-49FD-A7A7-47C1760131B7}" destId="{B4095DCB-CD92-4035-9FE7-18634BD15C13}" srcOrd="0" destOrd="0" presId="urn:microsoft.com/office/officeart/2011/layout/TabList"/>
    <dgm:cxn modelId="{6E19DD5C-4427-4FAA-928C-0F99E95AE1D0}" type="presOf" srcId="{E4DA8890-101B-4633-86F4-FA5D6D079D96}" destId="{AAE2CAAF-0F7C-4B85-B9C9-A38A321056DD}" srcOrd="0" destOrd="0" presId="urn:microsoft.com/office/officeart/2011/layout/TabList"/>
    <dgm:cxn modelId="{676A7FB8-5433-4A16-897C-D448D773710E}" type="presOf" srcId="{A6125BCF-B32A-4CE0-8DB0-58D7CFD7774A}" destId="{58536944-0356-4F26-B476-826771177901}" srcOrd="0" destOrd="0" presId="urn:microsoft.com/office/officeart/2011/layout/TabList"/>
    <dgm:cxn modelId="{ABA1F8F5-7A4A-4F50-9F94-995419A1A90C}" srcId="{A6125BCF-B32A-4CE0-8DB0-58D7CFD7774A}" destId="{F250AB49-5AD9-49FB-88BF-DEBEB2214487}" srcOrd="3" destOrd="0" parTransId="{D0A1FD66-D357-4F13-9005-0FAB046A2BA4}" sibTransId="{A0CCD97B-59A7-4249-866C-42CBBCE54D8D}"/>
    <dgm:cxn modelId="{424A7E82-3966-4908-B0AB-2A28E06DF554}" srcId="{E4DA8890-101B-4633-86F4-FA5D6D079D96}" destId="{6A1E2CBD-A8EB-415F-8D95-FF0A5AE18358}" srcOrd="0" destOrd="0" parTransId="{96D56716-EFCA-4B12-9CC0-B8A1CE7B4DF6}" sibTransId="{467686EB-C4E5-4CBF-8BC0-1DA820C951EC}"/>
    <dgm:cxn modelId="{8F9099BB-2C12-448F-9336-786554BA1DFD}" type="presOf" srcId="{654F6BCF-6496-489A-BFBB-39A0689DD80E}" destId="{DC5CDB1E-FA56-425C-998D-CB9C7E6F324F}" srcOrd="0" destOrd="0" presId="urn:microsoft.com/office/officeart/2011/layout/TabList"/>
    <dgm:cxn modelId="{84DEF0BE-9284-4537-8C87-277BA4C46CCD}" srcId="{A6125BCF-B32A-4CE0-8DB0-58D7CFD7774A}" destId="{E4DA8890-101B-4633-86F4-FA5D6D079D96}" srcOrd="4" destOrd="0" parTransId="{BF727AEE-F9A0-48AE-8404-ED1D73B85D11}" sibTransId="{B82CB32B-D194-40F4-8736-ADFAC5DB39A0}"/>
    <dgm:cxn modelId="{7AD8D7A2-7FE2-406D-9506-B24FD908EFB4}" srcId="{F250AB49-5AD9-49FB-88BF-DEBEB2214487}" destId="{C9E60679-B84E-4CB6-9151-21A2FE1D8C0E}" srcOrd="0" destOrd="0" parTransId="{C41FC5D5-DC38-4E5B-9E26-E024F14D02CF}" sibTransId="{A275254C-2C3D-48D9-AFE8-3A07BEE7E6B8}"/>
    <dgm:cxn modelId="{427522CB-E6BD-4712-AF4F-0C93895638DD}" srcId="{A6125BCF-B32A-4CE0-8DB0-58D7CFD7774A}" destId="{FCC0C676-9243-4C04-B1F4-DAA0153C8261}" srcOrd="1" destOrd="0" parTransId="{7A57407F-D107-49C5-AB32-F141F35816D6}" sibTransId="{90BAE4DD-E308-4986-BE4F-92FF1B69D956}"/>
    <dgm:cxn modelId="{E0130641-8F38-445B-89F4-2C1C2EF866BF}" type="presOf" srcId="{6A1E2CBD-A8EB-415F-8D95-FF0A5AE18358}" destId="{EE866ECC-1F19-4553-AF6A-0B837AD12763}" srcOrd="0" destOrd="0" presId="urn:microsoft.com/office/officeart/2011/layout/TabList"/>
    <dgm:cxn modelId="{83F28BD5-CBFB-4D12-976C-45543EB8BF50}" type="presOf" srcId="{7459DECA-1140-4C0A-ADB3-15EAE395BD83}" destId="{9153E764-0FE2-49B6-A940-BA7803E84986}" srcOrd="0" destOrd="0" presId="urn:microsoft.com/office/officeart/2011/layout/TabList"/>
    <dgm:cxn modelId="{91744B2F-4575-4504-AC46-55EA79554C6F}" type="presOf" srcId="{3AA0ED62-3285-4CD7-ACF9-D4FE9BB0E474}" destId="{78595D6E-7C05-4154-B926-1536EB416384}" srcOrd="0" destOrd="0" presId="urn:microsoft.com/office/officeart/2011/layout/TabList"/>
    <dgm:cxn modelId="{38F86DEC-42DA-46E9-9C52-08DCABB36412}" srcId="{A6125BCF-B32A-4CE0-8DB0-58D7CFD7774A}" destId="{3AA0ED62-3285-4CD7-ACF9-D4FE9BB0E474}" srcOrd="2" destOrd="0" parTransId="{F1B90996-5A24-4BB4-B3CA-9A930F29062F}" sibTransId="{0E875B74-6326-4E47-AEBE-EC1AC25A0A06}"/>
    <dgm:cxn modelId="{3D1F56A9-489E-435E-8368-07739D73DD74}" type="presOf" srcId="{C9E60679-B84E-4CB6-9151-21A2FE1D8C0E}" destId="{34ACAD1C-1104-4AC2-A3F1-24674A11EE26}" srcOrd="0" destOrd="0" presId="urn:microsoft.com/office/officeart/2011/layout/TabList"/>
    <dgm:cxn modelId="{86D1FB1E-A033-4326-9C85-C1D28DD005CC}" srcId="{3AA0ED62-3285-4CD7-ACF9-D4FE9BB0E474}" destId="{B1A4E1DD-DC55-4550-B0D7-B94C65A44377}" srcOrd="0" destOrd="0" parTransId="{A046927B-9603-47A0-890B-41B5147E969A}" sibTransId="{6EEA5210-DBBD-4F15-B981-9D5C1C6152F5}"/>
    <dgm:cxn modelId="{9CC52B8A-85B8-4000-92C5-80B8B336E042}" srcId="{A6125BCF-B32A-4CE0-8DB0-58D7CFD7774A}" destId="{7459DECA-1140-4C0A-ADB3-15EAE395BD83}" srcOrd="0" destOrd="0" parTransId="{FD0F1A99-2E33-4F12-93AC-A0B31E563424}" sibTransId="{626B9CC8-3FED-4C9B-BDDF-35912904052B}"/>
    <dgm:cxn modelId="{88D22D2A-E4BD-4FCF-94EA-806A48AD1BD7}" type="presOf" srcId="{FCC0C676-9243-4C04-B1F4-DAA0153C8261}" destId="{6920C028-5C47-42D2-AD34-DCF89D84630C}" srcOrd="0" destOrd="0" presId="urn:microsoft.com/office/officeart/2011/layout/TabList"/>
    <dgm:cxn modelId="{13F1C3D6-3AB7-4BF5-B718-B2D13F83513B}" type="presOf" srcId="{B1A4E1DD-DC55-4550-B0D7-B94C65A44377}" destId="{30FE12B3-19D9-4AAC-AAB7-BA701930A894}" srcOrd="0" destOrd="0" presId="urn:microsoft.com/office/officeart/2011/layout/TabList"/>
    <dgm:cxn modelId="{5D5B4DB2-F2A3-4B51-B183-1BD3F2B0630E}" srcId="{7459DECA-1140-4C0A-ADB3-15EAE395BD83}" destId="{C213B51C-8E7C-49FD-A7A7-47C1760131B7}" srcOrd="0" destOrd="0" parTransId="{3881EE9C-DB74-41F8-AE3C-78ED9A45B25D}" sibTransId="{3E7A4623-8572-4D77-9C5A-A50CDC6F481B}"/>
    <dgm:cxn modelId="{85203E66-C807-44F5-95A5-C6CF77E8BFCC}" type="presOf" srcId="{F250AB49-5AD9-49FB-88BF-DEBEB2214487}" destId="{1A415AD4-16F8-4759-9C7D-B840F43CC80C}" srcOrd="0" destOrd="0" presId="urn:microsoft.com/office/officeart/2011/layout/TabList"/>
    <dgm:cxn modelId="{7B29888C-BD26-4410-90D5-D42F7646447F}" type="presParOf" srcId="{58536944-0356-4F26-B476-826771177901}" destId="{38B63726-2B8A-41E6-94A1-4B5B64BEDA95}" srcOrd="0" destOrd="0" presId="urn:microsoft.com/office/officeart/2011/layout/TabList"/>
    <dgm:cxn modelId="{1C8AB2C2-EFA1-4D0F-A575-9671B9B33067}" type="presParOf" srcId="{38B63726-2B8A-41E6-94A1-4B5B64BEDA95}" destId="{B4095DCB-CD92-4035-9FE7-18634BD15C13}" srcOrd="0" destOrd="0" presId="urn:microsoft.com/office/officeart/2011/layout/TabList"/>
    <dgm:cxn modelId="{090F01DA-8560-4EC4-998A-F47341C037E8}" type="presParOf" srcId="{38B63726-2B8A-41E6-94A1-4B5B64BEDA95}" destId="{9153E764-0FE2-49B6-A940-BA7803E84986}" srcOrd="1" destOrd="0" presId="urn:microsoft.com/office/officeart/2011/layout/TabList"/>
    <dgm:cxn modelId="{B51090D2-2174-4EBD-AA35-584A4B5B0C12}" type="presParOf" srcId="{38B63726-2B8A-41E6-94A1-4B5B64BEDA95}" destId="{6B79DBE7-EEB8-483E-A4D6-98FE8228F2AD}" srcOrd="2" destOrd="0" presId="urn:microsoft.com/office/officeart/2011/layout/TabList"/>
    <dgm:cxn modelId="{BD6F26EF-82E2-4C97-832E-6C36E3FCC929}" type="presParOf" srcId="{58536944-0356-4F26-B476-826771177901}" destId="{ABB63D2B-5FB4-49F6-BE4C-3E1F3E1E458D}" srcOrd="1" destOrd="0" presId="urn:microsoft.com/office/officeart/2011/layout/TabList"/>
    <dgm:cxn modelId="{447E491B-E27D-4643-A527-6C277EB2E1A5}" type="presParOf" srcId="{58536944-0356-4F26-B476-826771177901}" destId="{2F142856-DE43-42A0-BC55-0D9B5A3B6DF9}" srcOrd="2" destOrd="0" presId="urn:microsoft.com/office/officeart/2011/layout/TabList"/>
    <dgm:cxn modelId="{FD0EAEBF-C4F8-44D5-B58F-D721BE9A9502}" type="presParOf" srcId="{2F142856-DE43-42A0-BC55-0D9B5A3B6DF9}" destId="{DC5CDB1E-FA56-425C-998D-CB9C7E6F324F}" srcOrd="0" destOrd="0" presId="urn:microsoft.com/office/officeart/2011/layout/TabList"/>
    <dgm:cxn modelId="{038F3B2B-CC53-4B1D-A7C7-8538126BEB17}" type="presParOf" srcId="{2F142856-DE43-42A0-BC55-0D9B5A3B6DF9}" destId="{6920C028-5C47-42D2-AD34-DCF89D84630C}" srcOrd="1" destOrd="0" presId="urn:microsoft.com/office/officeart/2011/layout/TabList"/>
    <dgm:cxn modelId="{930B0D4C-7824-4A97-ADBD-FA1F4D44E417}" type="presParOf" srcId="{2F142856-DE43-42A0-BC55-0D9B5A3B6DF9}" destId="{328562B8-D277-4C5A-9DD6-BF795BA5B517}" srcOrd="2" destOrd="0" presId="urn:microsoft.com/office/officeart/2011/layout/TabList"/>
    <dgm:cxn modelId="{91FE241B-EFA1-4EE5-AF5F-364A80A8B91F}" type="presParOf" srcId="{58536944-0356-4F26-B476-826771177901}" destId="{F49B8FA2-4A49-47F2-93BD-582105F6CE5E}" srcOrd="3" destOrd="0" presId="urn:microsoft.com/office/officeart/2011/layout/TabList"/>
    <dgm:cxn modelId="{5C2A646A-FDEE-4918-89AA-E4BB48F3FB0C}" type="presParOf" srcId="{58536944-0356-4F26-B476-826771177901}" destId="{135B511A-6DD0-4DE4-98FF-0FA58FC36185}" srcOrd="4" destOrd="0" presId="urn:microsoft.com/office/officeart/2011/layout/TabList"/>
    <dgm:cxn modelId="{42343BE6-A0E8-4B79-9F15-7395DDF3B20F}" type="presParOf" srcId="{135B511A-6DD0-4DE4-98FF-0FA58FC36185}" destId="{30FE12B3-19D9-4AAC-AAB7-BA701930A894}" srcOrd="0" destOrd="0" presId="urn:microsoft.com/office/officeart/2011/layout/TabList"/>
    <dgm:cxn modelId="{AC18CA78-BDA8-4BAD-88CA-EDF98DFD7DD9}" type="presParOf" srcId="{135B511A-6DD0-4DE4-98FF-0FA58FC36185}" destId="{78595D6E-7C05-4154-B926-1536EB416384}" srcOrd="1" destOrd="0" presId="urn:microsoft.com/office/officeart/2011/layout/TabList"/>
    <dgm:cxn modelId="{1195AA06-9559-4D48-8D9A-EDB0E3D9FB7E}" type="presParOf" srcId="{135B511A-6DD0-4DE4-98FF-0FA58FC36185}" destId="{661C13ED-C511-46FB-9B6E-2288428BC598}" srcOrd="2" destOrd="0" presId="urn:microsoft.com/office/officeart/2011/layout/TabList"/>
    <dgm:cxn modelId="{4AB045F9-9239-46A3-9F23-4BCA64D55488}" type="presParOf" srcId="{58536944-0356-4F26-B476-826771177901}" destId="{57EACBA1-F98C-4FD5-ADC4-A1A45A4DAD6F}" srcOrd="5" destOrd="0" presId="urn:microsoft.com/office/officeart/2011/layout/TabList"/>
    <dgm:cxn modelId="{0EBF08B9-C01E-41E6-8CF8-146939605FE1}" type="presParOf" srcId="{58536944-0356-4F26-B476-826771177901}" destId="{51724D27-3DF5-40A1-BD0E-BCD05E5728FB}" srcOrd="6" destOrd="0" presId="urn:microsoft.com/office/officeart/2011/layout/TabList"/>
    <dgm:cxn modelId="{67AC67C8-18BC-4D50-A752-F6F790A89AED}" type="presParOf" srcId="{51724D27-3DF5-40A1-BD0E-BCD05E5728FB}" destId="{34ACAD1C-1104-4AC2-A3F1-24674A11EE26}" srcOrd="0" destOrd="0" presId="urn:microsoft.com/office/officeart/2011/layout/TabList"/>
    <dgm:cxn modelId="{EB9A21F2-73D1-4712-AF2D-79F13D33097C}" type="presParOf" srcId="{51724D27-3DF5-40A1-BD0E-BCD05E5728FB}" destId="{1A415AD4-16F8-4759-9C7D-B840F43CC80C}" srcOrd="1" destOrd="0" presId="urn:microsoft.com/office/officeart/2011/layout/TabList"/>
    <dgm:cxn modelId="{9D75B405-2C94-479F-8178-3DC097D9F5B5}" type="presParOf" srcId="{51724D27-3DF5-40A1-BD0E-BCD05E5728FB}" destId="{C7E1C529-A09B-424A-B537-7E2C94A3F083}" srcOrd="2" destOrd="0" presId="urn:microsoft.com/office/officeart/2011/layout/TabList"/>
    <dgm:cxn modelId="{ECF66B5E-05AC-4132-860A-295B50DC4F9D}" type="presParOf" srcId="{58536944-0356-4F26-B476-826771177901}" destId="{6F6A8F9F-4AF2-40B7-9679-D964C59841B6}" srcOrd="7" destOrd="0" presId="urn:microsoft.com/office/officeart/2011/layout/TabList"/>
    <dgm:cxn modelId="{3786AEF6-BC71-480D-9A9F-2F62A7EC621C}" type="presParOf" srcId="{58536944-0356-4F26-B476-826771177901}" destId="{4E8382AB-2F0C-40C1-A9E3-192FE5AC51B3}" srcOrd="8" destOrd="0" presId="urn:microsoft.com/office/officeart/2011/layout/TabList"/>
    <dgm:cxn modelId="{20046D60-B2EA-439A-8A8D-27DD19BE4FAE}" type="presParOf" srcId="{4E8382AB-2F0C-40C1-A9E3-192FE5AC51B3}" destId="{EE866ECC-1F19-4553-AF6A-0B837AD12763}" srcOrd="0" destOrd="0" presId="urn:microsoft.com/office/officeart/2011/layout/TabList"/>
    <dgm:cxn modelId="{BAE4FF24-9738-4081-97F7-2E6059EA35EA}" type="presParOf" srcId="{4E8382AB-2F0C-40C1-A9E3-192FE5AC51B3}" destId="{AAE2CAAF-0F7C-4B85-B9C9-A38A321056DD}" srcOrd="1" destOrd="0" presId="urn:microsoft.com/office/officeart/2011/layout/TabList"/>
    <dgm:cxn modelId="{D86F424E-329F-4816-80B3-1CAE98024D82}" type="presParOf" srcId="{4E8382AB-2F0C-40C1-A9E3-192FE5AC51B3}" destId="{34345515-89CE-4F11-BC7C-01BBFACD933F}" srcOrd="2" destOrd="0" presId="urn:microsoft.com/office/officeart/2011/layout/Tab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6125BCF-B32A-4CE0-8DB0-58D7CFD7774A}" type="doc">
      <dgm:prSet loTypeId="urn:microsoft.com/office/officeart/2011/layout/TabList" loCatId="list" qsTypeId="urn:microsoft.com/office/officeart/2005/8/quickstyle/simple4" qsCatId="simple" csTypeId="urn:microsoft.com/office/officeart/2005/8/colors/colorful1" csCatId="colorful" phldr="1"/>
      <dgm:spPr/>
      <dgm:t>
        <a:bodyPr/>
        <a:lstStyle/>
        <a:p>
          <a:endParaRPr kumimoji="1" lang="ja-JP" altLang="en-US"/>
        </a:p>
      </dgm:t>
    </dgm:pt>
    <dgm:pt modelId="{7459DECA-1140-4C0A-ADB3-15EAE395BD83}">
      <dgm:prSet custT="1"/>
      <dgm:spPr>
        <a:solidFill>
          <a:schemeClr val="bg1">
            <a:lumMod val="75000"/>
          </a:schemeClr>
        </a:solidFill>
        <a:ln>
          <a:solidFill>
            <a:schemeClr val="bg1">
              <a:lumMod val="75000"/>
            </a:schemeClr>
          </a:solidFill>
        </a:ln>
      </dgm:spPr>
      <dgm:t>
        <a:bodyPr/>
        <a:lstStyle/>
        <a:p>
          <a:pPr algn="l" rtl="0"/>
          <a:r>
            <a:rPr kumimoji="1" lang="en-US" altLang="ja-JP" sz="1800" b="1" dirty="0" smtClean="0"/>
            <a:t>1. </a:t>
          </a:r>
          <a:r>
            <a:rPr kumimoji="1" lang="ja-JP" altLang="en-US" sz="1800" b="1" dirty="0" smtClean="0"/>
            <a:t>研究動機</a:t>
          </a:r>
          <a:endParaRPr lang="ja-JP" altLang="en-US" sz="1800" dirty="0"/>
        </a:p>
      </dgm:t>
    </dgm:pt>
    <dgm:pt modelId="{FD0F1A99-2E33-4F12-93AC-A0B31E563424}" type="parTrans" cxnId="{9CC52B8A-85B8-4000-92C5-80B8B336E042}">
      <dgm:prSet/>
      <dgm:spPr/>
      <dgm:t>
        <a:bodyPr/>
        <a:lstStyle/>
        <a:p>
          <a:endParaRPr kumimoji="1" lang="ja-JP" altLang="en-US" sz="1600"/>
        </a:p>
      </dgm:t>
    </dgm:pt>
    <dgm:pt modelId="{626B9CC8-3FED-4C9B-BDDF-35912904052B}" type="sibTrans" cxnId="{9CC52B8A-85B8-4000-92C5-80B8B336E042}">
      <dgm:prSet/>
      <dgm:spPr/>
      <dgm:t>
        <a:bodyPr/>
        <a:lstStyle/>
        <a:p>
          <a:endParaRPr kumimoji="1" lang="ja-JP" altLang="en-US" sz="1600"/>
        </a:p>
      </dgm:t>
    </dgm:pt>
    <dgm:pt modelId="{FCC0C676-9243-4C04-B1F4-DAA0153C8261}">
      <dgm:prSet custT="1"/>
      <dgm:spPr>
        <a:solidFill>
          <a:schemeClr val="bg1">
            <a:lumMod val="75000"/>
          </a:schemeClr>
        </a:solidFill>
        <a:ln>
          <a:solidFill>
            <a:schemeClr val="bg1">
              <a:lumMod val="75000"/>
            </a:schemeClr>
          </a:solidFill>
        </a:ln>
      </dgm:spPr>
      <dgm:t>
        <a:bodyPr/>
        <a:lstStyle/>
        <a:p>
          <a:pPr algn="l" rtl="0"/>
          <a:r>
            <a:rPr kumimoji="1" lang="en-US" altLang="ja-JP" sz="1800" b="1" dirty="0" smtClean="0"/>
            <a:t>2. </a:t>
          </a:r>
          <a:r>
            <a:rPr kumimoji="1" lang="ja-JP" altLang="en-US" sz="1800" b="1" dirty="0" smtClean="0"/>
            <a:t>低周波防振装置の</a:t>
          </a:r>
          <a:r>
            <a:rPr kumimoji="1" lang="en-US" altLang="ja-JP" sz="1800" b="1" dirty="0" smtClean="0"/>
            <a:t/>
          </a:r>
          <a:br>
            <a:rPr kumimoji="1" lang="en-US" altLang="ja-JP" sz="1800" b="1" dirty="0" smtClean="0"/>
          </a:br>
          <a:r>
            <a:rPr kumimoji="1" lang="ja-JP" altLang="en-US" sz="1800" b="1" dirty="0" smtClean="0"/>
            <a:t>　  概要</a:t>
          </a:r>
          <a:endParaRPr lang="ja-JP" altLang="en-US" sz="1800" dirty="0"/>
        </a:p>
      </dgm:t>
    </dgm:pt>
    <dgm:pt modelId="{7A57407F-D107-49C5-AB32-F141F35816D6}" type="parTrans" cxnId="{427522CB-E6BD-4712-AF4F-0C93895638DD}">
      <dgm:prSet/>
      <dgm:spPr/>
      <dgm:t>
        <a:bodyPr/>
        <a:lstStyle/>
        <a:p>
          <a:endParaRPr kumimoji="1" lang="ja-JP" altLang="en-US" sz="1600"/>
        </a:p>
      </dgm:t>
    </dgm:pt>
    <dgm:pt modelId="{90BAE4DD-E308-4986-BE4F-92FF1B69D956}" type="sibTrans" cxnId="{427522CB-E6BD-4712-AF4F-0C93895638DD}">
      <dgm:prSet/>
      <dgm:spPr/>
      <dgm:t>
        <a:bodyPr/>
        <a:lstStyle/>
        <a:p>
          <a:endParaRPr kumimoji="1" lang="ja-JP" altLang="en-US" sz="1600"/>
        </a:p>
      </dgm:t>
    </dgm:pt>
    <dgm:pt modelId="{F250AB49-5AD9-49FB-88BF-DEBEB2214487}">
      <dgm:prSet custT="1"/>
      <dgm:spPr>
        <a:solidFill>
          <a:schemeClr val="bg1">
            <a:lumMod val="75000"/>
          </a:schemeClr>
        </a:solidFill>
        <a:ln>
          <a:solidFill>
            <a:schemeClr val="bg1">
              <a:lumMod val="75000"/>
            </a:schemeClr>
          </a:solidFill>
        </a:ln>
      </dgm:spPr>
      <dgm:t>
        <a:bodyPr/>
        <a:lstStyle/>
        <a:p>
          <a:pPr algn="l" rtl="0"/>
          <a:r>
            <a:rPr kumimoji="1" lang="en-US" altLang="ja-JP" sz="1800" b="1" smtClean="0"/>
            <a:t>4. </a:t>
          </a:r>
          <a:r>
            <a:rPr kumimoji="1" lang="ja-JP" altLang="en-US" sz="1800" b="1" dirty="0" smtClean="0"/>
            <a:t>制御実験</a:t>
          </a:r>
          <a:endParaRPr lang="ja-JP" altLang="en-US" sz="1800" dirty="0"/>
        </a:p>
      </dgm:t>
    </dgm:pt>
    <dgm:pt modelId="{D0A1FD66-D357-4F13-9005-0FAB046A2BA4}" type="parTrans" cxnId="{ABA1F8F5-7A4A-4F50-9F94-995419A1A90C}">
      <dgm:prSet/>
      <dgm:spPr/>
      <dgm:t>
        <a:bodyPr/>
        <a:lstStyle/>
        <a:p>
          <a:endParaRPr kumimoji="1" lang="ja-JP" altLang="en-US" sz="1600"/>
        </a:p>
      </dgm:t>
    </dgm:pt>
    <dgm:pt modelId="{A0CCD97B-59A7-4249-866C-42CBBCE54D8D}" type="sibTrans" cxnId="{ABA1F8F5-7A4A-4F50-9F94-995419A1A90C}">
      <dgm:prSet/>
      <dgm:spPr/>
      <dgm:t>
        <a:bodyPr/>
        <a:lstStyle/>
        <a:p>
          <a:endParaRPr kumimoji="1" lang="ja-JP" altLang="en-US" sz="1600"/>
        </a:p>
      </dgm:t>
    </dgm:pt>
    <dgm:pt modelId="{E4DA8890-101B-4633-86F4-FA5D6D079D96}">
      <dgm:prSet custT="1"/>
      <dgm:spPr/>
      <dgm:t>
        <a:bodyPr/>
        <a:lstStyle/>
        <a:p>
          <a:pPr algn="l" rtl="0"/>
          <a:r>
            <a:rPr kumimoji="1" lang="en-US" altLang="ja-JP" sz="1800" b="1" smtClean="0"/>
            <a:t>5. </a:t>
          </a:r>
          <a:r>
            <a:rPr kumimoji="1" lang="ja-JP" altLang="en-US" sz="1800" b="1" dirty="0" smtClean="0"/>
            <a:t>まとめ</a:t>
          </a:r>
          <a:endParaRPr lang="ja-JP" altLang="en-US" sz="1800" dirty="0"/>
        </a:p>
      </dgm:t>
    </dgm:pt>
    <dgm:pt modelId="{BF727AEE-F9A0-48AE-8404-ED1D73B85D11}" type="parTrans" cxnId="{84DEF0BE-9284-4537-8C87-277BA4C46CCD}">
      <dgm:prSet/>
      <dgm:spPr/>
      <dgm:t>
        <a:bodyPr/>
        <a:lstStyle/>
        <a:p>
          <a:endParaRPr kumimoji="1" lang="ja-JP" altLang="en-US" sz="1600"/>
        </a:p>
      </dgm:t>
    </dgm:pt>
    <dgm:pt modelId="{B82CB32B-D194-40F4-8736-ADFAC5DB39A0}" type="sibTrans" cxnId="{84DEF0BE-9284-4537-8C87-277BA4C46CCD}">
      <dgm:prSet/>
      <dgm:spPr/>
      <dgm:t>
        <a:bodyPr/>
        <a:lstStyle/>
        <a:p>
          <a:endParaRPr kumimoji="1" lang="ja-JP" altLang="en-US" sz="1600"/>
        </a:p>
      </dgm:t>
    </dgm:pt>
    <dgm:pt modelId="{C213B51C-8E7C-49FD-A7A7-47C1760131B7}">
      <dgm:prSet custT="1"/>
      <dgm:spPr/>
      <dgm:t>
        <a:bodyPr/>
        <a:lstStyle/>
        <a:p>
          <a:pPr rtl="0"/>
          <a:r>
            <a:rPr lang="ja-JP" altLang="en-US" sz="1600" dirty="0" smtClean="0">
              <a:solidFill>
                <a:schemeClr val="bg1">
                  <a:lumMod val="75000"/>
                </a:schemeClr>
              </a:solidFill>
            </a:rPr>
            <a:t>　・重力波とその検出原理</a:t>
          </a:r>
          <a:r>
            <a:rPr lang="en-US" altLang="ja-JP" sz="1600" dirty="0" smtClean="0">
              <a:solidFill>
                <a:schemeClr val="bg1">
                  <a:lumMod val="75000"/>
                </a:schemeClr>
              </a:solidFill>
            </a:rPr>
            <a:t/>
          </a:r>
          <a:br>
            <a:rPr lang="en-US" altLang="ja-JP" sz="1600" dirty="0" smtClean="0">
              <a:solidFill>
                <a:schemeClr val="bg1">
                  <a:lumMod val="75000"/>
                </a:schemeClr>
              </a:solidFill>
            </a:rPr>
          </a:br>
          <a:r>
            <a:rPr lang="ja-JP" altLang="en-US" sz="1600" dirty="0" smtClean="0">
              <a:solidFill>
                <a:schemeClr val="bg1">
                  <a:lumMod val="75000"/>
                </a:schemeClr>
              </a:solidFill>
            </a:rPr>
            <a:t>　・地上大型干渉計による重力波検出プロジェクト</a:t>
          </a:r>
          <a:r>
            <a:rPr lang="en-US" altLang="ja-JP" sz="1600" dirty="0" smtClean="0">
              <a:solidFill>
                <a:schemeClr val="bg1">
                  <a:lumMod val="75000"/>
                </a:schemeClr>
              </a:solidFill>
            </a:rPr>
            <a:t/>
          </a:r>
          <a:br>
            <a:rPr lang="en-US" altLang="ja-JP" sz="1600" dirty="0" smtClean="0">
              <a:solidFill>
                <a:schemeClr val="bg1">
                  <a:lumMod val="75000"/>
                </a:schemeClr>
              </a:solidFill>
            </a:rPr>
          </a:br>
          <a:r>
            <a:rPr lang="ja-JP" altLang="en-US" sz="1600" dirty="0" smtClean="0">
              <a:solidFill>
                <a:schemeClr val="bg1">
                  <a:lumMod val="75000"/>
                </a:schemeClr>
              </a:solidFill>
            </a:rPr>
            <a:t>　・低周波の重力波観測</a:t>
          </a:r>
          <a:endParaRPr lang="ja-JP" altLang="en-US" sz="1600" dirty="0">
            <a:solidFill>
              <a:schemeClr val="bg1">
                <a:lumMod val="75000"/>
              </a:schemeClr>
            </a:solidFill>
          </a:endParaRPr>
        </a:p>
      </dgm:t>
    </dgm:pt>
    <dgm:pt modelId="{3881EE9C-DB74-41F8-AE3C-78ED9A45B25D}" type="parTrans" cxnId="{5D5B4DB2-F2A3-4B51-B183-1BD3F2B0630E}">
      <dgm:prSet/>
      <dgm:spPr/>
      <dgm:t>
        <a:bodyPr/>
        <a:lstStyle/>
        <a:p>
          <a:endParaRPr kumimoji="1" lang="ja-JP" altLang="en-US"/>
        </a:p>
      </dgm:t>
    </dgm:pt>
    <dgm:pt modelId="{3E7A4623-8572-4D77-9C5A-A50CDC6F481B}" type="sibTrans" cxnId="{5D5B4DB2-F2A3-4B51-B183-1BD3F2B0630E}">
      <dgm:prSet/>
      <dgm:spPr/>
      <dgm:t>
        <a:bodyPr/>
        <a:lstStyle/>
        <a:p>
          <a:endParaRPr kumimoji="1" lang="ja-JP" altLang="en-US"/>
        </a:p>
      </dgm:t>
    </dgm:pt>
    <dgm:pt modelId="{654F6BCF-6496-489A-BFBB-39A0689DD80E}">
      <dgm:prSet custT="1"/>
      <dgm:spPr/>
      <dgm:t>
        <a:bodyPr/>
        <a:lstStyle/>
        <a:p>
          <a:pPr rtl="0"/>
          <a:r>
            <a:rPr lang="ja-JP" altLang="en-US" sz="1600" dirty="0" smtClean="0">
              <a:solidFill>
                <a:schemeClr val="bg1">
                  <a:lumMod val="75000"/>
                </a:schemeClr>
              </a:solidFill>
            </a:rPr>
            <a:t>　・防振の基本概念</a:t>
          </a:r>
          <a:r>
            <a:rPr lang="en-US" altLang="ja-JP" sz="1600" dirty="0" smtClean="0">
              <a:solidFill>
                <a:schemeClr val="bg1">
                  <a:lumMod val="75000"/>
                </a:schemeClr>
              </a:solidFill>
            </a:rPr>
            <a:t/>
          </a:r>
          <a:br>
            <a:rPr lang="en-US" altLang="ja-JP" sz="1600" dirty="0" smtClean="0">
              <a:solidFill>
                <a:schemeClr val="bg1">
                  <a:lumMod val="75000"/>
                </a:schemeClr>
              </a:solidFill>
            </a:rPr>
          </a:br>
          <a:r>
            <a:rPr lang="ja-JP" altLang="en-US" sz="1600" smtClean="0">
              <a:solidFill>
                <a:schemeClr val="bg1">
                  <a:lumMod val="75000"/>
                </a:schemeClr>
              </a:solidFill>
            </a:rPr>
            <a:t>　・低周波防振装置としての</a:t>
          </a:r>
          <a:r>
            <a:rPr lang="en-US" altLang="ja-JP" sz="1600" smtClean="0">
              <a:solidFill>
                <a:schemeClr val="bg1">
                  <a:lumMod val="75000"/>
                </a:schemeClr>
              </a:solidFill>
            </a:rPr>
            <a:t>SAS</a:t>
          </a:r>
          <a:br>
            <a:rPr lang="en-US" altLang="ja-JP" sz="1600" smtClean="0">
              <a:solidFill>
                <a:schemeClr val="bg1">
                  <a:lumMod val="75000"/>
                </a:schemeClr>
              </a:solidFill>
            </a:rPr>
          </a:br>
          <a:r>
            <a:rPr lang="ja-JP" altLang="en-US" sz="1600" smtClean="0">
              <a:solidFill>
                <a:schemeClr val="bg1">
                  <a:lumMod val="75000"/>
                </a:schemeClr>
              </a:solidFill>
            </a:rPr>
            <a:t>　・</a:t>
          </a:r>
          <a:r>
            <a:rPr lang="en-US" altLang="ja-JP" sz="1600" dirty="0" smtClean="0">
              <a:solidFill>
                <a:schemeClr val="bg1">
                  <a:lumMod val="75000"/>
                </a:schemeClr>
              </a:solidFill>
            </a:rPr>
            <a:t>KAGRA</a:t>
          </a:r>
          <a:r>
            <a:rPr lang="ja-JP" altLang="en-US" sz="1600" dirty="0" smtClean="0">
              <a:solidFill>
                <a:schemeClr val="bg1">
                  <a:lumMod val="75000"/>
                </a:schemeClr>
              </a:solidFill>
            </a:rPr>
            <a:t>における防振装置</a:t>
          </a:r>
          <a:r>
            <a:rPr lang="en-US" altLang="ja-JP" sz="1600" dirty="0" smtClean="0">
              <a:solidFill>
                <a:schemeClr val="bg1">
                  <a:lumMod val="75000"/>
                </a:schemeClr>
              </a:solidFill>
            </a:rPr>
            <a:t>(</a:t>
          </a:r>
          <a:r>
            <a:rPr lang="en-US" altLang="ja-JP" sz="1600" smtClean="0">
              <a:solidFill>
                <a:schemeClr val="bg1">
                  <a:lumMod val="75000"/>
                </a:schemeClr>
              </a:solidFill>
            </a:rPr>
            <a:t>KAGRA-SAS)</a:t>
          </a:r>
          <a:endParaRPr lang="ja-JP" altLang="en-US" sz="1600" dirty="0">
            <a:solidFill>
              <a:schemeClr val="bg1">
                <a:lumMod val="75000"/>
              </a:schemeClr>
            </a:solidFill>
          </a:endParaRPr>
        </a:p>
      </dgm:t>
    </dgm:pt>
    <dgm:pt modelId="{E7B63C3E-3A06-424E-A7AF-BC036771744F}" type="parTrans" cxnId="{D371F7A3-892D-4500-9162-C17396741354}">
      <dgm:prSet/>
      <dgm:spPr/>
      <dgm:t>
        <a:bodyPr/>
        <a:lstStyle/>
        <a:p>
          <a:endParaRPr kumimoji="1" lang="ja-JP" altLang="en-US"/>
        </a:p>
      </dgm:t>
    </dgm:pt>
    <dgm:pt modelId="{6F20D506-DB34-44A7-89D1-678F3D2BD179}" type="sibTrans" cxnId="{D371F7A3-892D-4500-9162-C17396741354}">
      <dgm:prSet/>
      <dgm:spPr/>
      <dgm:t>
        <a:bodyPr/>
        <a:lstStyle/>
        <a:p>
          <a:endParaRPr kumimoji="1" lang="ja-JP" altLang="en-US"/>
        </a:p>
      </dgm:t>
    </dgm:pt>
    <dgm:pt modelId="{C9E60679-B84E-4CB6-9151-21A2FE1D8C0E}">
      <dgm:prSet custT="1"/>
      <dgm:spPr/>
      <dgm:t>
        <a:bodyPr/>
        <a:lstStyle/>
        <a:p>
          <a:pPr rtl="0"/>
          <a:r>
            <a:rPr lang="ja-JP" altLang="en-US" sz="1600" dirty="0" smtClean="0">
              <a:solidFill>
                <a:schemeClr val="bg1">
                  <a:lumMod val="75000"/>
                </a:schemeClr>
              </a:solidFill>
            </a:rPr>
            <a:t>　・実験セットアップ</a:t>
          </a:r>
          <a:r>
            <a:rPr lang="en-US" altLang="ja-JP" sz="1600" dirty="0" smtClean="0">
              <a:solidFill>
                <a:schemeClr val="bg1">
                  <a:lumMod val="75000"/>
                </a:schemeClr>
              </a:solidFill>
            </a:rPr>
            <a:t/>
          </a:r>
          <a:br>
            <a:rPr lang="en-US" altLang="ja-JP" sz="1600" dirty="0" smtClean="0">
              <a:solidFill>
                <a:schemeClr val="bg1">
                  <a:lumMod val="75000"/>
                </a:schemeClr>
              </a:solidFill>
            </a:rPr>
          </a:br>
          <a:r>
            <a:rPr lang="ja-JP" altLang="en-US" sz="1600" dirty="0" smtClean="0">
              <a:solidFill>
                <a:schemeClr val="bg1">
                  <a:lumMod val="75000"/>
                </a:schemeClr>
              </a:solidFill>
            </a:rPr>
            <a:t>　・各種制御と性能確認</a:t>
          </a:r>
          <a:r>
            <a:rPr lang="en-US" altLang="ja-JP" sz="1600" dirty="0" smtClean="0">
              <a:solidFill>
                <a:schemeClr val="bg1">
                  <a:lumMod val="75000"/>
                </a:schemeClr>
              </a:solidFill>
            </a:rPr>
            <a:t/>
          </a:r>
          <a:br>
            <a:rPr lang="en-US" altLang="ja-JP" sz="1600" dirty="0" smtClean="0">
              <a:solidFill>
                <a:schemeClr val="bg1">
                  <a:lumMod val="75000"/>
                </a:schemeClr>
              </a:solidFill>
            </a:rPr>
          </a:br>
          <a:r>
            <a:rPr lang="ja-JP" altLang="en-US" sz="1600" dirty="0" smtClean="0">
              <a:solidFill>
                <a:schemeClr val="bg1">
                  <a:lumMod val="75000"/>
                </a:schemeClr>
              </a:solidFill>
            </a:rPr>
            <a:t>　・オートマトンによる自動制御</a:t>
          </a:r>
          <a:endParaRPr lang="ja-JP" altLang="en-US" sz="1600" dirty="0">
            <a:solidFill>
              <a:schemeClr val="bg1">
                <a:lumMod val="75000"/>
              </a:schemeClr>
            </a:solidFill>
          </a:endParaRPr>
        </a:p>
      </dgm:t>
    </dgm:pt>
    <dgm:pt modelId="{C41FC5D5-DC38-4E5B-9E26-E024F14D02CF}" type="parTrans" cxnId="{7AD8D7A2-7FE2-406D-9506-B24FD908EFB4}">
      <dgm:prSet/>
      <dgm:spPr/>
      <dgm:t>
        <a:bodyPr/>
        <a:lstStyle/>
        <a:p>
          <a:endParaRPr kumimoji="1" lang="ja-JP" altLang="en-US"/>
        </a:p>
      </dgm:t>
    </dgm:pt>
    <dgm:pt modelId="{A275254C-2C3D-48D9-AFE8-3A07BEE7E6B8}" type="sibTrans" cxnId="{7AD8D7A2-7FE2-406D-9506-B24FD908EFB4}">
      <dgm:prSet/>
      <dgm:spPr/>
      <dgm:t>
        <a:bodyPr/>
        <a:lstStyle/>
        <a:p>
          <a:endParaRPr kumimoji="1" lang="ja-JP" altLang="en-US"/>
        </a:p>
      </dgm:t>
    </dgm:pt>
    <dgm:pt modelId="{6A1E2CBD-A8EB-415F-8D95-FF0A5AE18358}">
      <dgm:prSet custT="1"/>
      <dgm:spPr/>
      <dgm:t>
        <a:bodyPr/>
        <a:lstStyle/>
        <a:p>
          <a:pPr rtl="0"/>
          <a:r>
            <a:rPr lang="ja-JP" altLang="en-US" sz="1600" dirty="0" smtClean="0"/>
            <a:t>　・まとめ</a:t>
          </a:r>
          <a:r>
            <a:rPr lang="en-US" altLang="ja-JP" sz="1600" dirty="0" smtClean="0"/>
            <a:t/>
          </a:r>
          <a:br>
            <a:rPr lang="en-US" altLang="ja-JP" sz="1600" dirty="0" smtClean="0"/>
          </a:br>
          <a:r>
            <a:rPr lang="ja-JP" altLang="en-US" sz="1600" dirty="0" smtClean="0"/>
            <a:t>　・今後の課題</a:t>
          </a:r>
          <a:endParaRPr lang="ja-JP" altLang="en-US" sz="1600" dirty="0"/>
        </a:p>
      </dgm:t>
    </dgm:pt>
    <dgm:pt modelId="{96D56716-EFCA-4B12-9CC0-B8A1CE7B4DF6}" type="parTrans" cxnId="{424A7E82-3966-4908-B0AB-2A28E06DF554}">
      <dgm:prSet/>
      <dgm:spPr/>
      <dgm:t>
        <a:bodyPr/>
        <a:lstStyle/>
        <a:p>
          <a:endParaRPr kumimoji="1" lang="ja-JP" altLang="en-US"/>
        </a:p>
      </dgm:t>
    </dgm:pt>
    <dgm:pt modelId="{467686EB-C4E5-4CBF-8BC0-1DA820C951EC}" type="sibTrans" cxnId="{424A7E82-3966-4908-B0AB-2A28E06DF554}">
      <dgm:prSet/>
      <dgm:spPr/>
      <dgm:t>
        <a:bodyPr/>
        <a:lstStyle/>
        <a:p>
          <a:endParaRPr kumimoji="1" lang="ja-JP" altLang="en-US"/>
        </a:p>
      </dgm:t>
    </dgm:pt>
    <dgm:pt modelId="{B1A4E1DD-DC55-4550-B0D7-B94C65A44377}">
      <dgm:prSet custT="1"/>
      <dgm:spPr/>
      <dgm:t>
        <a:bodyPr/>
        <a:lstStyle/>
        <a:p>
          <a:pPr rtl="0"/>
          <a:r>
            <a:rPr lang="ja-JP" altLang="en-US" sz="1600" dirty="0" smtClean="0">
              <a:solidFill>
                <a:schemeClr val="bg1">
                  <a:lumMod val="75000"/>
                </a:schemeClr>
              </a:solidFill>
            </a:rPr>
            <a:t>　・制御への要求</a:t>
          </a:r>
          <a:r>
            <a:rPr lang="en-US" altLang="ja-JP" sz="1600" dirty="0" smtClean="0">
              <a:solidFill>
                <a:schemeClr val="bg1">
                  <a:lumMod val="75000"/>
                </a:schemeClr>
              </a:solidFill>
            </a:rPr>
            <a:t/>
          </a:r>
          <a:br>
            <a:rPr lang="en-US" altLang="ja-JP" sz="1600" dirty="0" smtClean="0">
              <a:solidFill>
                <a:schemeClr val="bg1">
                  <a:lumMod val="75000"/>
                </a:schemeClr>
              </a:solidFill>
            </a:rPr>
          </a:br>
          <a:r>
            <a:rPr lang="ja-JP" altLang="en-US" sz="1600" dirty="0" smtClean="0">
              <a:solidFill>
                <a:schemeClr val="bg1">
                  <a:lumMod val="75000"/>
                </a:schemeClr>
              </a:solidFill>
            </a:rPr>
            <a:t>　・</a:t>
          </a:r>
          <a:r>
            <a:rPr lang="en-US" altLang="ja-JP" sz="1600" dirty="0" smtClean="0">
              <a:solidFill>
                <a:schemeClr val="bg1">
                  <a:lumMod val="75000"/>
                </a:schemeClr>
              </a:solidFill>
            </a:rPr>
            <a:t>KAGRA-SAS</a:t>
          </a:r>
          <a:r>
            <a:rPr lang="ja-JP" altLang="en-US" sz="1600" dirty="0" smtClean="0">
              <a:solidFill>
                <a:schemeClr val="bg1">
                  <a:lumMod val="75000"/>
                </a:schemeClr>
              </a:solidFill>
            </a:rPr>
            <a:t>の制御トポロジー</a:t>
          </a:r>
          <a:r>
            <a:rPr lang="en-US" altLang="ja-JP" sz="1600" dirty="0" smtClean="0">
              <a:solidFill>
                <a:schemeClr val="bg1">
                  <a:lumMod val="75000"/>
                </a:schemeClr>
              </a:solidFill>
            </a:rPr>
            <a:t/>
          </a:r>
          <a:br>
            <a:rPr lang="en-US" altLang="ja-JP" sz="1600" dirty="0" smtClean="0">
              <a:solidFill>
                <a:schemeClr val="bg1">
                  <a:lumMod val="75000"/>
                </a:schemeClr>
              </a:solidFill>
            </a:rPr>
          </a:br>
          <a:r>
            <a:rPr lang="ja-JP" altLang="en-US" sz="1600" dirty="0" smtClean="0">
              <a:solidFill>
                <a:schemeClr val="bg1">
                  <a:lumMod val="75000"/>
                </a:schemeClr>
              </a:solidFill>
            </a:rPr>
            <a:t>　・制御の設計</a:t>
          </a:r>
          <a:endParaRPr lang="ja-JP" altLang="en-US" sz="1600" dirty="0">
            <a:solidFill>
              <a:schemeClr val="bg1">
                <a:lumMod val="75000"/>
              </a:schemeClr>
            </a:solidFill>
          </a:endParaRPr>
        </a:p>
      </dgm:t>
    </dgm:pt>
    <dgm:pt modelId="{3AA0ED62-3285-4CD7-ACF9-D4FE9BB0E474}">
      <dgm:prSet custT="1"/>
      <dgm:spPr>
        <a:solidFill>
          <a:schemeClr val="bg1">
            <a:lumMod val="75000"/>
          </a:schemeClr>
        </a:solidFill>
        <a:ln>
          <a:solidFill>
            <a:schemeClr val="bg1">
              <a:lumMod val="75000"/>
            </a:schemeClr>
          </a:solidFill>
        </a:ln>
      </dgm:spPr>
      <dgm:t>
        <a:bodyPr/>
        <a:lstStyle/>
        <a:p>
          <a:pPr algn="l" rtl="0"/>
          <a:r>
            <a:rPr kumimoji="1" lang="en-US" altLang="ja-JP" sz="1800" b="1" dirty="0" smtClean="0"/>
            <a:t>3. </a:t>
          </a:r>
          <a:r>
            <a:rPr kumimoji="1" lang="ja-JP" altLang="en-US" sz="1800" b="1" dirty="0" smtClean="0"/>
            <a:t>防振装置の制御</a:t>
          </a:r>
          <a:endParaRPr lang="ja-JP" altLang="en-US" sz="1800" dirty="0"/>
        </a:p>
      </dgm:t>
    </dgm:pt>
    <dgm:pt modelId="{0E875B74-6326-4E47-AEBE-EC1AC25A0A06}" type="sibTrans" cxnId="{38F86DEC-42DA-46E9-9C52-08DCABB36412}">
      <dgm:prSet/>
      <dgm:spPr/>
      <dgm:t>
        <a:bodyPr/>
        <a:lstStyle/>
        <a:p>
          <a:endParaRPr kumimoji="1" lang="ja-JP" altLang="en-US"/>
        </a:p>
      </dgm:t>
    </dgm:pt>
    <dgm:pt modelId="{F1B90996-5A24-4BB4-B3CA-9A930F29062F}" type="parTrans" cxnId="{38F86DEC-42DA-46E9-9C52-08DCABB36412}">
      <dgm:prSet/>
      <dgm:spPr/>
      <dgm:t>
        <a:bodyPr/>
        <a:lstStyle/>
        <a:p>
          <a:endParaRPr kumimoji="1" lang="ja-JP" altLang="en-US"/>
        </a:p>
      </dgm:t>
    </dgm:pt>
    <dgm:pt modelId="{6EEA5210-DBBD-4F15-B981-9D5C1C6152F5}" type="sibTrans" cxnId="{86D1FB1E-A033-4326-9C85-C1D28DD005CC}">
      <dgm:prSet/>
      <dgm:spPr/>
      <dgm:t>
        <a:bodyPr/>
        <a:lstStyle/>
        <a:p>
          <a:endParaRPr kumimoji="1" lang="ja-JP" altLang="en-US"/>
        </a:p>
      </dgm:t>
    </dgm:pt>
    <dgm:pt modelId="{A046927B-9603-47A0-890B-41B5147E969A}" type="parTrans" cxnId="{86D1FB1E-A033-4326-9C85-C1D28DD005CC}">
      <dgm:prSet/>
      <dgm:spPr/>
      <dgm:t>
        <a:bodyPr/>
        <a:lstStyle/>
        <a:p>
          <a:endParaRPr kumimoji="1" lang="ja-JP" altLang="en-US"/>
        </a:p>
      </dgm:t>
    </dgm:pt>
    <dgm:pt modelId="{58536944-0356-4F26-B476-826771177901}" type="pres">
      <dgm:prSet presAssocID="{A6125BCF-B32A-4CE0-8DB0-58D7CFD7774A}" presName="Name0" presStyleCnt="0">
        <dgm:presLayoutVars>
          <dgm:chMax/>
          <dgm:chPref val="3"/>
          <dgm:dir/>
          <dgm:animOne val="branch"/>
          <dgm:animLvl val="lvl"/>
        </dgm:presLayoutVars>
      </dgm:prSet>
      <dgm:spPr/>
    </dgm:pt>
    <dgm:pt modelId="{38B63726-2B8A-41E6-94A1-4B5B64BEDA95}" type="pres">
      <dgm:prSet presAssocID="{7459DECA-1140-4C0A-ADB3-15EAE395BD83}" presName="composite" presStyleCnt="0"/>
      <dgm:spPr/>
    </dgm:pt>
    <dgm:pt modelId="{B4095DCB-CD92-4035-9FE7-18634BD15C13}" type="pres">
      <dgm:prSet presAssocID="{7459DECA-1140-4C0A-ADB3-15EAE395BD83}" presName="FirstChild" presStyleLbl="revTx" presStyleIdx="0" presStyleCnt="5">
        <dgm:presLayoutVars>
          <dgm:chMax val="0"/>
          <dgm:chPref val="0"/>
          <dgm:bulletEnabled val="1"/>
        </dgm:presLayoutVars>
      </dgm:prSet>
      <dgm:spPr/>
      <dgm:t>
        <a:bodyPr/>
        <a:lstStyle/>
        <a:p>
          <a:endParaRPr kumimoji="1" lang="ja-JP" altLang="en-US"/>
        </a:p>
      </dgm:t>
    </dgm:pt>
    <dgm:pt modelId="{9153E764-0FE2-49B6-A940-BA7803E84986}" type="pres">
      <dgm:prSet presAssocID="{7459DECA-1140-4C0A-ADB3-15EAE395BD83}" presName="Parent" presStyleLbl="alignNode1" presStyleIdx="0" presStyleCnt="5" custLinFactNeighborY="-365">
        <dgm:presLayoutVars>
          <dgm:chMax val="3"/>
          <dgm:chPref val="3"/>
          <dgm:bulletEnabled val="1"/>
        </dgm:presLayoutVars>
      </dgm:prSet>
      <dgm:spPr/>
    </dgm:pt>
    <dgm:pt modelId="{6B79DBE7-EEB8-483E-A4D6-98FE8228F2AD}" type="pres">
      <dgm:prSet presAssocID="{7459DECA-1140-4C0A-ADB3-15EAE395BD83}" presName="Accent" presStyleLbl="parChTrans1D1" presStyleIdx="0" presStyleCnt="5"/>
      <dgm:spPr/>
    </dgm:pt>
    <dgm:pt modelId="{ABB63D2B-5FB4-49F6-BE4C-3E1F3E1E458D}" type="pres">
      <dgm:prSet presAssocID="{626B9CC8-3FED-4C9B-BDDF-35912904052B}" presName="sibTrans" presStyleCnt="0"/>
      <dgm:spPr/>
    </dgm:pt>
    <dgm:pt modelId="{2F142856-DE43-42A0-BC55-0D9B5A3B6DF9}" type="pres">
      <dgm:prSet presAssocID="{FCC0C676-9243-4C04-B1F4-DAA0153C8261}" presName="composite" presStyleCnt="0"/>
      <dgm:spPr/>
    </dgm:pt>
    <dgm:pt modelId="{DC5CDB1E-FA56-425C-998D-CB9C7E6F324F}" type="pres">
      <dgm:prSet presAssocID="{FCC0C676-9243-4C04-B1F4-DAA0153C8261}" presName="FirstChild" presStyleLbl="revTx" presStyleIdx="1" presStyleCnt="5">
        <dgm:presLayoutVars>
          <dgm:chMax val="0"/>
          <dgm:chPref val="0"/>
          <dgm:bulletEnabled val="1"/>
        </dgm:presLayoutVars>
      </dgm:prSet>
      <dgm:spPr/>
      <dgm:t>
        <a:bodyPr/>
        <a:lstStyle/>
        <a:p>
          <a:endParaRPr kumimoji="1" lang="ja-JP" altLang="en-US"/>
        </a:p>
      </dgm:t>
    </dgm:pt>
    <dgm:pt modelId="{6920C028-5C47-42D2-AD34-DCF89D84630C}" type="pres">
      <dgm:prSet presAssocID="{FCC0C676-9243-4C04-B1F4-DAA0153C8261}" presName="Parent" presStyleLbl="alignNode1" presStyleIdx="1" presStyleCnt="5">
        <dgm:presLayoutVars>
          <dgm:chMax val="3"/>
          <dgm:chPref val="3"/>
          <dgm:bulletEnabled val="1"/>
        </dgm:presLayoutVars>
      </dgm:prSet>
      <dgm:spPr/>
      <dgm:t>
        <a:bodyPr/>
        <a:lstStyle/>
        <a:p>
          <a:endParaRPr kumimoji="1" lang="ja-JP" altLang="en-US"/>
        </a:p>
      </dgm:t>
    </dgm:pt>
    <dgm:pt modelId="{328562B8-D277-4C5A-9DD6-BF795BA5B517}" type="pres">
      <dgm:prSet presAssocID="{FCC0C676-9243-4C04-B1F4-DAA0153C8261}" presName="Accent" presStyleLbl="parChTrans1D1" presStyleIdx="1" presStyleCnt="5"/>
      <dgm:spPr/>
    </dgm:pt>
    <dgm:pt modelId="{F49B8FA2-4A49-47F2-93BD-582105F6CE5E}" type="pres">
      <dgm:prSet presAssocID="{90BAE4DD-E308-4986-BE4F-92FF1B69D956}" presName="sibTrans" presStyleCnt="0"/>
      <dgm:spPr/>
    </dgm:pt>
    <dgm:pt modelId="{135B511A-6DD0-4DE4-98FF-0FA58FC36185}" type="pres">
      <dgm:prSet presAssocID="{3AA0ED62-3285-4CD7-ACF9-D4FE9BB0E474}" presName="composite" presStyleCnt="0"/>
      <dgm:spPr/>
    </dgm:pt>
    <dgm:pt modelId="{30FE12B3-19D9-4AAC-AAB7-BA701930A894}" type="pres">
      <dgm:prSet presAssocID="{3AA0ED62-3285-4CD7-ACF9-D4FE9BB0E474}" presName="FirstChild" presStyleLbl="revTx" presStyleIdx="2" presStyleCnt="5">
        <dgm:presLayoutVars>
          <dgm:chMax val="0"/>
          <dgm:chPref val="0"/>
          <dgm:bulletEnabled val="1"/>
        </dgm:presLayoutVars>
      </dgm:prSet>
      <dgm:spPr/>
      <dgm:t>
        <a:bodyPr/>
        <a:lstStyle/>
        <a:p>
          <a:endParaRPr kumimoji="1" lang="ja-JP" altLang="en-US"/>
        </a:p>
      </dgm:t>
    </dgm:pt>
    <dgm:pt modelId="{78595D6E-7C05-4154-B926-1536EB416384}" type="pres">
      <dgm:prSet presAssocID="{3AA0ED62-3285-4CD7-ACF9-D4FE9BB0E474}" presName="Parent" presStyleLbl="alignNode1" presStyleIdx="2" presStyleCnt="5">
        <dgm:presLayoutVars>
          <dgm:chMax val="3"/>
          <dgm:chPref val="3"/>
          <dgm:bulletEnabled val="1"/>
        </dgm:presLayoutVars>
      </dgm:prSet>
      <dgm:spPr/>
      <dgm:t>
        <a:bodyPr/>
        <a:lstStyle/>
        <a:p>
          <a:endParaRPr kumimoji="1" lang="ja-JP" altLang="en-US"/>
        </a:p>
      </dgm:t>
    </dgm:pt>
    <dgm:pt modelId="{661C13ED-C511-46FB-9B6E-2288428BC598}" type="pres">
      <dgm:prSet presAssocID="{3AA0ED62-3285-4CD7-ACF9-D4FE9BB0E474}" presName="Accent" presStyleLbl="parChTrans1D1" presStyleIdx="2" presStyleCnt="5"/>
      <dgm:spPr/>
    </dgm:pt>
    <dgm:pt modelId="{57EACBA1-F98C-4FD5-ADC4-A1A45A4DAD6F}" type="pres">
      <dgm:prSet presAssocID="{0E875B74-6326-4E47-AEBE-EC1AC25A0A06}" presName="sibTrans" presStyleCnt="0"/>
      <dgm:spPr/>
    </dgm:pt>
    <dgm:pt modelId="{51724D27-3DF5-40A1-BD0E-BCD05E5728FB}" type="pres">
      <dgm:prSet presAssocID="{F250AB49-5AD9-49FB-88BF-DEBEB2214487}" presName="composite" presStyleCnt="0"/>
      <dgm:spPr/>
    </dgm:pt>
    <dgm:pt modelId="{34ACAD1C-1104-4AC2-A3F1-24674A11EE26}" type="pres">
      <dgm:prSet presAssocID="{F250AB49-5AD9-49FB-88BF-DEBEB2214487}" presName="FirstChild" presStyleLbl="revTx" presStyleIdx="3" presStyleCnt="5">
        <dgm:presLayoutVars>
          <dgm:chMax val="0"/>
          <dgm:chPref val="0"/>
          <dgm:bulletEnabled val="1"/>
        </dgm:presLayoutVars>
      </dgm:prSet>
      <dgm:spPr/>
      <dgm:t>
        <a:bodyPr/>
        <a:lstStyle/>
        <a:p>
          <a:endParaRPr kumimoji="1" lang="ja-JP" altLang="en-US"/>
        </a:p>
      </dgm:t>
    </dgm:pt>
    <dgm:pt modelId="{1A415AD4-16F8-4759-9C7D-B840F43CC80C}" type="pres">
      <dgm:prSet presAssocID="{F250AB49-5AD9-49FB-88BF-DEBEB2214487}" presName="Parent" presStyleLbl="alignNode1" presStyleIdx="3" presStyleCnt="5">
        <dgm:presLayoutVars>
          <dgm:chMax val="3"/>
          <dgm:chPref val="3"/>
          <dgm:bulletEnabled val="1"/>
        </dgm:presLayoutVars>
      </dgm:prSet>
      <dgm:spPr/>
      <dgm:t>
        <a:bodyPr/>
        <a:lstStyle/>
        <a:p>
          <a:endParaRPr kumimoji="1" lang="ja-JP" altLang="en-US"/>
        </a:p>
      </dgm:t>
    </dgm:pt>
    <dgm:pt modelId="{C7E1C529-A09B-424A-B537-7E2C94A3F083}" type="pres">
      <dgm:prSet presAssocID="{F250AB49-5AD9-49FB-88BF-DEBEB2214487}" presName="Accent" presStyleLbl="parChTrans1D1" presStyleIdx="3" presStyleCnt="5"/>
      <dgm:spPr/>
    </dgm:pt>
    <dgm:pt modelId="{6F6A8F9F-4AF2-40B7-9679-D964C59841B6}" type="pres">
      <dgm:prSet presAssocID="{A0CCD97B-59A7-4249-866C-42CBBCE54D8D}" presName="sibTrans" presStyleCnt="0"/>
      <dgm:spPr/>
    </dgm:pt>
    <dgm:pt modelId="{4E8382AB-2F0C-40C1-A9E3-192FE5AC51B3}" type="pres">
      <dgm:prSet presAssocID="{E4DA8890-101B-4633-86F4-FA5D6D079D96}" presName="composite" presStyleCnt="0"/>
      <dgm:spPr/>
    </dgm:pt>
    <dgm:pt modelId="{EE866ECC-1F19-4553-AF6A-0B837AD12763}" type="pres">
      <dgm:prSet presAssocID="{E4DA8890-101B-4633-86F4-FA5D6D079D96}" presName="FirstChild" presStyleLbl="revTx" presStyleIdx="4" presStyleCnt="5">
        <dgm:presLayoutVars>
          <dgm:chMax val="0"/>
          <dgm:chPref val="0"/>
          <dgm:bulletEnabled val="1"/>
        </dgm:presLayoutVars>
      </dgm:prSet>
      <dgm:spPr/>
    </dgm:pt>
    <dgm:pt modelId="{AAE2CAAF-0F7C-4B85-B9C9-A38A321056DD}" type="pres">
      <dgm:prSet presAssocID="{E4DA8890-101B-4633-86F4-FA5D6D079D96}" presName="Parent" presStyleLbl="alignNode1" presStyleIdx="4" presStyleCnt="5">
        <dgm:presLayoutVars>
          <dgm:chMax val="3"/>
          <dgm:chPref val="3"/>
          <dgm:bulletEnabled val="1"/>
        </dgm:presLayoutVars>
      </dgm:prSet>
      <dgm:spPr/>
      <dgm:t>
        <a:bodyPr/>
        <a:lstStyle/>
        <a:p>
          <a:endParaRPr kumimoji="1" lang="ja-JP" altLang="en-US"/>
        </a:p>
      </dgm:t>
    </dgm:pt>
    <dgm:pt modelId="{34345515-89CE-4F11-BC7C-01BBFACD933F}" type="pres">
      <dgm:prSet presAssocID="{E4DA8890-101B-4633-86F4-FA5D6D079D96}" presName="Accent" presStyleLbl="parChTrans1D1" presStyleIdx="4" presStyleCnt="5"/>
      <dgm:spPr/>
    </dgm:pt>
  </dgm:ptLst>
  <dgm:cxnLst>
    <dgm:cxn modelId="{D371F7A3-892D-4500-9162-C17396741354}" srcId="{FCC0C676-9243-4C04-B1F4-DAA0153C8261}" destId="{654F6BCF-6496-489A-BFBB-39A0689DD80E}" srcOrd="0" destOrd="0" parTransId="{E7B63C3E-3A06-424E-A7AF-BC036771744F}" sibTransId="{6F20D506-DB34-44A7-89D1-678F3D2BD179}"/>
    <dgm:cxn modelId="{ABA1F8F5-7A4A-4F50-9F94-995419A1A90C}" srcId="{A6125BCF-B32A-4CE0-8DB0-58D7CFD7774A}" destId="{F250AB49-5AD9-49FB-88BF-DEBEB2214487}" srcOrd="3" destOrd="0" parTransId="{D0A1FD66-D357-4F13-9005-0FAB046A2BA4}" sibTransId="{A0CCD97B-59A7-4249-866C-42CBBCE54D8D}"/>
    <dgm:cxn modelId="{AA0AA734-08B2-4626-BE84-71BCA2A1A3EC}" type="presOf" srcId="{F250AB49-5AD9-49FB-88BF-DEBEB2214487}" destId="{1A415AD4-16F8-4759-9C7D-B840F43CC80C}" srcOrd="0" destOrd="0" presId="urn:microsoft.com/office/officeart/2011/layout/TabList"/>
    <dgm:cxn modelId="{424A7E82-3966-4908-B0AB-2A28E06DF554}" srcId="{E4DA8890-101B-4633-86F4-FA5D6D079D96}" destId="{6A1E2CBD-A8EB-415F-8D95-FF0A5AE18358}" srcOrd="0" destOrd="0" parTransId="{96D56716-EFCA-4B12-9CC0-B8A1CE7B4DF6}" sibTransId="{467686EB-C4E5-4CBF-8BC0-1DA820C951EC}"/>
    <dgm:cxn modelId="{84DEF0BE-9284-4537-8C87-277BA4C46CCD}" srcId="{A6125BCF-B32A-4CE0-8DB0-58D7CFD7774A}" destId="{E4DA8890-101B-4633-86F4-FA5D6D079D96}" srcOrd="4" destOrd="0" parTransId="{BF727AEE-F9A0-48AE-8404-ED1D73B85D11}" sibTransId="{B82CB32B-D194-40F4-8736-ADFAC5DB39A0}"/>
    <dgm:cxn modelId="{7AD8D7A2-7FE2-406D-9506-B24FD908EFB4}" srcId="{F250AB49-5AD9-49FB-88BF-DEBEB2214487}" destId="{C9E60679-B84E-4CB6-9151-21A2FE1D8C0E}" srcOrd="0" destOrd="0" parTransId="{C41FC5D5-DC38-4E5B-9E26-E024F14D02CF}" sibTransId="{A275254C-2C3D-48D9-AFE8-3A07BEE7E6B8}"/>
    <dgm:cxn modelId="{7A0EB067-5878-4C14-BF50-9248EACDC489}" type="presOf" srcId="{654F6BCF-6496-489A-BFBB-39A0689DD80E}" destId="{DC5CDB1E-FA56-425C-998D-CB9C7E6F324F}" srcOrd="0" destOrd="0" presId="urn:microsoft.com/office/officeart/2011/layout/TabList"/>
    <dgm:cxn modelId="{D1E7D72A-0CF7-4828-A4A3-9682B21E0AC2}" type="presOf" srcId="{E4DA8890-101B-4633-86F4-FA5D6D079D96}" destId="{AAE2CAAF-0F7C-4B85-B9C9-A38A321056DD}" srcOrd="0" destOrd="0" presId="urn:microsoft.com/office/officeart/2011/layout/TabList"/>
    <dgm:cxn modelId="{427522CB-E6BD-4712-AF4F-0C93895638DD}" srcId="{A6125BCF-B32A-4CE0-8DB0-58D7CFD7774A}" destId="{FCC0C676-9243-4C04-B1F4-DAA0153C8261}" srcOrd="1" destOrd="0" parTransId="{7A57407F-D107-49C5-AB32-F141F35816D6}" sibTransId="{90BAE4DD-E308-4986-BE4F-92FF1B69D956}"/>
    <dgm:cxn modelId="{01D3CA12-6DC0-4F88-A756-36F9FEFB89D9}" type="presOf" srcId="{6A1E2CBD-A8EB-415F-8D95-FF0A5AE18358}" destId="{EE866ECC-1F19-4553-AF6A-0B837AD12763}" srcOrd="0" destOrd="0" presId="urn:microsoft.com/office/officeart/2011/layout/TabList"/>
    <dgm:cxn modelId="{099B445A-0DD0-4F98-8BD0-EBCA6C698119}" type="presOf" srcId="{A6125BCF-B32A-4CE0-8DB0-58D7CFD7774A}" destId="{58536944-0356-4F26-B476-826771177901}" srcOrd="0" destOrd="0" presId="urn:microsoft.com/office/officeart/2011/layout/TabList"/>
    <dgm:cxn modelId="{274D88D4-5E7D-49D7-AC43-9D998EA34EB1}" type="presOf" srcId="{C9E60679-B84E-4CB6-9151-21A2FE1D8C0E}" destId="{34ACAD1C-1104-4AC2-A3F1-24674A11EE26}" srcOrd="0" destOrd="0" presId="urn:microsoft.com/office/officeart/2011/layout/TabList"/>
    <dgm:cxn modelId="{AA512D88-2C92-49B9-863D-3D6BA3475D71}" type="presOf" srcId="{C213B51C-8E7C-49FD-A7A7-47C1760131B7}" destId="{B4095DCB-CD92-4035-9FE7-18634BD15C13}" srcOrd="0" destOrd="0" presId="urn:microsoft.com/office/officeart/2011/layout/TabList"/>
    <dgm:cxn modelId="{3A34FFF6-6CE1-4A06-9084-56AB3545C867}" type="presOf" srcId="{7459DECA-1140-4C0A-ADB3-15EAE395BD83}" destId="{9153E764-0FE2-49B6-A940-BA7803E84986}" srcOrd="0" destOrd="0" presId="urn:microsoft.com/office/officeart/2011/layout/TabList"/>
    <dgm:cxn modelId="{38F86DEC-42DA-46E9-9C52-08DCABB36412}" srcId="{A6125BCF-B32A-4CE0-8DB0-58D7CFD7774A}" destId="{3AA0ED62-3285-4CD7-ACF9-D4FE9BB0E474}" srcOrd="2" destOrd="0" parTransId="{F1B90996-5A24-4BB4-B3CA-9A930F29062F}" sibTransId="{0E875B74-6326-4E47-AEBE-EC1AC25A0A06}"/>
    <dgm:cxn modelId="{5190B800-D86C-4B27-BD97-B7AA33810E00}" type="presOf" srcId="{B1A4E1DD-DC55-4550-B0D7-B94C65A44377}" destId="{30FE12B3-19D9-4AAC-AAB7-BA701930A894}" srcOrd="0" destOrd="0" presId="urn:microsoft.com/office/officeart/2011/layout/TabList"/>
    <dgm:cxn modelId="{86D1FB1E-A033-4326-9C85-C1D28DD005CC}" srcId="{3AA0ED62-3285-4CD7-ACF9-D4FE9BB0E474}" destId="{B1A4E1DD-DC55-4550-B0D7-B94C65A44377}" srcOrd="0" destOrd="0" parTransId="{A046927B-9603-47A0-890B-41B5147E969A}" sibTransId="{6EEA5210-DBBD-4F15-B981-9D5C1C6152F5}"/>
    <dgm:cxn modelId="{9CC52B8A-85B8-4000-92C5-80B8B336E042}" srcId="{A6125BCF-B32A-4CE0-8DB0-58D7CFD7774A}" destId="{7459DECA-1140-4C0A-ADB3-15EAE395BD83}" srcOrd="0" destOrd="0" parTransId="{FD0F1A99-2E33-4F12-93AC-A0B31E563424}" sibTransId="{626B9CC8-3FED-4C9B-BDDF-35912904052B}"/>
    <dgm:cxn modelId="{69324171-25AC-4605-B3EF-E45F3077A108}" type="presOf" srcId="{3AA0ED62-3285-4CD7-ACF9-D4FE9BB0E474}" destId="{78595D6E-7C05-4154-B926-1536EB416384}" srcOrd="0" destOrd="0" presId="urn:microsoft.com/office/officeart/2011/layout/TabList"/>
    <dgm:cxn modelId="{E12DBC5C-E7DC-493D-997E-D5CB0013E960}" type="presOf" srcId="{FCC0C676-9243-4C04-B1F4-DAA0153C8261}" destId="{6920C028-5C47-42D2-AD34-DCF89D84630C}" srcOrd="0" destOrd="0" presId="urn:microsoft.com/office/officeart/2011/layout/TabList"/>
    <dgm:cxn modelId="{5D5B4DB2-F2A3-4B51-B183-1BD3F2B0630E}" srcId="{7459DECA-1140-4C0A-ADB3-15EAE395BD83}" destId="{C213B51C-8E7C-49FD-A7A7-47C1760131B7}" srcOrd="0" destOrd="0" parTransId="{3881EE9C-DB74-41F8-AE3C-78ED9A45B25D}" sibTransId="{3E7A4623-8572-4D77-9C5A-A50CDC6F481B}"/>
    <dgm:cxn modelId="{FF896902-D4C4-4CFF-A3AE-AB4B0494835B}" type="presParOf" srcId="{58536944-0356-4F26-B476-826771177901}" destId="{38B63726-2B8A-41E6-94A1-4B5B64BEDA95}" srcOrd="0" destOrd="0" presId="urn:microsoft.com/office/officeart/2011/layout/TabList"/>
    <dgm:cxn modelId="{9429B042-DABE-4F2B-A7FC-A576229C35B3}" type="presParOf" srcId="{38B63726-2B8A-41E6-94A1-4B5B64BEDA95}" destId="{B4095DCB-CD92-4035-9FE7-18634BD15C13}" srcOrd="0" destOrd="0" presId="urn:microsoft.com/office/officeart/2011/layout/TabList"/>
    <dgm:cxn modelId="{64ACA75E-23C7-4CEA-AEC7-87462C68F48A}" type="presParOf" srcId="{38B63726-2B8A-41E6-94A1-4B5B64BEDA95}" destId="{9153E764-0FE2-49B6-A940-BA7803E84986}" srcOrd="1" destOrd="0" presId="urn:microsoft.com/office/officeart/2011/layout/TabList"/>
    <dgm:cxn modelId="{C9080B96-9DAF-4B4A-9963-5CCEEF0376BC}" type="presParOf" srcId="{38B63726-2B8A-41E6-94A1-4B5B64BEDA95}" destId="{6B79DBE7-EEB8-483E-A4D6-98FE8228F2AD}" srcOrd="2" destOrd="0" presId="urn:microsoft.com/office/officeart/2011/layout/TabList"/>
    <dgm:cxn modelId="{3CD2505F-DDF4-4543-AE4F-F2EA2B578338}" type="presParOf" srcId="{58536944-0356-4F26-B476-826771177901}" destId="{ABB63D2B-5FB4-49F6-BE4C-3E1F3E1E458D}" srcOrd="1" destOrd="0" presId="urn:microsoft.com/office/officeart/2011/layout/TabList"/>
    <dgm:cxn modelId="{91EAD649-1443-4AC1-B27F-8288F30EDF7F}" type="presParOf" srcId="{58536944-0356-4F26-B476-826771177901}" destId="{2F142856-DE43-42A0-BC55-0D9B5A3B6DF9}" srcOrd="2" destOrd="0" presId="urn:microsoft.com/office/officeart/2011/layout/TabList"/>
    <dgm:cxn modelId="{F413EEAA-1E0C-4D7A-B3C6-7AAEFCA8212D}" type="presParOf" srcId="{2F142856-DE43-42A0-BC55-0D9B5A3B6DF9}" destId="{DC5CDB1E-FA56-425C-998D-CB9C7E6F324F}" srcOrd="0" destOrd="0" presId="urn:microsoft.com/office/officeart/2011/layout/TabList"/>
    <dgm:cxn modelId="{830FAD6B-C418-465C-8C4E-93F464C009DF}" type="presParOf" srcId="{2F142856-DE43-42A0-BC55-0D9B5A3B6DF9}" destId="{6920C028-5C47-42D2-AD34-DCF89D84630C}" srcOrd="1" destOrd="0" presId="urn:microsoft.com/office/officeart/2011/layout/TabList"/>
    <dgm:cxn modelId="{EF5CA6C6-9C4C-4DC8-A478-4030880C8D6B}" type="presParOf" srcId="{2F142856-DE43-42A0-BC55-0D9B5A3B6DF9}" destId="{328562B8-D277-4C5A-9DD6-BF795BA5B517}" srcOrd="2" destOrd="0" presId="urn:microsoft.com/office/officeart/2011/layout/TabList"/>
    <dgm:cxn modelId="{82297097-A1B9-49AE-A242-FD24E784FBC7}" type="presParOf" srcId="{58536944-0356-4F26-B476-826771177901}" destId="{F49B8FA2-4A49-47F2-93BD-582105F6CE5E}" srcOrd="3" destOrd="0" presId="urn:microsoft.com/office/officeart/2011/layout/TabList"/>
    <dgm:cxn modelId="{5564C95F-6240-40FE-853A-C6E3D71685CB}" type="presParOf" srcId="{58536944-0356-4F26-B476-826771177901}" destId="{135B511A-6DD0-4DE4-98FF-0FA58FC36185}" srcOrd="4" destOrd="0" presId="urn:microsoft.com/office/officeart/2011/layout/TabList"/>
    <dgm:cxn modelId="{1E5CFAEC-88F0-49B7-81B7-DCA12ECDDAFA}" type="presParOf" srcId="{135B511A-6DD0-4DE4-98FF-0FA58FC36185}" destId="{30FE12B3-19D9-4AAC-AAB7-BA701930A894}" srcOrd="0" destOrd="0" presId="urn:microsoft.com/office/officeart/2011/layout/TabList"/>
    <dgm:cxn modelId="{145097B0-F492-4956-ABF0-730B93CC364D}" type="presParOf" srcId="{135B511A-6DD0-4DE4-98FF-0FA58FC36185}" destId="{78595D6E-7C05-4154-B926-1536EB416384}" srcOrd="1" destOrd="0" presId="urn:microsoft.com/office/officeart/2011/layout/TabList"/>
    <dgm:cxn modelId="{33DFBAE9-A954-434D-A7DB-BFDB2B5FCB28}" type="presParOf" srcId="{135B511A-6DD0-4DE4-98FF-0FA58FC36185}" destId="{661C13ED-C511-46FB-9B6E-2288428BC598}" srcOrd="2" destOrd="0" presId="urn:microsoft.com/office/officeart/2011/layout/TabList"/>
    <dgm:cxn modelId="{C0A3A173-50FD-4BB7-9CDE-040EF31EB9D5}" type="presParOf" srcId="{58536944-0356-4F26-B476-826771177901}" destId="{57EACBA1-F98C-4FD5-ADC4-A1A45A4DAD6F}" srcOrd="5" destOrd="0" presId="urn:microsoft.com/office/officeart/2011/layout/TabList"/>
    <dgm:cxn modelId="{ACA59B2C-EB7B-4759-BA03-40CF4C8EA18B}" type="presParOf" srcId="{58536944-0356-4F26-B476-826771177901}" destId="{51724D27-3DF5-40A1-BD0E-BCD05E5728FB}" srcOrd="6" destOrd="0" presId="urn:microsoft.com/office/officeart/2011/layout/TabList"/>
    <dgm:cxn modelId="{FD7B5CA3-7E44-4834-9CA7-2BB361DC6064}" type="presParOf" srcId="{51724D27-3DF5-40A1-BD0E-BCD05E5728FB}" destId="{34ACAD1C-1104-4AC2-A3F1-24674A11EE26}" srcOrd="0" destOrd="0" presId="urn:microsoft.com/office/officeart/2011/layout/TabList"/>
    <dgm:cxn modelId="{76227510-C320-48FD-815C-538487AD494A}" type="presParOf" srcId="{51724D27-3DF5-40A1-BD0E-BCD05E5728FB}" destId="{1A415AD4-16F8-4759-9C7D-B840F43CC80C}" srcOrd="1" destOrd="0" presId="urn:microsoft.com/office/officeart/2011/layout/TabList"/>
    <dgm:cxn modelId="{55CAFB77-7C51-46AD-9752-8B18B4920778}" type="presParOf" srcId="{51724D27-3DF5-40A1-BD0E-BCD05E5728FB}" destId="{C7E1C529-A09B-424A-B537-7E2C94A3F083}" srcOrd="2" destOrd="0" presId="urn:microsoft.com/office/officeart/2011/layout/TabList"/>
    <dgm:cxn modelId="{E9583A3C-0FD4-4011-B372-FD64DB131C3E}" type="presParOf" srcId="{58536944-0356-4F26-B476-826771177901}" destId="{6F6A8F9F-4AF2-40B7-9679-D964C59841B6}" srcOrd="7" destOrd="0" presId="urn:microsoft.com/office/officeart/2011/layout/TabList"/>
    <dgm:cxn modelId="{8C048D2B-4F43-4611-A17A-56B213E801F7}" type="presParOf" srcId="{58536944-0356-4F26-B476-826771177901}" destId="{4E8382AB-2F0C-40C1-A9E3-192FE5AC51B3}" srcOrd="8" destOrd="0" presId="urn:microsoft.com/office/officeart/2011/layout/TabList"/>
    <dgm:cxn modelId="{5A7205CD-FC7E-4343-B7C7-C4176C9DD691}" type="presParOf" srcId="{4E8382AB-2F0C-40C1-A9E3-192FE5AC51B3}" destId="{EE866ECC-1F19-4553-AF6A-0B837AD12763}" srcOrd="0" destOrd="0" presId="urn:microsoft.com/office/officeart/2011/layout/TabList"/>
    <dgm:cxn modelId="{57B4EC56-1289-4BC8-85EB-C9E702C14FCE}" type="presParOf" srcId="{4E8382AB-2F0C-40C1-A9E3-192FE5AC51B3}" destId="{AAE2CAAF-0F7C-4B85-B9C9-A38A321056DD}" srcOrd="1" destOrd="0" presId="urn:microsoft.com/office/officeart/2011/layout/TabList"/>
    <dgm:cxn modelId="{5EBDE617-AF3A-4435-86F7-9D0761E3705F}" type="presParOf" srcId="{4E8382AB-2F0C-40C1-A9E3-192FE5AC51B3}" destId="{34345515-89CE-4F11-BC7C-01BBFACD933F}" srcOrd="2" destOrd="0" presId="urn:microsoft.com/office/officeart/2011/layout/Tab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68D844-EB2C-49B3-9307-AF70785C6A24}">
      <dsp:nvSpPr>
        <dsp:cNvPr id="0" name=""/>
        <dsp:cNvSpPr/>
      </dsp:nvSpPr>
      <dsp:spPr>
        <a:xfrm>
          <a:off x="0" y="59221"/>
          <a:ext cx="5472608" cy="479700"/>
        </a:xfrm>
        <a:prstGeom prst="round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kumimoji="1" lang="en-US" sz="2000" b="1" kern="1200" dirty="0" smtClean="0"/>
            <a:t>1. Introduction</a:t>
          </a:r>
          <a:endParaRPr lang="ja-JP" sz="2000" kern="1200" dirty="0"/>
        </a:p>
      </dsp:txBody>
      <dsp:txXfrm>
        <a:off x="23417" y="82638"/>
        <a:ext cx="5425774" cy="432866"/>
      </dsp:txXfrm>
    </dsp:sp>
    <dsp:sp modelId="{B39919A6-5CA6-4BBB-AB76-BA89EFA81BC5}">
      <dsp:nvSpPr>
        <dsp:cNvPr id="0" name=""/>
        <dsp:cNvSpPr/>
      </dsp:nvSpPr>
      <dsp:spPr>
        <a:xfrm>
          <a:off x="0" y="596521"/>
          <a:ext cx="5472608" cy="479700"/>
        </a:xfrm>
        <a:prstGeom prst="roundRect">
          <a:avLst/>
        </a:prstGeom>
        <a:gradFill rotWithShape="0">
          <a:gsLst>
            <a:gs pos="0">
              <a:schemeClr val="accent5">
                <a:hueOff val="-1241735"/>
                <a:satOff val="4976"/>
                <a:lumOff val="1078"/>
                <a:alphaOff val="0"/>
                <a:tint val="50000"/>
                <a:satMod val="300000"/>
              </a:schemeClr>
            </a:gs>
            <a:gs pos="35000">
              <a:schemeClr val="accent5">
                <a:hueOff val="-1241735"/>
                <a:satOff val="4976"/>
                <a:lumOff val="1078"/>
                <a:alphaOff val="0"/>
                <a:tint val="37000"/>
                <a:satMod val="300000"/>
              </a:schemeClr>
            </a:gs>
            <a:gs pos="100000">
              <a:schemeClr val="accent5">
                <a:hueOff val="-1241735"/>
                <a:satOff val="4976"/>
                <a:lumOff val="107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kumimoji="1" lang="en-US" sz="2000" b="1" kern="1200" dirty="0" smtClean="0"/>
            <a:t>2. Vibration isolation</a:t>
          </a:r>
          <a:endParaRPr lang="ja-JP" sz="2000" kern="1200" dirty="0"/>
        </a:p>
      </dsp:txBody>
      <dsp:txXfrm>
        <a:off x="23417" y="619938"/>
        <a:ext cx="5425774" cy="432866"/>
      </dsp:txXfrm>
    </dsp:sp>
    <dsp:sp modelId="{3F7863E9-9AB2-43A9-8A44-CD9AAEA9663A}">
      <dsp:nvSpPr>
        <dsp:cNvPr id="0" name=""/>
        <dsp:cNvSpPr/>
      </dsp:nvSpPr>
      <dsp:spPr>
        <a:xfrm>
          <a:off x="0" y="1133821"/>
          <a:ext cx="5472608" cy="479700"/>
        </a:xfrm>
        <a:prstGeom prst="roundRect">
          <a:avLst/>
        </a:prstGeom>
        <a:gradFill rotWithShape="0">
          <a:gsLst>
            <a:gs pos="0">
              <a:schemeClr val="accent5">
                <a:hueOff val="-2483469"/>
                <a:satOff val="9953"/>
                <a:lumOff val="2157"/>
                <a:alphaOff val="0"/>
                <a:tint val="50000"/>
                <a:satMod val="300000"/>
              </a:schemeClr>
            </a:gs>
            <a:gs pos="35000">
              <a:schemeClr val="accent5">
                <a:hueOff val="-2483469"/>
                <a:satOff val="9953"/>
                <a:lumOff val="2157"/>
                <a:alphaOff val="0"/>
                <a:tint val="37000"/>
                <a:satMod val="300000"/>
              </a:schemeClr>
            </a:gs>
            <a:gs pos="100000">
              <a:schemeClr val="accent5">
                <a:hueOff val="-2483469"/>
                <a:satOff val="9953"/>
                <a:lumOff val="2157"/>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kumimoji="1" lang="en-US" sz="2000" b="1" kern="1200" dirty="0" smtClean="0"/>
            <a:t>3. Seismic Attenuation System</a:t>
          </a:r>
          <a:endParaRPr lang="ja-JP" sz="2000" kern="1200" dirty="0"/>
        </a:p>
      </dsp:txBody>
      <dsp:txXfrm>
        <a:off x="23417" y="1157238"/>
        <a:ext cx="5425774" cy="432866"/>
      </dsp:txXfrm>
    </dsp:sp>
    <dsp:sp modelId="{59B6E4C7-3DAF-4F87-B1F8-90E42E2C0B91}">
      <dsp:nvSpPr>
        <dsp:cNvPr id="0" name=""/>
        <dsp:cNvSpPr/>
      </dsp:nvSpPr>
      <dsp:spPr>
        <a:xfrm>
          <a:off x="0" y="1671122"/>
          <a:ext cx="5472608" cy="479700"/>
        </a:xfrm>
        <a:prstGeom prst="roundRect">
          <a:avLst/>
        </a:prstGeom>
        <a:gradFill rotWithShape="0">
          <a:gsLst>
            <a:gs pos="0">
              <a:schemeClr val="accent5">
                <a:hueOff val="-3725204"/>
                <a:satOff val="14929"/>
                <a:lumOff val="3235"/>
                <a:alphaOff val="0"/>
                <a:tint val="50000"/>
                <a:satMod val="300000"/>
              </a:schemeClr>
            </a:gs>
            <a:gs pos="35000">
              <a:schemeClr val="accent5">
                <a:hueOff val="-3725204"/>
                <a:satOff val="14929"/>
                <a:lumOff val="3235"/>
                <a:alphaOff val="0"/>
                <a:tint val="37000"/>
                <a:satMod val="300000"/>
              </a:schemeClr>
            </a:gs>
            <a:gs pos="100000">
              <a:schemeClr val="accent5">
                <a:hueOff val="-3725204"/>
                <a:satOff val="14929"/>
                <a:lumOff val="323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kumimoji="1" lang="en-US" sz="2000" b="1" kern="1200" dirty="0" smtClean="0"/>
            <a:t>4. Seismic attenuation in KAGRA</a:t>
          </a:r>
          <a:endParaRPr lang="ja-JP" sz="2000" kern="1200" dirty="0"/>
        </a:p>
      </dsp:txBody>
      <dsp:txXfrm>
        <a:off x="23417" y="1694539"/>
        <a:ext cx="5425774" cy="432866"/>
      </dsp:txXfrm>
    </dsp:sp>
    <dsp:sp modelId="{483CFE8B-55FB-491F-A451-96D3D5E958EE}">
      <dsp:nvSpPr>
        <dsp:cNvPr id="0" name=""/>
        <dsp:cNvSpPr/>
      </dsp:nvSpPr>
      <dsp:spPr>
        <a:xfrm>
          <a:off x="0" y="2208422"/>
          <a:ext cx="5472608" cy="479700"/>
        </a:xfrm>
        <a:prstGeom prst="roundRect">
          <a:avLst/>
        </a:prstGeom>
        <a:gradFill rotWithShape="0">
          <a:gsLst>
            <a:gs pos="0">
              <a:schemeClr val="accent5">
                <a:hueOff val="-4966938"/>
                <a:satOff val="19906"/>
                <a:lumOff val="4314"/>
                <a:alphaOff val="0"/>
                <a:tint val="50000"/>
                <a:satMod val="300000"/>
              </a:schemeClr>
            </a:gs>
            <a:gs pos="35000">
              <a:schemeClr val="accent5">
                <a:hueOff val="-4966938"/>
                <a:satOff val="19906"/>
                <a:lumOff val="4314"/>
                <a:alphaOff val="0"/>
                <a:tint val="37000"/>
                <a:satMod val="300000"/>
              </a:schemeClr>
            </a:gs>
            <a:gs pos="100000">
              <a:schemeClr val="accent5">
                <a:hueOff val="-4966938"/>
                <a:satOff val="19906"/>
                <a:lumOff val="4314"/>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kumimoji="1" lang="en-US" sz="2000" b="1" kern="1200" dirty="0" smtClean="0"/>
            <a:t>5. Active suspension control</a:t>
          </a:r>
          <a:endParaRPr lang="ja-JP" sz="2000" kern="1200" dirty="0"/>
        </a:p>
      </dsp:txBody>
      <dsp:txXfrm>
        <a:off x="23417" y="2231839"/>
        <a:ext cx="5425774" cy="432866"/>
      </dsp:txXfrm>
    </dsp:sp>
    <dsp:sp modelId="{F83347ED-82FD-41B7-B756-2EEBC8C010C2}">
      <dsp:nvSpPr>
        <dsp:cNvPr id="0" name=""/>
        <dsp:cNvSpPr/>
      </dsp:nvSpPr>
      <dsp:spPr>
        <a:xfrm>
          <a:off x="0" y="2745722"/>
          <a:ext cx="5472608" cy="479700"/>
        </a:xfrm>
        <a:prstGeom prst="roundRect">
          <a:avLst/>
        </a:prstGeom>
        <a:gradFill rotWithShape="0">
          <a:gsLst>
            <a:gs pos="0">
              <a:schemeClr val="accent5">
                <a:hueOff val="-6208672"/>
                <a:satOff val="24882"/>
                <a:lumOff val="5392"/>
                <a:alphaOff val="0"/>
                <a:tint val="50000"/>
                <a:satMod val="300000"/>
              </a:schemeClr>
            </a:gs>
            <a:gs pos="35000">
              <a:schemeClr val="accent5">
                <a:hueOff val="-6208672"/>
                <a:satOff val="24882"/>
                <a:lumOff val="5392"/>
                <a:alphaOff val="0"/>
                <a:tint val="37000"/>
                <a:satMod val="300000"/>
              </a:schemeClr>
            </a:gs>
            <a:gs pos="100000">
              <a:schemeClr val="accent5">
                <a:hueOff val="-6208672"/>
                <a:satOff val="24882"/>
                <a:lumOff val="5392"/>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kumimoji="1" lang="en-US" sz="2000" b="1" kern="1200" dirty="0" smtClean="0"/>
            <a:t>6. Performance test of SAS components</a:t>
          </a:r>
          <a:endParaRPr lang="ja-JP" sz="2000" kern="1200" dirty="0"/>
        </a:p>
      </dsp:txBody>
      <dsp:txXfrm>
        <a:off x="23417" y="2769139"/>
        <a:ext cx="5425774" cy="432866"/>
      </dsp:txXfrm>
    </dsp:sp>
    <dsp:sp modelId="{BA4FB928-3959-4352-B4CF-25FF43D8C60E}">
      <dsp:nvSpPr>
        <dsp:cNvPr id="0" name=""/>
        <dsp:cNvSpPr/>
      </dsp:nvSpPr>
      <dsp:spPr>
        <a:xfrm>
          <a:off x="0" y="3283022"/>
          <a:ext cx="5472608" cy="479700"/>
        </a:xfrm>
        <a:prstGeom prst="roundRect">
          <a:avLst/>
        </a:prstGeom>
        <a:gradFill rotWithShape="0">
          <a:gsLst>
            <a:gs pos="0">
              <a:schemeClr val="accent5">
                <a:hueOff val="-7450407"/>
                <a:satOff val="29858"/>
                <a:lumOff val="6471"/>
                <a:alphaOff val="0"/>
                <a:tint val="50000"/>
                <a:satMod val="300000"/>
              </a:schemeClr>
            </a:gs>
            <a:gs pos="35000">
              <a:schemeClr val="accent5">
                <a:hueOff val="-7450407"/>
                <a:satOff val="29858"/>
                <a:lumOff val="6471"/>
                <a:alphaOff val="0"/>
                <a:tint val="37000"/>
                <a:satMod val="300000"/>
              </a:schemeClr>
            </a:gs>
            <a:gs pos="100000">
              <a:schemeClr val="accent5">
                <a:hueOff val="-7450407"/>
                <a:satOff val="29858"/>
                <a:lumOff val="6471"/>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kumimoji="1" lang="en-US" sz="2000" b="1" kern="1200" dirty="0" smtClean="0"/>
            <a:t>7. Type-B SAS prototype</a:t>
          </a:r>
          <a:endParaRPr lang="ja-JP" sz="2000" kern="1200" dirty="0"/>
        </a:p>
      </dsp:txBody>
      <dsp:txXfrm>
        <a:off x="23417" y="3306439"/>
        <a:ext cx="5425774" cy="432866"/>
      </dsp:txXfrm>
    </dsp:sp>
    <dsp:sp modelId="{77C26B31-208E-4921-937E-F609F5FBCF49}">
      <dsp:nvSpPr>
        <dsp:cNvPr id="0" name=""/>
        <dsp:cNvSpPr/>
      </dsp:nvSpPr>
      <dsp:spPr>
        <a:xfrm>
          <a:off x="0" y="3820322"/>
          <a:ext cx="5472608" cy="479700"/>
        </a:xfrm>
        <a:prstGeom prst="roundRect">
          <a:avLst/>
        </a:prstGeom>
        <a:gradFill rotWithShape="0">
          <a:gsLst>
            <a:gs pos="0">
              <a:schemeClr val="accent5">
                <a:hueOff val="-8692142"/>
                <a:satOff val="34835"/>
                <a:lumOff val="7549"/>
                <a:alphaOff val="0"/>
                <a:tint val="50000"/>
                <a:satMod val="300000"/>
              </a:schemeClr>
            </a:gs>
            <a:gs pos="35000">
              <a:schemeClr val="accent5">
                <a:hueOff val="-8692142"/>
                <a:satOff val="34835"/>
                <a:lumOff val="7549"/>
                <a:alphaOff val="0"/>
                <a:tint val="37000"/>
                <a:satMod val="300000"/>
              </a:schemeClr>
            </a:gs>
            <a:gs pos="100000">
              <a:schemeClr val="accent5">
                <a:hueOff val="-8692142"/>
                <a:satOff val="34835"/>
                <a:lumOff val="7549"/>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kumimoji="1" lang="en-US" sz="2000" b="1" kern="1200" dirty="0" smtClean="0"/>
            <a:t>8. Performance test of type-B SAS prototype</a:t>
          </a:r>
          <a:endParaRPr lang="ja-JP" sz="2000" kern="1200" dirty="0"/>
        </a:p>
      </dsp:txBody>
      <dsp:txXfrm>
        <a:off x="23417" y="3843739"/>
        <a:ext cx="5425774" cy="432866"/>
      </dsp:txXfrm>
    </dsp:sp>
    <dsp:sp modelId="{B2DF0C68-E879-4322-8055-5ADECA27F4C9}">
      <dsp:nvSpPr>
        <dsp:cNvPr id="0" name=""/>
        <dsp:cNvSpPr/>
      </dsp:nvSpPr>
      <dsp:spPr>
        <a:xfrm>
          <a:off x="0" y="4357622"/>
          <a:ext cx="5472608" cy="479700"/>
        </a:xfrm>
        <a:prstGeom prst="roundRect">
          <a:avLst/>
        </a:prstGeom>
        <a:gradFill rotWithShape="0">
          <a:gsLst>
            <a:gs pos="0">
              <a:schemeClr val="accent5">
                <a:hueOff val="-9933876"/>
                <a:satOff val="39811"/>
                <a:lumOff val="8628"/>
                <a:alphaOff val="0"/>
                <a:tint val="50000"/>
                <a:satMod val="300000"/>
              </a:schemeClr>
            </a:gs>
            <a:gs pos="35000">
              <a:schemeClr val="accent5">
                <a:hueOff val="-9933876"/>
                <a:satOff val="39811"/>
                <a:lumOff val="8628"/>
                <a:alphaOff val="0"/>
                <a:tint val="37000"/>
                <a:satMod val="300000"/>
              </a:schemeClr>
            </a:gs>
            <a:gs pos="100000">
              <a:schemeClr val="accent5">
                <a:hueOff val="-9933876"/>
                <a:satOff val="39811"/>
                <a:lumOff val="862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kumimoji="1" lang="en-US" sz="2000" b="1" kern="1200" dirty="0" smtClean="0"/>
            <a:t>9. Conclusion and future works</a:t>
          </a:r>
          <a:endParaRPr lang="ja-JP" sz="2000" kern="1200" dirty="0"/>
        </a:p>
      </dsp:txBody>
      <dsp:txXfrm>
        <a:off x="23417" y="4381039"/>
        <a:ext cx="5425774" cy="4328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345515-89CE-4F11-BC7C-01BBFACD933F}">
      <dsp:nvSpPr>
        <dsp:cNvPr id="0" name=""/>
        <dsp:cNvSpPr/>
      </dsp:nvSpPr>
      <dsp:spPr>
        <a:xfrm>
          <a:off x="0" y="5037026"/>
          <a:ext cx="8856984" cy="0"/>
        </a:xfrm>
        <a:prstGeom prst="line">
          <a:avLst/>
        </a:pr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7E1C529-A09B-424A-B537-7E2C94A3F083}">
      <dsp:nvSpPr>
        <dsp:cNvPr id="0" name=""/>
        <dsp:cNvSpPr/>
      </dsp:nvSpPr>
      <dsp:spPr>
        <a:xfrm>
          <a:off x="0" y="4020648"/>
          <a:ext cx="8856984" cy="0"/>
        </a:xfrm>
        <a:prstGeom prst="line">
          <a:avLst/>
        </a:pr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61C13ED-C511-46FB-9B6E-2288428BC598}">
      <dsp:nvSpPr>
        <dsp:cNvPr id="0" name=""/>
        <dsp:cNvSpPr/>
      </dsp:nvSpPr>
      <dsp:spPr>
        <a:xfrm>
          <a:off x="0" y="3004269"/>
          <a:ext cx="8856984" cy="0"/>
        </a:xfrm>
        <a:prstGeom prst="line">
          <a:avLst/>
        </a:pr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28562B8-D277-4C5A-9DD6-BF795BA5B517}">
      <dsp:nvSpPr>
        <dsp:cNvPr id="0" name=""/>
        <dsp:cNvSpPr/>
      </dsp:nvSpPr>
      <dsp:spPr>
        <a:xfrm>
          <a:off x="0" y="1987891"/>
          <a:ext cx="8856984" cy="0"/>
        </a:xfrm>
        <a:prstGeom prst="line">
          <a:avLst/>
        </a:pr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B79DBE7-EEB8-483E-A4D6-98FE8228F2AD}">
      <dsp:nvSpPr>
        <dsp:cNvPr id="0" name=""/>
        <dsp:cNvSpPr/>
      </dsp:nvSpPr>
      <dsp:spPr>
        <a:xfrm>
          <a:off x="0" y="971512"/>
          <a:ext cx="8856984" cy="0"/>
        </a:xfrm>
        <a:prstGeom prst="line">
          <a:avLst/>
        </a:pr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4095DCB-CD92-4035-9FE7-18634BD15C13}">
      <dsp:nvSpPr>
        <dsp:cNvPr id="0" name=""/>
        <dsp:cNvSpPr/>
      </dsp:nvSpPr>
      <dsp:spPr>
        <a:xfrm>
          <a:off x="2302815" y="3533"/>
          <a:ext cx="6554168" cy="9679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lvl="0" algn="l" defTabSz="711200" rtl="0">
            <a:lnSpc>
              <a:spcPct val="90000"/>
            </a:lnSpc>
            <a:spcBef>
              <a:spcPct val="0"/>
            </a:spcBef>
            <a:spcAft>
              <a:spcPct val="35000"/>
            </a:spcAft>
          </a:pPr>
          <a:r>
            <a:rPr lang="ja-JP" altLang="en-US" sz="1600" kern="1200" dirty="0" smtClean="0"/>
            <a:t>　・重力波とその検出原理</a:t>
          </a:r>
          <a:r>
            <a:rPr lang="en-US" altLang="ja-JP" sz="1600" kern="1200" dirty="0" smtClean="0"/>
            <a:t/>
          </a:r>
          <a:br>
            <a:rPr lang="en-US" altLang="ja-JP" sz="1600" kern="1200" dirty="0" smtClean="0"/>
          </a:br>
          <a:r>
            <a:rPr lang="ja-JP" altLang="en-US" sz="1600" kern="1200" dirty="0" smtClean="0"/>
            <a:t>　・地上大型干渉計による重力波検出プロジェクト</a:t>
          </a:r>
          <a:r>
            <a:rPr lang="en-US" altLang="ja-JP" sz="1600" kern="1200" dirty="0" smtClean="0"/>
            <a:t/>
          </a:r>
          <a:br>
            <a:rPr lang="en-US" altLang="ja-JP" sz="1600" kern="1200" dirty="0" smtClean="0"/>
          </a:br>
          <a:r>
            <a:rPr lang="ja-JP" altLang="en-US" sz="1600" kern="1200" dirty="0" smtClean="0"/>
            <a:t>　・低周波の重力波観測</a:t>
          </a:r>
          <a:endParaRPr lang="ja-JP" altLang="en-US" sz="1600" kern="1200" dirty="0"/>
        </a:p>
      </dsp:txBody>
      <dsp:txXfrm>
        <a:off x="2302815" y="3533"/>
        <a:ext cx="6554168" cy="967979"/>
      </dsp:txXfrm>
    </dsp:sp>
    <dsp:sp modelId="{9153E764-0FE2-49B6-A940-BA7803E84986}">
      <dsp:nvSpPr>
        <dsp:cNvPr id="0" name=""/>
        <dsp:cNvSpPr/>
      </dsp:nvSpPr>
      <dsp:spPr>
        <a:xfrm>
          <a:off x="0" y="0"/>
          <a:ext cx="2302815" cy="967979"/>
        </a:xfrm>
        <a:prstGeom prst="round2SameRect">
          <a:avLst>
            <a:gd name="adj1" fmla="val 16670"/>
            <a:gd name="adj2" fmla="val 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l" defTabSz="800100" rtl="0">
            <a:lnSpc>
              <a:spcPct val="90000"/>
            </a:lnSpc>
            <a:spcBef>
              <a:spcPct val="0"/>
            </a:spcBef>
            <a:spcAft>
              <a:spcPct val="35000"/>
            </a:spcAft>
          </a:pPr>
          <a:r>
            <a:rPr kumimoji="1" lang="en-US" altLang="ja-JP" sz="1800" b="1" kern="1200" dirty="0" smtClean="0"/>
            <a:t>1. </a:t>
          </a:r>
          <a:r>
            <a:rPr kumimoji="1" lang="ja-JP" altLang="en-US" sz="1800" b="1" kern="1200" dirty="0" smtClean="0"/>
            <a:t>研究動機</a:t>
          </a:r>
          <a:endParaRPr lang="ja-JP" altLang="en-US" sz="1800" kern="1200" dirty="0"/>
        </a:p>
      </dsp:txBody>
      <dsp:txXfrm>
        <a:off x="47261" y="47261"/>
        <a:ext cx="2208293" cy="920718"/>
      </dsp:txXfrm>
    </dsp:sp>
    <dsp:sp modelId="{DC5CDB1E-FA56-425C-998D-CB9C7E6F324F}">
      <dsp:nvSpPr>
        <dsp:cNvPr id="0" name=""/>
        <dsp:cNvSpPr/>
      </dsp:nvSpPr>
      <dsp:spPr>
        <a:xfrm>
          <a:off x="2302815" y="1019911"/>
          <a:ext cx="6554168" cy="9679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lvl="0" algn="l" defTabSz="711200" rtl="0">
            <a:lnSpc>
              <a:spcPct val="90000"/>
            </a:lnSpc>
            <a:spcBef>
              <a:spcPct val="0"/>
            </a:spcBef>
            <a:spcAft>
              <a:spcPct val="35000"/>
            </a:spcAft>
          </a:pPr>
          <a:r>
            <a:rPr lang="ja-JP" altLang="en-US" sz="1600" kern="1200" dirty="0" smtClean="0"/>
            <a:t>　・防振の基本概念</a:t>
          </a:r>
          <a:r>
            <a:rPr lang="en-US" altLang="ja-JP" sz="1600" kern="1200" dirty="0" smtClean="0"/>
            <a:t/>
          </a:r>
          <a:br>
            <a:rPr lang="en-US" altLang="ja-JP" sz="1600" kern="1200" dirty="0" smtClean="0"/>
          </a:br>
          <a:r>
            <a:rPr lang="ja-JP" altLang="en-US" sz="1600" kern="1200" smtClean="0"/>
            <a:t>　・低周波防振装置としての</a:t>
          </a:r>
          <a:r>
            <a:rPr lang="en-US" altLang="ja-JP" sz="1600" kern="1200" smtClean="0"/>
            <a:t>SAS</a:t>
          </a:r>
          <a:br>
            <a:rPr lang="en-US" altLang="ja-JP" sz="1600" kern="1200" smtClean="0"/>
          </a:br>
          <a:r>
            <a:rPr lang="ja-JP" altLang="en-US" sz="1600" kern="1200" smtClean="0"/>
            <a:t>　・</a:t>
          </a:r>
          <a:r>
            <a:rPr lang="en-US" altLang="ja-JP" sz="1600" kern="1200" dirty="0" smtClean="0"/>
            <a:t>KAGRA</a:t>
          </a:r>
          <a:r>
            <a:rPr lang="ja-JP" altLang="en-US" sz="1600" kern="1200" dirty="0" smtClean="0"/>
            <a:t>における防振装置</a:t>
          </a:r>
          <a:r>
            <a:rPr lang="en-US" altLang="ja-JP" sz="1600" kern="1200" dirty="0" smtClean="0"/>
            <a:t>(</a:t>
          </a:r>
          <a:r>
            <a:rPr lang="en-US" altLang="ja-JP" sz="1600" kern="1200" smtClean="0"/>
            <a:t>KAGRA-SAS)</a:t>
          </a:r>
          <a:endParaRPr lang="ja-JP" altLang="en-US" sz="1600" kern="1200" dirty="0"/>
        </a:p>
      </dsp:txBody>
      <dsp:txXfrm>
        <a:off x="2302815" y="1019911"/>
        <a:ext cx="6554168" cy="967979"/>
      </dsp:txXfrm>
    </dsp:sp>
    <dsp:sp modelId="{6920C028-5C47-42D2-AD34-DCF89D84630C}">
      <dsp:nvSpPr>
        <dsp:cNvPr id="0" name=""/>
        <dsp:cNvSpPr/>
      </dsp:nvSpPr>
      <dsp:spPr>
        <a:xfrm>
          <a:off x="0" y="1019911"/>
          <a:ext cx="2302815" cy="967979"/>
        </a:xfrm>
        <a:prstGeom prst="round2SameRect">
          <a:avLst>
            <a:gd name="adj1" fmla="val 16670"/>
            <a:gd name="adj2" fmla="val 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l" defTabSz="800100" rtl="0">
            <a:lnSpc>
              <a:spcPct val="90000"/>
            </a:lnSpc>
            <a:spcBef>
              <a:spcPct val="0"/>
            </a:spcBef>
            <a:spcAft>
              <a:spcPct val="35000"/>
            </a:spcAft>
          </a:pPr>
          <a:r>
            <a:rPr kumimoji="1" lang="en-US" altLang="ja-JP" sz="1800" b="1" kern="1200" dirty="0" smtClean="0"/>
            <a:t>2. </a:t>
          </a:r>
          <a:r>
            <a:rPr kumimoji="1" lang="ja-JP" altLang="en-US" sz="1800" b="1" kern="1200" dirty="0" smtClean="0"/>
            <a:t>低周波防振装置の</a:t>
          </a:r>
          <a:r>
            <a:rPr kumimoji="1" lang="en-US" altLang="ja-JP" sz="1800" b="1" kern="1200" dirty="0" smtClean="0"/>
            <a:t/>
          </a:r>
          <a:br>
            <a:rPr kumimoji="1" lang="en-US" altLang="ja-JP" sz="1800" b="1" kern="1200" dirty="0" smtClean="0"/>
          </a:br>
          <a:r>
            <a:rPr kumimoji="1" lang="ja-JP" altLang="en-US" sz="1800" b="1" kern="1200" dirty="0" smtClean="0"/>
            <a:t>　  概要</a:t>
          </a:r>
          <a:endParaRPr lang="ja-JP" altLang="en-US" sz="1800" kern="1200" dirty="0"/>
        </a:p>
      </dsp:txBody>
      <dsp:txXfrm>
        <a:off x="47261" y="1067172"/>
        <a:ext cx="2208293" cy="920718"/>
      </dsp:txXfrm>
    </dsp:sp>
    <dsp:sp modelId="{30FE12B3-19D9-4AAC-AAB7-BA701930A894}">
      <dsp:nvSpPr>
        <dsp:cNvPr id="0" name=""/>
        <dsp:cNvSpPr/>
      </dsp:nvSpPr>
      <dsp:spPr>
        <a:xfrm>
          <a:off x="2302815" y="2036290"/>
          <a:ext cx="6554168" cy="9679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lvl="0" algn="l" defTabSz="711200" rtl="0">
            <a:lnSpc>
              <a:spcPct val="90000"/>
            </a:lnSpc>
            <a:spcBef>
              <a:spcPct val="0"/>
            </a:spcBef>
            <a:spcAft>
              <a:spcPct val="35000"/>
            </a:spcAft>
          </a:pPr>
          <a:r>
            <a:rPr lang="ja-JP" altLang="en-US" sz="1600" kern="1200" dirty="0" smtClean="0"/>
            <a:t>　・制御への要求</a:t>
          </a:r>
          <a:r>
            <a:rPr lang="en-US" altLang="ja-JP" sz="1600" kern="1200" dirty="0" smtClean="0"/>
            <a:t/>
          </a:r>
          <a:br>
            <a:rPr lang="en-US" altLang="ja-JP" sz="1600" kern="1200" dirty="0" smtClean="0"/>
          </a:br>
          <a:r>
            <a:rPr lang="ja-JP" altLang="en-US" sz="1600" kern="1200" dirty="0" smtClean="0"/>
            <a:t>　・</a:t>
          </a:r>
          <a:r>
            <a:rPr lang="en-US" altLang="ja-JP" sz="1600" kern="1200" dirty="0" smtClean="0"/>
            <a:t>KAGRA-SAS</a:t>
          </a:r>
          <a:r>
            <a:rPr lang="ja-JP" altLang="en-US" sz="1600" kern="1200" dirty="0" smtClean="0"/>
            <a:t>の制御トポロジー</a:t>
          </a:r>
          <a:r>
            <a:rPr lang="en-US" altLang="ja-JP" sz="1600" kern="1200" dirty="0" smtClean="0"/>
            <a:t/>
          </a:r>
          <a:br>
            <a:rPr lang="en-US" altLang="ja-JP" sz="1600" kern="1200" dirty="0" smtClean="0"/>
          </a:br>
          <a:r>
            <a:rPr lang="ja-JP" altLang="en-US" sz="1600" kern="1200" dirty="0" smtClean="0"/>
            <a:t>　・制御の設計</a:t>
          </a:r>
          <a:endParaRPr lang="ja-JP" altLang="en-US" sz="1600" kern="1200" dirty="0"/>
        </a:p>
      </dsp:txBody>
      <dsp:txXfrm>
        <a:off x="2302815" y="2036290"/>
        <a:ext cx="6554168" cy="967979"/>
      </dsp:txXfrm>
    </dsp:sp>
    <dsp:sp modelId="{78595D6E-7C05-4154-B926-1536EB416384}">
      <dsp:nvSpPr>
        <dsp:cNvPr id="0" name=""/>
        <dsp:cNvSpPr/>
      </dsp:nvSpPr>
      <dsp:spPr>
        <a:xfrm>
          <a:off x="0" y="2036290"/>
          <a:ext cx="2302815" cy="967979"/>
        </a:xfrm>
        <a:prstGeom prst="round2SameRect">
          <a:avLst>
            <a:gd name="adj1" fmla="val 16670"/>
            <a:gd name="adj2" fmla="val 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l" defTabSz="800100" rtl="0">
            <a:lnSpc>
              <a:spcPct val="90000"/>
            </a:lnSpc>
            <a:spcBef>
              <a:spcPct val="0"/>
            </a:spcBef>
            <a:spcAft>
              <a:spcPct val="35000"/>
            </a:spcAft>
          </a:pPr>
          <a:r>
            <a:rPr kumimoji="1" lang="en-US" altLang="ja-JP" sz="1800" b="1" kern="1200" dirty="0" smtClean="0"/>
            <a:t>3. </a:t>
          </a:r>
          <a:r>
            <a:rPr kumimoji="1" lang="ja-JP" altLang="en-US" sz="1800" b="1" kern="1200" dirty="0" smtClean="0"/>
            <a:t>防振装置の制御</a:t>
          </a:r>
          <a:endParaRPr lang="ja-JP" altLang="en-US" sz="1800" kern="1200" dirty="0"/>
        </a:p>
      </dsp:txBody>
      <dsp:txXfrm>
        <a:off x="47261" y="2083551"/>
        <a:ext cx="2208293" cy="920718"/>
      </dsp:txXfrm>
    </dsp:sp>
    <dsp:sp modelId="{34ACAD1C-1104-4AC2-A3F1-24674A11EE26}">
      <dsp:nvSpPr>
        <dsp:cNvPr id="0" name=""/>
        <dsp:cNvSpPr/>
      </dsp:nvSpPr>
      <dsp:spPr>
        <a:xfrm>
          <a:off x="2302815" y="3052668"/>
          <a:ext cx="6554168" cy="9679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lvl="0" algn="l" defTabSz="711200" rtl="0">
            <a:lnSpc>
              <a:spcPct val="90000"/>
            </a:lnSpc>
            <a:spcBef>
              <a:spcPct val="0"/>
            </a:spcBef>
            <a:spcAft>
              <a:spcPct val="35000"/>
            </a:spcAft>
          </a:pPr>
          <a:r>
            <a:rPr lang="ja-JP" altLang="en-US" sz="1600" kern="1200" dirty="0" smtClean="0"/>
            <a:t>　・実験セットアップ</a:t>
          </a:r>
          <a:r>
            <a:rPr lang="en-US" altLang="ja-JP" sz="1600" kern="1200" dirty="0" smtClean="0"/>
            <a:t/>
          </a:r>
          <a:br>
            <a:rPr lang="en-US" altLang="ja-JP" sz="1600" kern="1200" dirty="0" smtClean="0"/>
          </a:br>
          <a:r>
            <a:rPr lang="ja-JP" altLang="en-US" sz="1600" kern="1200" dirty="0" smtClean="0"/>
            <a:t>　・各種制御と性能確認</a:t>
          </a:r>
          <a:r>
            <a:rPr lang="en-US" altLang="ja-JP" sz="1600" kern="1200" dirty="0" smtClean="0"/>
            <a:t/>
          </a:r>
          <a:br>
            <a:rPr lang="en-US" altLang="ja-JP" sz="1600" kern="1200" dirty="0" smtClean="0"/>
          </a:br>
          <a:r>
            <a:rPr lang="ja-JP" altLang="en-US" sz="1600" kern="1200" dirty="0" smtClean="0"/>
            <a:t>　・オートマトンによる自動制御</a:t>
          </a:r>
          <a:endParaRPr lang="ja-JP" altLang="en-US" sz="1600" kern="1200" dirty="0"/>
        </a:p>
      </dsp:txBody>
      <dsp:txXfrm>
        <a:off x="2302815" y="3052668"/>
        <a:ext cx="6554168" cy="967979"/>
      </dsp:txXfrm>
    </dsp:sp>
    <dsp:sp modelId="{1A415AD4-16F8-4759-9C7D-B840F43CC80C}">
      <dsp:nvSpPr>
        <dsp:cNvPr id="0" name=""/>
        <dsp:cNvSpPr/>
      </dsp:nvSpPr>
      <dsp:spPr>
        <a:xfrm>
          <a:off x="0" y="3052668"/>
          <a:ext cx="2302815" cy="967979"/>
        </a:xfrm>
        <a:prstGeom prst="round2SameRect">
          <a:avLst>
            <a:gd name="adj1" fmla="val 16670"/>
            <a:gd name="adj2" fmla="val 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l" defTabSz="800100" rtl="0">
            <a:lnSpc>
              <a:spcPct val="90000"/>
            </a:lnSpc>
            <a:spcBef>
              <a:spcPct val="0"/>
            </a:spcBef>
            <a:spcAft>
              <a:spcPct val="35000"/>
            </a:spcAft>
          </a:pPr>
          <a:r>
            <a:rPr kumimoji="1" lang="en-US" altLang="ja-JP" sz="1800" b="1" kern="1200" smtClean="0"/>
            <a:t>4. </a:t>
          </a:r>
          <a:r>
            <a:rPr kumimoji="1" lang="ja-JP" altLang="en-US" sz="1800" b="1" kern="1200" dirty="0" smtClean="0"/>
            <a:t>制御実験</a:t>
          </a:r>
          <a:endParaRPr lang="ja-JP" altLang="en-US" sz="1800" kern="1200" dirty="0"/>
        </a:p>
      </dsp:txBody>
      <dsp:txXfrm>
        <a:off x="47261" y="3099929"/>
        <a:ext cx="2208293" cy="920718"/>
      </dsp:txXfrm>
    </dsp:sp>
    <dsp:sp modelId="{EE866ECC-1F19-4553-AF6A-0B837AD12763}">
      <dsp:nvSpPr>
        <dsp:cNvPr id="0" name=""/>
        <dsp:cNvSpPr/>
      </dsp:nvSpPr>
      <dsp:spPr>
        <a:xfrm>
          <a:off x="2302815" y="4069047"/>
          <a:ext cx="6554168" cy="9679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lvl="0" algn="l" defTabSz="711200" rtl="0">
            <a:lnSpc>
              <a:spcPct val="90000"/>
            </a:lnSpc>
            <a:spcBef>
              <a:spcPct val="0"/>
            </a:spcBef>
            <a:spcAft>
              <a:spcPct val="35000"/>
            </a:spcAft>
          </a:pPr>
          <a:r>
            <a:rPr lang="ja-JP" altLang="en-US" sz="1600" kern="1200" dirty="0" smtClean="0"/>
            <a:t>　・まとめ</a:t>
          </a:r>
          <a:r>
            <a:rPr lang="en-US" altLang="ja-JP" sz="1600" kern="1200" dirty="0" smtClean="0"/>
            <a:t/>
          </a:r>
          <a:br>
            <a:rPr lang="en-US" altLang="ja-JP" sz="1600" kern="1200" dirty="0" smtClean="0"/>
          </a:br>
          <a:r>
            <a:rPr lang="ja-JP" altLang="en-US" sz="1600" kern="1200" dirty="0" smtClean="0"/>
            <a:t>　・今後の課題</a:t>
          </a:r>
          <a:endParaRPr lang="ja-JP" altLang="en-US" sz="1600" kern="1200" dirty="0"/>
        </a:p>
      </dsp:txBody>
      <dsp:txXfrm>
        <a:off x="2302815" y="4069047"/>
        <a:ext cx="6554168" cy="967979"/>
      </dsp:txXfrm>
    </dsp:sp>
    <dsp:sp modelId="{AAE2CAAF-0F7C-4B85-B9C9-A38A321056DD}">
      <dsp:nvSpPr>
        <dsp:cNvPr id="0" name=""/>
        <dsp:cNvSpPr/>
      </dsp:nvSpPr>
      <dsp:spPr>
        <a:xfrm>
          <a:off x="0" y="4069047"/>
          <a:ext cx="2302815" cy="967979"/>
        </a:xfrm>
        <a:prstGeom prst="round2SameRect">
          <a:avLst>
            <a:gd name="adj1" fmla="val 16670"/>
            <a:gd name="adj2" fmla="val 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l" defTabSz="800100" rtl="0">
            <a:lnSpc>
              <a:spcPct val="90000"/>
            </a:lnSpc>
            <a:spcBef>
              <a:spcPct val="0"/>
            </a:spcBef>
            <a:spcAft>
              <a:spcPct val="35000"/>
            </a:spcAft>
          </a:pPr>
          <a:r>
            <a:rPr kumimoji="1" lang="en-US" altLang="ja-JP" sz="1800" b="1" kern="1200" smtClean="0"/>
            <a:t>5. </a:t>
          </a:r>
          <a:r>
            <a:rPr kumimoji="1" lang="ja-JP" altLang="en-US" sz="1800" b="1" kern="1200" dirty="0" smtClean="0"/>
            <a:t>まとめ</a:t>
          </a:r>
          <a:endParaRPr lang="ja-JP" altLang="en-US" sz="1800" kern="1200" dirty="0"/>
        </a:p>
      </dsp:txBody>
      <dsp:txXfrm>
        <a:off x="47261" y="4116308"/>
        <a:ext cx="2208293" cy="92071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345515-89CE-4F11-BC7C-01BBFACD933F}">
      <dsp:nvSpPr>
        <dsp:cNvPr id="0" name=""/>
        <dsp:cNvSpPr/>
      </dsp:nvSpPr>
      <dsp:spPr>
        <a:xfrm>
          <a:off x="0" y="5037026"/>
          <a:ext cx="8856984" cy="0"/>
        </a:xfrm>
        <a:prstGeom prst="line">
          <a:avLst/>
        </a:pr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7E1C529-A09B-424A-B537-7E2C94A3F083}">
      <dsp:nvSpPr>
        <dsp:cNvPr id="0" name=""/>
        <dsp:cNvSpPr/>
      </dsp:nvSpPr>
      <dsp:spPr>
        <a:xfrm>
          <a:off x="0" y="4020648"/>
          <a:ext cx="8856984" cy="0"/>
        </a:xfrm>
        <a:prstGeom prst="line">
          <a:avLst/>
        </a:pr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61C13ED-C511-46FB-9B6E-2288428BC598}">
      <dsp:nvSpPr>
        <dsp:cNvPr id="0" name=""/>
        <dsp:cNvSpPr/>
      </dsp:nvSpPr>
      <dsp:spPr>
        <a:xfrm>
          <a:off x="0" y="3004269"/>
          <a:ext cx="8856984" cy="0"/>
        </a:xfrm>
        <a:prstGeom prst="line">
          <a:avLst/>
        </a:pr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28562B8-D277-4C5A-9DD6-BF795BA5B517}">
      <dsp:nvSpPr>
        <dsp:cNvPr id="0" name=""/>
        <dsp:cNvSpPr/>
      </dsp:nvSpPr>
      <dsp:spPr>
        <a:xfrm>
          <a:off x="0" y="1987891"/>
          <a:ext cx="8856984" cy="0"/>
        </a:xfrm>
        <a:prstGeom prst="line">
          <a:avLst/>
        </a:pr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B79DBE7-EEB8-483E-A4D6-98FE8228F2AD}">
      <dsp:nvSpPr>
        <dsp:cNvPr id="0" name=""/>
        <dsp:cNvSpPr/>
      </dsp:nvSpPr>
      <dsp:spPr>
        <a:xfrm>
          <a:off x="0" y="971512"/>
          <a:ext cx="8856984" cy="0"/>
        </a:xfrm>
        <a:prstGeom prst="line">
          <a:avLst/>
        </a:pr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4095DCB-CD92-4035-9FE7-18634BD15C13}">
      <dsp:nvSpPr>
        <dsp:cNvPr id="0" name=""/>
        <dsp:cNvSpPr/>
      </dsp:nvSpPr>
      <dsp:spPr>
        <a:xfrm>
          <a:off x="2302815" y="3533"/>
          <a:ext cx="6554168" cy="9679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lvl="0" algn="l" defTabSz="711200" rtl="0">
            <a:lnSpc>
              <a:spcPct val="90000"/>
            </a:lnSpc>
            <a:spcBef>
              <a:spcPct val="0"/>
            </a:spcBef>
            <a:spcAft>
              <a:spcPct val="35000"/>
            </a:spcAft>
          </a:pPr>
          <a:r>
            <a:rPr lang="ja-JP" altLang="en-US" sz="1600" kern="1200" dirty="0" smtClean="0"/>
            <a:t>　・重力波とその検出原理</a:t>
          </a:r>
          <a:r>
            <a:rPr lang="en-US" altLang="ja-JP" sz="1600" kern="1200" dirty="0" smtClean="0"/>
            <a:t/>
          </a:r>
          <a:br>
            <a:rPr lang="en-US" altLang="ja-JP" sz="1600" kern="1200" dirty="0" smtClean="0"/>
          </a:br>
          <a:r>
            <a:rPr lang="ja-JP" altLang="en-US" sz="1600" kern="1200" dirty="0" smtClean="0"/>
            <a:t>　・地上大型干渉計による重力波検出プロジェクト</a:t>
          </a:r>
          <a:r>
            <a:rPr lang="en-US" altLang="ja-JP" sz="1600" kern="1200" dirty="0" smtClean="0"/>
            <a:t/>
          </a:r>
          <a:br>
            <a:rPr lang="en-US" altLang="ja-JP" sz="1600" kern="1200" dirty="0" smtClean="0"/>
          </a:br>
          <a:r>
            <a:rPr lang="ja-JP" altLang="en-US" sz="1600" kern="1200" dirty="0" smtClean="0"/>
            <a:t>　・低周波の重力波観測</a:t>
          </a:r>
          <a:endParaRPr lang="ja-JP" altLang="en-US" sz="1600" kern="1200" dirty="0"/>
        </a:p>
      </dsp:txBody>
      <dsp:txXfrm>
        <a:off x="2302815" y="3533"/>
        <a:ext cx="6554168" cy="967979"/>
      </dsp:txXfrm>
    </dsp:sp>
    <dsp:sp modelId="{9153E764-0FE2-49B6-A940-BA7803E84986}">
      <dsp:nvSpPr>
        <dsp:cNvPr id="0" name=""/>
        <dsp:cNvSpPr/>
      </dsp:nvSpPr>
      <dsp:spPr>
        <a:xfrm>
          <a:off x="0" y="0"/>
          <a:ext cx="2302815" cy="967979"/>
        </a:xfrm>
        <a:prstGeom prst="round2SameRect">
          <a:avLst>
            <a:gd name="adj1" fmla="val 16670"/>
            <a:gd name="adj2" fmla="val 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l" defTabSz="800100" rtl="0">
            <a:lnSpc>
              <a:spcPct val="90000"/>
            </a:lnSpc>
            <a:spcBef>
              <a:spcPct val="0"/>
            </a:spcBef>
            <a:spcAft>
              <a:spcPct val="35000"/>
            </a:spcAft>
          </a:pPr>
          <a:r>
            <a:rPr kumimoji="1" lang="en-US" altLang="ja-JP" sz="1800" b="1" kern="1200" dirty="0" smtClean="0"/>
            <a:t>1. </a:t>
          </a:r>
          <a:r>
            <a:rPr kumimoji="1" lang="ja-JP" altLang="en-US" sz="1800" b="1" kern="1200" dirty="0" smtClean="0"/>
            <a:t>研究動機</a:t>
          </a:r>
          <a:endParaRPr lang="ja-JP" altLang="en-US" sz="1800" kern="1200" dirty="0"/>
        </a:p>
      </dsp:txBody>
      <dsp:txXfrm>
        <a:off x="47261" y="47261"/>
        <a:ext cx="2208293" cy="920718"/>
      </dsp:txXfrm>
    </dsp:sp>
    <dsp:sp modelId="{DC5CDB1E-FA56-425C-998D-CB9C7E6F324F}">
      <dsp:nvSpPr>
        <dsp:cNvPr id="0" name=""/>
        <dsp:cNvSpPr/>
      </dsp:nvSpPr>
      <dsp:spPr>
        <a:xfrm>
          <a:off x="2302815" y="1019911"/>
          <a:ext cx="6554168" cy="9679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lvl="0" algn="l" defTabSz="711200" rtl="0">
            <a:lnSpc>
              <a:spcPct val="90000"/>
            </a:lnSpc>
            <a:spcBef>
              <a:spcPct val="0"/>
            </a:spcBef>
            <a:spcAft>
              <a:spcPct val="35000"/>
            </a:spcAft>
          </a:pPr>
          <a:r>
            <a:rPr lang="ja-JP" altLang="en-US" sz="1600" kern="1200" dirty="0" smtClean="0">
              <a:solidFill>
                <a:schemeClr val="bg1">
                  <a:lumMod val="75000"/>
                </a:schemeClr>
              </a:solidFill>
            </a:rPr>
            <a:t>　・防振の基本概念</a:t>
          </a:r>
          <a:r>
            <a:rPr lang="en-US" altLang="ja-JP" sz="1600" kern="1200" dirty="0" smtClean="0">
              <a:solidFill>
                <a:schemeClr val="bg1">
                  <a:lumMod val="75000"/>
                </a:schemeClr>
              </a:solidFill>
            </a:rPr>
            <a:t/>
          </a:r>
          <a:br>
            <a:rPr lang="en-US" altLang="ja-JP" sz="1600" kern="1200" dirty="0" smtClean="0">
              <a:solidFill>
                <a:schemeClr val="bg1">
                  <a:lumMod val="75000"/>
                </a:schemeClr>
              </a:solidFill>
            </a:rPr>
          </a:br>
          <a:r>
            <a:rPr lang="ja-JP" altLang="en-US" sz="1600" kern="1200" dirty="0" smtClean="0">
              <a:solidFill>
                <a:schemeClr val="bg1">
                  <a:lumMod val="75000"/>
                </a:schemeClr>
              </a:solidFill>
            </a:rPr>
            <a:t>　・低周波防振装置としての</a:t>
          </a:r>
          <a:r>
            <a:rPr lang="en-US" altLang="ja-JP" sz="1600" kern="1200" dirty="0" smtClean="0">
              <a:solidFill>
                <a:schemeClr val="bg1">
                  <a:lumMod val="75000"/>
                </a:schemeClr>
              </a:solidFill>
            </a:rPr>
            <a:t>SAS</a:t>
          </a:r>
          <a:br>
            <a:rPr lang="en-US" altLang="ja-JP" sz="1600" kern="1200" dirty="0" smtClean="0">
              <a:solidFill>
                <a:schemeClr val="bg1">
                  <a:lumMod val="75000"/>
                </a:schemeClr>
              </a:solidFill>
            </a:rPr>
          </a:br>
          <a:r>
            <a:rPr lang="ja-JP" altLang="en-US" sz="1600" kern="1200" dirty="0" smtClean="0">
              <a:solidFill>
                <a:schemeClr val="bg1">
                  <a:lumMod val="75000"/>
                </a:schemeClr>
              </a:solidFill>
            </a:rPr>
            <a:t>　・</a:t>
          </a:r>
          <a:r>
            <a:rPr lang="en-US" altLang="ja-JP" sz="1600" kern="1200" dirty="0" smtClean="0">
              <a:solidFill>
                <a:schemeClr val="bg1">
                  <a:lumMod val="75000"/>
                </a:schemeClr>
              </a:solidFill>
            </a:rPr>
            <a:t>KAGRA</a:t>
          </a:r>
          <a:r>
            <a:rPr lang="ja-JP" altLang="en-US" sz="1600" kern="1200" dirty="0" smtClean="0">
              <a:solidFill>
                <a:schemeClr val="bg1">
                  <a:lumMod val="75000"/>
                </a:schemeClr>
              </a:solidFill>
            </a:rPr>
            <a:t>における防振装置</a:t>
          </a:r>
          <a:r>
            <a:rPr lang="en-US" altLang="ja-JP" sz="1600" kern="1200" dirty="0" smtClean="0">
              <a:solidFill>
                <a:schemeClr val="bg1">
                  <a:lumMod val="75000"/>
                </a:schemeClr>
              </a:solidFill>
            </a:rPr>
            <a:t>(KAGRA-SAS)</a:t>
          </a:r>
          <a:endParaRPr lang="ja-JP" altLang="en-US" sz="1600" kern="1200" dirty="0">
            <a:solidFill>
              <a:schemeClr val="bg1">
                <a:lumMod val="75000"/>
              </a:schemeClr>
            </a:solidFill>
          </a:endParaRPr>
        </a:p>
      </dsp:txBody>
      <dsp:txXfrm>
        <a:off x="2302815" y="1019911"/>
        <a:ext cx="6554168" cy="967979"/>
      </dsp:txXfrm>
    </dsp:sp>
    <dsp:sp modelId="{6920C028-5C47-42D2-AD34-DCF89D84630C}">
      <dsp:nvSpPr>
        <dsp:cNvPr id="0" name=""/>
        <dsp:cNvSpPr/>
      </dsp:nvSpPr>
      <dsp:spPr>
        <a:xfrm>
          <a:off x="0" y="1019911"/>
          <a:ext cx="2302815" cy="967979"/>
        </a:xfrm>
        <a:prstGeom prst="round2SameRect">
          <a:avLst>
            <a:gd name="adj1" fmla="val 16670"/>
            <a:gd name="adj2" fmla="val 0"/>
          </a:avLst>
        </a:prstGeom>
        <a:solidFill>
          <a:schemeClr val="bg1">
            <a:lumMod val="75000"/>
          </a:schemeClr>
        </a:solidFill>
        <a:ln w="9525" cap="flat" cmpd="sng" algn="ctr">
          <a:solidFill>
            <a:schemeClr val="bg1">
              <a:lumMod val="7500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l" defTabSz="800100" rtl="0">
            <a:lnSpc>
              <a:spcPct val="90000"/>
            </a:lnSpc>
            <a:spcBef>
              <a:spcPct val="0"/>
            </a:spcBef>
            <a:spcAft>
              <a:spcPct val="35000"/>
            </a:spcAft>
          </a:pPr>
          <a:r>
            <a:rPr kumimoji="1" lang="en-US" altLang="ja-JP" sz="1800" b="1" kern="1200" dirty="0" smtClean="0"/>
            <a:t>2. </a:t>
          </a:r>
          <a:r>
            <a:rPr kumimoji="1" lang="ja-JP" altLang="en-US" sz="1800" b="1" kern="1200" dirty="0" smtClean="0"/>
            <a:t>低周波防振装置の</a:t>
          </a:r>
          <a:r>
            <a:rPr kumimoji="1" lang="en-US" altLang="ja-JP" sz="1800" b="1" kern="1200" dirty="0" smtClean="0"/>
            <a:t/>
          </a:r>
          <a:br>
            <a:rPr kumimoji="1" lang="en-US" altLang="ja-JP" sz="1800" b="1" kern="1200" dirty="0" smtClean="0"/>
          </a:br>
          <a:r>
            <a:rPr kumimoji="1" lang="ja-JP" altLang="en-US" sz="1800" b="1" kern="1200" dirty="0" smtClean="0"/>
            <a:t>　  概要</a:t>
          </a:r>
          <a:endParaRPr lang="ja-JP" altLang="en-US" sz="1800" kern="1200" dirty="0"/>
        </a:p>
      </dsp:txBody>
      <dsp:txXfrm>
        <a:off x="47261" y="1067172"/>
        <a:ext cx="2208293" cy="920718"/>
      </dsp:txXfrm>
    </dsp:sp>
    <dsp:sp modelId="{30FE12B3-19D9-4AAC-AAB7-BA701930A894}">
      <dsp:nvSpPr>
        <dsp:cNvPr id="0" name=""/>
        <dsp:cNvSpPr/>
      </dsp:nvSpPr>
      <dsp:spPr>
        <a:xfrm>
          <a:off x="2302815" y="2036290"/>
          <a:ext cx="6554168" cy="9679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lvl="0" algn="l" defTabSz="711200" rtl="0">
            <a:lnSpc>
              <a:spcPct val="90000"/>
            </a:lnSpc>
            <a:spcBef>
              <a:spcPct val="0"/>
            </a:spcBef>
            <a:spcAft>
              <a:spcPct val="35000"/>
            </a:spcAft>
          </a:pPr>
          <a:r>
            <a:rPr lang="ja-JP" altLang="en-US" sz="1600" kern="1200" dirty="0" smtClean="0">
              <a:solidFill>
                <a:schemeClr val="bg1">
                  <a:lumMod val="75000"/>
                </a:schemeClr>
              </a:solidFill>
            </a:rPr>
            <a:t>　・制御への要求</a:t>
          </a:r>
          <a:r>
            <a:rPr lang="en-US" altLang="ja-JP" sz="1600" kern="1200" dirty="0" smtClean="0">
              <a:solidFill>
                <a:schemeClr val="bg1">
                  <a:lumMod val="75000"/>
                </a:schemeClr>
              </a:solidFill>
            </a:rPr>
            <a:t/>
          </a:r>
          <a:br>
            <a:rPr lang="en-US" altLang="ja-JP" sz="1600" kern="1200" dirty="0" smtClean="0">
              <a:solidFill>
                <a:schemeClr val="bg1">
                  <a:lumMod val="75000"/>
                </a:schemeClr>
              </a:solidFill>
            </a:rPr>
          </a:br>
          <a:r>
            <a:rPr lang="ja-JP" altLang="en-US" sz="1600" kern="1200" dirty="0" smtClean="0">
              <a:solidFill>
                <a:schemeClr val="bg1">
                  <a:lumMod val="75000"/>
                </a:schemeClr>
              </a:solidFill>
            </a:rPr>
            <a:t>　・</a:t>
          </a:r>
          <a:r>
            <a:rPr lang="en-US" altLang="ja-JP" sz="1600" kern="1200" dirty="0" smtClean="0">
              <a:solidFill>
                <a:schemeClr val="bg1">
                  <a:lumMod val="75000"/>
                </a:schemeClr>
              </a:solidFill>
            </a:rPr>
            <a:t>KAGRA-SAS</a:t>
          </a:r>
          <a:r>
            <a:rPr lang="ja-JP" altLang="en-US" sz="1600" kern="1200" dirty="0" smtClean="0">
              <a:solidFill>
                <a:schemeClr val="bg1">
                  <a:lumMod val="75000"/>
                </a:schemeClr>
              </a:solidFill>
            </a:rPr>
            <a:t>の制御トポロジー</a:t>
          </a:r>
          <a:r>
            <a:rPr lang="en-US" altLang="ja-JP" sz="1600" kern="1200" dirty="0" smtClean="0">
              <a:solidFill>
                <a:schemeClr val="bg1">
                  <a:lumMod val="75000"/>
                </a:schemeClr>
              </a:solidFill>
            </a:rPr>
            <a:t/>
          </a:r>
          <a:br>
            <a:rPr lang="en-US" altLang="ja-JP" sz="1600" kern="1200" dirty="0" smtClean="0">
              <a:solidFill>
                <a:schemeClr val="bg1">
                  <a:lumMod val="75000"/>
                </a:schemeClr>
              </a:solidFill>
            </a:rPr>
          </a:br>
          <a:r>
            <a:rPr lang="ja-JP" altLang="en-US" sz="1600" kern="1200" dirty="0" smtClean="0">
              <a:solidFill>
                <a:schemeClr val="bg1">
                  <a:lumMod val="75000"/>
                </a:schemeClr>
              </a:solidFill>
            </a:rPr>
            <a:t>　・制御の設計</a:t>
          </a:r>
          <a:endParaRPr lang="ja-JP" altLang="en-US" sz="1600" kern="1200" dirty="0">
            <a:solidFill>
              <a:schemeClr val="bg1">
                <a:lumMod val="75000"/>
              </a:schemeClr>
            </a:solidFill>
          </a:endParaRPr>
        </a:p>
      </dsp:txBody>
      <dsp:txXfrm>
        <a:off x="2302815" y="2036290"/>
        <a:ext cx="6554168" cy="967979"/>
      </dsp:txXfrm>
    </dsp:sp>
    <dsp:sp modelId="{78595D6E-7C05-4154-B926-1536EB416384}">
      <dsp:nvSpPr>
        <dsp:cNvPr id="0" name=""/>
        <dsp:cNvSpPr/>
      </dsp:nvSpPr>
      <dsp:spPr>
        <a:xfrm>
          <a:off x="0" y="2036290"/>
          <a:ext cx="2302815" cy="967979"/>
        </a:xfrm>
        <a:prstGeom prst="round2SameRect">
          <a:avLst>
            <a:gd name="adj1" fmla="val 16670"/>
            <a:gd name="adj2" fmla="val 0"/>
          </a:avLst>
        </a:prstGeom>
        <a:solidFill>
          <a:schemeClr val="bg1">
            <a:lumMod val="75000"/>
          </a:schemeClr>
        </a:solidFill>
        <a:ln w="9525" cap="flat" cmpd="sng" algn="ctr">
          <a:solidFill>
            <a:schemeClr val="bg1">
              <a:lumMod val="7500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l" defTabSz="800100" rtl="0">
            <a:lnSpc>
              <a:spcPct val="90000"/>
            </a:lnSpc>
            <a:spcBef>
              <a:spcPct val="0"/>
            </a:spcBef>
            <a:spcAft>
              <a:spcPct val="35000"/>
            </a:spcAft>
          </a:pPr>
          <a:r>
            <a:rPr kumimoji="1" lang="en-US" altLang="ja-JP" sz="1800" b="1" kern="1200" dirty="0" smtClean="0"/>
            <a:t>3. </a:t>
          </a:r>
          <a:r>
            <a:rPr kumimoji="1" lang="ja-JP" altLang="en-US" sz="1800" b="1" kern="1200" dirty="0" smtClean="0"/>
            <a:t>防振装置の制御</a:t>
          </a:r>
          <a:endParaRPr lang="ja-JP" altLang="en-US" sz="1800" kern="1200" dirty="0"/>
        </a:p>
      </dsp:txBody>
      <dsp:txXfrm>
        <a:off x="47261" y="2083551"/>
        <a:ext cx="2208293" cy="920718"/>
      </dsp:txXfrm>
    </dsp:sp>
    <dsp:sp modelId="{34ACAD1C-1104-4AC2-A3F1-24674A11EE26}">
      <dsp:nvSpPr>
        <dsp:cNvPr id="0" name=""/>
        <dsp:cNvSpPr/>
      </dsp:nvSpPr>
      <dsp:spPr>
        <a:xfrm>
          <a:off x="2302815" y="3052668"/>
          <a:ext cx="6554168" cy="9679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lvl="0" algn="l" defTabSz="711200" rtl="0">
            <a:lnSpc>
              <a:spcPct val="90000"/>
            </a:lnSpc>
            <a:spcBef>
              <a:spcPct val="0"/>
            </a:spcBef>
            <a:spcAft>
              <a:spcPct val="35000"/>
            </a:spcAft>
          </a:pPr>
          <a:r>
            <a:rPr lang="ja-JP" altLang="en-US" sz="1600" kern="1200" dirty="0" smtClean="0">
              <a:solidFill>
                <a:schemeClr val="bg1">
                  <a:lumMod val="75000"/>
                </a:schemeClr>
              </a:solidFill>
            </a:rPr>
            <a:t>　・実験セットアップ</a:t>
          </a:r>
          <a:r>
            <a:rPr lang="en-US" altLang="ja-JP" sz="1600" kern="1200" dirty="0" smtClean="0">
              <a:solidFill>
                <a:schemeClr val="bg1">
                  <a:lumMod val="75000"/>
                </a:schemeClr>
              </a:solidFill>
            </a:rPr>
            <a:t/>
          </a:r>
          <a:br>
            <a:rPr lang="en-US" altLang="ja-JP" sz="1600" kern="1200" dirty="0" smtClean="0">
              <a:solidFill>
                <a:schemeClr val="bg1">
                  <a:lumMod val="75000"/>
                </a:schemeClr>
              </a:solidFill>
            </a:rPr>
          </a:br>
          <a:r>
            <a:rPr lang="ja-JP" altLang="en-US" sz="1600" kern="1200" dirty="0" smtClean="0">
              <a:solidFill>
                <a:schemeClr val="bg1">
                  <a:lumMod val="75000"/>
                </a:schemeClr>
              </a:solidFill>
            </a:rPr>
            <a:t>　・各種制御と性能確認</a:t>
          </a:r>
          <a:r>
            <a:rPr lang="en-US" altLang="ja-JP" sz="1600" kern="1200" dirty="0" smtClean="0">
              <a:solidFill>
                <a:schemeClr val="bg1">
                  <a:lumMod val="75000"/>
                </a:schemeClr>
              </a:solidFill>
            </a:rPr>
            <a:t/>
          </a:r>
          <a:br>
            <a:rPr lang="en-US" altLang="ja-JP" sz="1600" kern="1200" dirty="0" smtClean="0">
              <a:solidFill>
                <a:schemeClr val="bg1">
                  <a:lumMod val="75000"/>
                </a:schemeClr>
              </a:solidFill>
            </a:rPr>
          </a:br>
          <a:r>
            <a:rPr lang="ja-JP" altLang="en-US" sz="1600" kern="1200" dirty="0" smtClean="0">
              <a:solidFill>
                <a:schemeClr val="bg1">
                  <a:lumMod val="75000"/>
                </a:schemeClr>
              </a:solidFill>
            </a:rPr>
            <a:t>　・オートマトンによる自動制御</a:t>
          </a:r>
          <a:endParaRPr lang="ja-JP" altLang="en-US" sz="1600" kern="1200" dirty="0">
            <a:solidFill>
              <a:schemeClr val="bg1">
                <a:lumMod val="75000"/>
              </a:schemeClr>
            </a:solidFill>
          </a:endParaRPr>
        </a:p>
      </dsp:txBody>
      <dsp:txXfrm>
        <a:off x="2302815" y="3052668"/>
        <a:ext cx="6554168" cy="967979"/>
      </dsp:txXfrm>
    </dsp:sp>
    <dsp:sp modelId="{1A415AD4-16F8-4759-9C7D-B840F43CC80C}">
      <dsp:nvSpPr>
        <dsp:cNvPr id="0" name=""/>
        <dsp:cNvSpPr/>
      </dsp:nvSpPr>
      <dsp:spPr>
        <a:xfrm>
          <a:off x="0" y="3052668"/>
          <a:ext cx="2302815" cy="967979"/>
        </a:xfrm>
        <a:prstGeom prst="round2SameRect">
          <a:avLst>
            <a:gd name="adj1" fmla="val 16670"/>
            <a:gd name="adj2" fmla="val 0"/>
          </a:avLst>
        </a:prstGeom>
        <a:solidFill>
          <a:schemeClr val="bg1">
            <a:lumMod val="75000"/>
          </a:schemeClr>
        </a:solidFill>
        <a:ln w="9525" cap="flat" cmpd="sng" algn="ctr">
          <a:solidFill>
            <a:schemeClr val="bg1">
              <a:lumMod val="7500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l" defTabSz="800100" rtl="0">
            <a:lnSpc>
              <a:spcPct val="90000"/>
            </a:lnSpc>
            <a:spcBef>
              <a:spcPct val="0"/>
            </a:spcBef>
            <a:spcAft>
              <a:spcPct val="35000"/>
            </a:spcAft>
          </a:pPr>
          <a:r>
            <a:rPr kumimoji="1" lang="en-US" altLang="ja-JP" sz="1800" b="1" kern="1200" dirty="0" smtClean="0"/>
            <a:t>4. </a:t>
          </a:r>
          <a:r>
            <a:rPr kumimoji="1" lang="ja-JP" altLang="en-US" sz="1800" b="1" kern="1200" dirty="0" smtClean="0"/>
            <a:t>制御実験</a:t>
          </a:r>
          <a:endParaRPr lang="ja-JP" altLang="en-US" sz="1800" kern="1200" dirty="0"/>
        </a:p>
      </dsp:txBody>
      <dsp:txXfrm>
        <a:off x="47261" y="3099929"/>
        <a:ext cx="2208293" cy="920718"/>
      </dsp:txXfrm>
    </dsp:sp>
    <dsp:sp modelId="{EE866ECC-1F19-4553-AF6A-0B837AD12763}">
      <dsp:nvSpPr>
        <dsp:cNvPr id="0" name=""/>
        <dsp:cNvSpPr/>
      </dsp:nvSpPr>
      <dsp:spPr>
        <a:xfrm>
          <a:off x="2302815" y="4069047"/>
          <a:ext cx="6554168" cy="9679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lvl="0" algn="l" defTabSz="711200" rtl="0">
            <a:lnSpc>
              <a:spcPct val="90000"/>
            </a:lnSpc>
            <a:spcBef>
              <a:spcPct val="0"/>
            </a:spcBef>
            <a:spcAft>
              <a:spcPct val="35000"/>
            </a:spcAft>
          </a:pPr>
          <a:r>
            <a:rPr lang="ja-JP" altLang="en-US" sz="1600" kern="1200" dirty="0" smtClean="0">
              <a:solidFill>
                <a:schemeClr val="bg1">
                  <a:lumMod val="75000"/>
                </a:schemeClr>
              </a:solidFill>
            </a:rPr>
            <a:t>　・まとめ</a:t>
          </a:r>
          <a:r>
            <a:rPr lang="en-US" altLang="ja-JP" sz="1600" kern="1200" dirty="0" smtClean="0">
              <a:solidFill>
                <a:schemeClr val="bg1">
                  <a:lumMod val="75000"/>
                </a:schemeClr>
              </a:solidFill>
            </a:rPr>
            <a:t/>
          </a:r>
          <a:br>
            <a:rPr lang="en-US" altLang="ja-JP" sz="1600" kern="1200" dirty="0" smtClean="0">
              <a:solidFill>
                <a:schemeClr val="bg1">
                  <a:lumMod val="75000"/>
                </a:schemeClr>
              </a:solidFill>
            </a:rPr>
          </a:br>
          <a:r>
            <a:rPr lang="ja-JP" altLang="en-US" sz="1600" kern="1200" dirty="0" smtClean="0">
              <a:solidFill>
                <a:schemeClr val="bg1">
                  <a:lumMod val="75000"/>
                </a:schemeClr>
              </a:solidFill>
            </a:rPr>
            <a:t>　・今後の課題</a:t>
          </a:r>
          <a:endParaRPr lang="ja-JP" altLang="en-US" sz="1600" kern="1200" dirty="0">
            <a:solidFill>
              <a:schemeClr val="bg1">
                <a:lumMod val="75000"/>
              </a:schemeClr>
            </a:solidFill>
          </a:endParaRPr>
        </a:p>
      </dsp:txBody>
      <dsp:txXfrm>
        <a:off x="2302815" y="4069047"/>
        <a:ext cx="6554168" cy="967979"/>
      </dsp:txXfrm>
    </dsp:sp>
    <dsp:sp modelId="{AAE2CAAF-0F7C-4B85-B9C9-A38A321056DD}">
      <dsp:nvSpPr>
        <dsp:cNvPr id="0" name=""/>
        <dsp:cNvSpPr/>
      </dsp:nvSpPr>
      <dsp:spPr>
        <a:xfrm>
          <a:off x="0" y="4069047"/>
          <a:ext cx="2302815" cy="967979"/>
        </a:xfrm>
        <a:prstGeom prst="round2SameRect">
          <a:avLst>
            <a:gd name="adj1" fmla="val 16670"/>
            <a:gd name="adj2" fmla="val 0"/>
          </a:avLst>
        </a:prstGeom>
        <a:solidFill>
          <a:schemeClr val="bg1">
            <a:lumMod val="75000"/>
          </a:schemeClr>
        </a:solidFill>
        <a:ln w="9525" cap="flat" cmpd="sng" algn="ctr">
          <a:solidFill>
            <a:schemeClr val="bg1">
              <a:lumMod val="7500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l" defTabSz="800100" rtl="0">
            <a:lnSpc>
              <a:spcPct val="90000"/>
            </a:lnSpc>
            <a:spcBef>
              <a:spcPct val="0"/>
            </a:spcBef>
            <a:spcAft>
              <a:spcPct val="35000"/>
            </a:spcAft>
          </a:pPr>
          <a:r>
            <a:rPr kumimoji="1" lang="en-US" altLang="ja-JP" sz="1800" b="1" kern="1200" dirty="0" smtClean="0"/>
            <a:t>5. </a:t>
          </a:r>
          <a:r>
            <a:rPr kumimoji="1" lang="ja-JP" altLang="en-US" sz="1800" b="1" kern="1200" dirty="0" smtClean="0"/>
            <a:t>まとめ</a:t>
          </a:r>
          <a:endParaRPr lang="ja-JP" altLang="en-US" sz="1800" kern="1200" dirty="0"/>
        </a:p>
      </dsp:txBody>
      <dsp:txXfrm>
        <a:off x="47261" y="4116308"/>
        <a:ext cx="2208293" cy="92071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345515-89CE-4F11-BC7C-01BBFACD933F}">
      <dsp:nvSpPr>
        <dsp:cNvPr id="0" name=""/>
        <dsp:cNvSpPr/>
      </dsp:nvSpPr>
      <dsp:spPr>
        <a:xfrm>
          <a:off x="0" y="5037026"/>
          <a:ext cx="8856984" cy="0"/>
        </a:xfrm>
        <a:prstGeom prst="line">
          <a:avLst/>
        </a:pr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7E1C529-A09B-424A-B537-7E2C94A3F083}">
      <dsp:nvSpPr>
        <dsp:cNvPr id="0" name=""/>
        <dsp:cNvSpPr/>
      </dsp:nvSpPr>
      <dsp:spPr>
        <a:xfrm>
          <a:off x="0" y="4020648"/>
          <a:ext cx="8856984" cy="0"/>
        </a:xfrm>
        <a:prstGeom prst="line">
          <a:avLst/>
        </a:pr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61C13ED-C511-46FB-9B6E-2288428BC598}">
      <dsp:nvSpPr>
        <dsp:cNvPr id="0" name=""/>
        <dsp:cNvSpPr/>
      </dsp:nvSpPr>
      <dsp:spPr>
        <a:xfrm>
          <a:off x="0" y="3004269"/>
          <a:ext cx="8856984" cy="0"/>
        </a:xfrm>
        <a:prstGeom prst="line">
          <a:avLst/>
        </a:pr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28562B8-D277-4C5A-9DD6-BF795BA5B517}">
      <dsp:nvSpPr>
        <dsp:cNvPr id="0" name=""/>
        <dsp:cNvSpPr/>
      </dsp:nvSpPr>
      <dsp:spPr>
        <a:xfrm>
          <a:off x="0" y="1987891"/>
          <a:ext cx="8856984" cy="0"/>
        </a:xfrm>
        <a:prstGeom prst="line">
          <a:avLst/>
        </a:pr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B79DBE7-EEB8-483E-A4D6-98FE8228F2AD}">
      <dsp:nvSpPr>
        <dsp:cNvPr id="0" name=""/>
        <dsp:cNvSpPr/>
      </dsp:nvSpPr>
      <dsp:spPr>
        <a:xfrm>
          <a:off x="0" y="971512"/>
          <a:ext cx="8856984" cy="0"/>
        </a:xfrm>
        <a:prstGeom prst="line">
          <a:avLst/>
        </a:pr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4095DCB-CD92-4035-9FE7-18634BD15C13}">
      <dsp:nvSpPr>
        <dsp:cNvPr id="0" name=""/>
        <dsp:cNvSpPr/>
      </dsp:nvSpPr>
      <dsp:spPr>
        <a:xfrm>
          <a:off x="2302815" y="3533"/>
          <a:ext cx="6554168" cy="9679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lvl="0" algn="l" defTabSz="711200" rtl="0">
            <a:lnSpc>
              <a:spcPct val="90000"/>
            </a:lnSpc>
            <a:spcBef>
              <a:spcPct val="0"/>
            </a:spcBef>
            <a:spcAft>
              <a:spcPct val="35000"/>
            </a:spcAft>
          </a:pPr>
          <a:r>
            <a:rPr lang="ja-JP" altLang="en-US" sz="1600" kern="1200" dirty="0" smtClean="0">
              <a:solidFill>
                <a:schemeClr val="bg1">
                  <a:lumMod val="75000"/>
                </a:schemeClr>
              </a:solidFill>
            </a:rPr>
            <a:t>　・重力波とその検出原理</a:t>
          </a:r>
          <a:r>
            <a:rPr lang="en-US" altLang="ja-JP" sz="1600" kern="1200" dirty="0" smtClean="0">
              <a:solidFill>
                <a:schemeClr val="bg1">
                  <a:lumMod val="75000"/>
                </a:schemeClr>
              </a:solidFill>
            </a:rPr>
            <a:t/>
          </a:r>
          <a:br>
            <a:rPr lang="en-US" altLang="ja-JP" sz="1600" kern="1200" dirty="0" smtClean="0">
              <a:solidFill>
                <a:schemeClr val="bg1">
                  <a:lumMod val="75000"/>
                </a:schemeClr>
              </a:solidFill>
            </a:rPr>
          </a:br>
          <a:r>
            <a:rPr lang="ja-JP" altLang="en-US" sz="1600" kern="1200" dirty="0" smtClean="0">
              <a:solidFill>
                <a:schemeClr val="bg1">
                  <a:lumMod val="75000"/>
                </a:schemeClr>
              </a:solidFill>
            </a:rPr>
            <a:t>　・地上大型干渉計による重力波検出プロジェクト</a:t>
          </a:r>
          <a:r>
            <a:rPr lang="en-US" altLang="ja-JP" sz="1600" kern="1200" dirty="0" smtClean="0">
              <a:solidFill>
                <a:schemeClr val="bg1">
                  <a:lumMod val="75000"/>
                </a:schemeClr>
              </a:solidFill>
            </a:rPr>
            <a:t/>
          </a:r>
          <a:br>
            <a:rPr lang="en-US" altLang="ja-JP" sz="1600" kern="1200" dirty="0" smtClean="0">
              <a:solidFill>
                <a:schemeClr val="bg1">
                  <a:lumMod val="75000"/>
                </a:schemeClr>
              </a:solidFill>
            </a:rPr>
          </a:br>
          <a:r>
            <a:rPr lang="ja-JP" altLang="en-US" sz="1600" kern="1200" dirty="0" smtClean="0">
              <a:solidFill>
                <a:schemeClr val="bg1">
                  <a:lumMod val="75000"/>
                </a:schemeClr>
              </a:solidFill>
            </a:rPr>
            <a:t>　・低周波の重力波観測</a:t>
          </a:r>
          <a:endParaRPr lang="ja-JP" altLang="en-US" sz="1600" kern="1200" dirty="0">
            <a:solidFill>
              <a:schemeClr val="bg1">
                <a:lumMod val="75000"/>
              </a:schemeClr>
            </a:solidFill>
          </a:endParaRPr>
        </a:p>
      </dsp:txBody>
      <dsp:txXfrm>
        <a:off x="2302815" y="3533"/>
        <a:ext cx="6554168" cy="967979"/>
      </dsp:txXfrm>
    </dsp:sp>
    <dsp:sp modelId="{9153E764-0FE2-49B6-A940-BA7803E84986}">
      <dsp:nvSpPr>
        <dsp:cNvPr id="0" name=""/>
        <dsp:cNvSpPr/>
      </dsp:nvSpPr>
      <dsp:spPr>
        <a:xfrm>
          <a:off x="0" y="0"/>
          <a:ext cx="2302815" cy="967979"/>
        </a:xfrm>
        <a:prstGeom prst="round2SameRect">
          <a:avLst>
            <a:gd name="adj1" fmla="val 16670"/>
            <a:gd name="adj2" fmla="val 0"/>
          </a:avLst>
        </a:prstGeom>
        <a:solidFill>
          <a:schemeClr val="bg1">
            <a:lumMod val="75000"/>
          </a:schemeClr>
        </a:solidFill>
        <a:ln w="9525" cap="flat" cmpd="sng" algn="ctr">
          <a:solidFill>
            <a:schemeClr val="bg1">
              <a:lumMod val="7500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l" defTabSz="800100" rtl="0">
            <a:lnSpc>
              <a:spcPct val="90000"/>
            </a:lnSpc>
            <a:spcBef>
              <a:spcPct val="0"/>
            </a:spcBef>
            <a:spcAft>
              <a:spcPct val="35000"/>
            </a:spcAft>
          </a:pPr>
          <a:r>
            <a:rPr kumimoji="1" lang="en-US" altLang="ja-JP" sz="1800" b="1" kern="1200" dirty="0" smtClean="0"/>
            <a:t>1. </a:t>
          </a:r>
          <a:r>
            <a:rPr kumimoji="1" lang="ja-JP" altLang="en-US" sz="1800" b="1" kern="1200" dirty="0" smtClean="0"/>
            <a:t>研究動機</a:t>
          </a:r>
          <a:endParaRPr lang="ja-JP" altLang="en-US" sz="1800" kern="1200" dirty="0"/>
        </a:p>
      </dsp:txBody>
      <dsp:txXfrm>
        <a:off x="47261" y="47261"/>
        <a:ext cx="2208293" cy="920718"/>
      </dsp:txXfrm>
    </dsp:sp>
    <dsp:sp modelId="{DC5CDB1E-FA56-425C-998D-CB9C7E6F324F}">
      <dsp:nvSpPr>
        <dsp:cNvPr id="0" name=""/>
        <dsp:cNvSpPr/>
      </dsp:nvSpPr>
      <dsp:spPr>
        <a:xfrm>
          <a:off x="2302815" y="1019911"/>
          <a:ext cx="6554168" cy="9679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lvl="0" algn="l" defTabSz="711200" rtl="0">
            <a:lnSpc>
              <a:spcPct val="90000"/>
            </a:lnSpc>
            <a:spcBef>
              <a:spcPct val="0"/>
            </a:spcBef>
            <a:spcAft>
              <a:spcPct val="35000"/>
            </a:spcAft>
          </a:pPr>
          <a:r>
            <a:rPr lang="ja-JP" altLang="en-US" sz="1600" kern="1200" dirty="0" smtClean="0"/>
            <a:t>　・防振の基本概念</a:t>
          </a:r>
          <a:r>
            <a:rPr lang="en-US" altLang="ja-JP" sz="1600" kern="1200" dirty="0" smtClean="0"/>
            <a:t/>
          </a:r>
          <a:br>
            <a:rPr lang="en-US" altLang="ja-JP" sz="1600" kern="1200" dirty="0" smtClean="0"/>
          </a:br>
          <a:r>
            <a:rPr lang="ja-JP" altLang="en-US" sz="1600" kern="1200" dirty="0" smtClean="0"/>
            <a:t>　・低周波防振装置としての</a:t>
          </a:r>
          <a:r>
            <a:rPr lang="en-US" altLang="ja-JP" sz="1600" kern="1200" dirty="0" smtClean="0"/>
            <a:t>SAS</a:t>
          </a:r>
          <a:br>
            <a:rPr lang="en-US" altLang="ja-JP" sz="1600" kern="1200" dirty="0" smtClean="0"/>
          </a:br>
          <a:r>
            <a:rPr lang="ja-JP" altLang="en-US" sz="1600" kern="1200" dirty="0" smtClean="0"/>
            <a:t>　・</a:t>
          </a:r>
          <a:r>
            <a:rPr lang="en-US" altLang="ja-JP" sz="1600" kern="1200" dirty="0" smtClean="0"/>
            <a:t>KAGRA</a:t>
          </a:r>
          <a:r>
            <a:rPr lang="ja-JP" altLang="en-US" sz="1600" kern="1200" dirty="0" smtClean="0"/>
            <a:t>における防振装置</a:t>
          </a:r>
          <a:r>
            <a:rPr lang="en-US" altLang="ja-JP" sz="1600" kern="1200" dirty="0" smtClean="0"/>
            <a:t>(KAGRA-SAS)</a:t>
          </a:r>
          <a:endParaRPr lang="ja-JP" altLang="en-US" sz="1600" kern="1200" dirty="0"/>
        </a:p>
      </dsp:txBody>
      <dsp:txXfrm>
        <a:off x="2302815" y="1019911"/>
        <a:ext cx="6554168" cy="967979"/>
      </dsp:txXfrm>
    </dsp:sp>
    <dsp:sp modelId="{6920C028-5C47-42D2-AD34-DCF89D84630C}">
      <dsp:nvSpPr>
        <dsp:cNvPr id="0" name=""/>
        <dsp:cNvSpPr/>
      </dsp:nvSpPr>
      <dsp:spPr>
        <a:xfrm>
          <a:off x="0" y="1019911"/>
          <a:ext cx="2302815" cy="967979"/>
        </a:xfrm>
        <a:prstGeom prst="round2SameRect">
          <a:avLst>
            <a:gd name="adj1" fmla="val 16670"/>
            <a:gd name="adj2" fmla="val 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l" defTabSz="800100" rtl="0">
            <a:lnSpc>
              <a:spcPct val="90000"/>
            </a:lnSpc>
            <a:spcBef>
              <a:spcPct val="0"/>
            </a:spcBef>
            <a:spcAft>
              <a:spcPct val="35000"/>
            </a:spcAft>
          </a:pPr>
          <a:r>
            <a:rPr kumimoji="1" lang="en-US" altLang="ja-JP" sz="1800" b="1" kern="1200" dirty="0" smtClean="0"/>
            <a:t>2. </a:t>
          </a:r>
          <a:r>
            <a:rPr kumimoji="1" lang="ja-JP" altLang="en-US" sz="1800" b="1" kern="1200" dirty="0" smtClean="0"/>
            <a:t>低周波防振装置の</a:t>
          </a:r>
          <a:r>
            <a:rPr kumimoji="1" lang="en-US" altLang="ja-JP" sz="1800" b="1" kern="1200" dirty="0" smtClean="0"/>
            <a:t/>
          </a:r>
          <a:br>
            <a:rPr kumimoji="1" lang="en-US" altLang="ja-JP" sz="1800" b="1" kern="1200" dirty="0" smtClean="0"/>
          </a:br>
          <a:r>
            <a:rPr kumimoji="1" lang="ja-JP" altLang="en-US" sz="1800" b="1" kern="1200" dirty="0" smtClean="0"/>
            <a:t>　  概要</a:t>
          </a:r>
          <a:endParaRPr lang="ja-JP" altLang="en-US" sz="1800" kern="1200" dirty="0"/>
        </a:p>
      </dsp:txBody>
      <dsp:txXfrm>
        <a:off x="47261" y="1067172"/>
        <a:ext cx="2208293" cy="920718"/>
      </dsp:txXfrm>
    </dsp:sp>
    <dsp:sp modelId="{30FE12B3-19D9-4AAC-AAB7-BA701930A894}">
      <dsp:nvSpPr>
        <dsp:cNvPr id="0" name=""/>
        <dsp:cNvSpPr/>
      </dsp:nvSpPr>
      <dsp:spPr>
        <a:xfrm>
          <a:off x="2302815" y="2036290"/>
          <a:ext cx="6554168" cy="9679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lvl="0" algn="l" defTabSz="711200" rtl="0">
            <a:lnSpc>
              <a:spcPct val="90000"/>
            </a:lnSpc>
            <a:spcBef>
              <a:spcPct val="0"/>
            </a:spcBef>
            <a:spcAft>
              <a:spcPct val="35000"/>
            </a:spcAft>
          </a:pPr>
          <a:r>
            <a:rPr lang="ja-JP" altLang="en-US" sz="1600" kern="1200" dirty="0" smtClean="0">
              <a:solidFill>
                <a:schemeClr val="bg1">
                  <a:lumMod val="75000"/>
                </a:schemeClr>
              </a:solidFill>
            </a:rPr>
            <a:t>　・制御への要求</a:t>
          </a:r>
          <a:r>
            <a:rPr lang="en-US" altLang="ja-JP" sz="1600" kern="1200" dirty="0" smtClean="0">
              <a:solidFill>
                <a:schemeClr val="bg1">
                  <a:lumMod val="75000"/>
                </a:schemeClr>
              </a:solidFill>
            </a:rPr>
            <a:t/>
          </a:r>
          <a:br>
            <a:rPr lang="en-US" altLang="ja-JP" sz="1600" kern="1200" dirty="0" smtClean="0">
              <a:solidFill>
                <a:schemeClr val="bg1">
                  <a:lumMod val="75000"/>
                </a:schemeClr>
              </a:solidFill>
            </a:rPr>
          </a:br>
          <a:r>
            <a:rPr lang="ja-JP" altLang="en-US" sz="1600" kern="1200" dirty="0" smtClean="0">
              <a:solidFill>
                <a:schemeClr val="bg1">
                  <a:lumMod val="75000"/>
                </a:schemeClr>
              </a:solidFill>
            </a:rPr>
            <a:t>　・</a:t>
          </a:r>
          <a:r>
            <a:rPr lang="en-US" altLang="ja-JP" sz="1600" kern="1200" dirty="0" smtClean="0">
              <a:solidFill>
                <a:schemeClr val="bg1">
                  <a:lumMod val="75000"/>
                </a:schemeClr>
              </a:solidFill>
            </a:rPr>
            <a:t>KAGRA-SAS</a:t>
          </a:r>
          <a:r>
            <a:rPr lang="ja-JP" altLang="en-US" sz="1600" kern="1200" dirty="0" smtClean="0">
              <a:solidFill>
                <a:schemeClr val="bg1">
                  <a:lumMod val="75000"/>
                </a:schemeClr>
              </a:solidFill>
            </a:rPr>
            <a:t>の制御トポロジー</a:t>
          </a:r>
          <a:r>
            <a:rPr lang="en-US" altLang="ja-JP" sz="1600" kern="1200" dirty="0" smtClean="0">
              <a:solidFill>
                <a:schemeClr val="bg1">
                  <a:lumMod val="75000"/>
                </a:schemeClr>
              </a:solidFill>
            </a:rPr>
            <a:t/>
          </a:r>
          <a:br>
            <a:rPr lang="en-US" altLang="ja-JP" sz="1600" kern="1200" dirty="0" smtClean="0">
              <a:solidFill>
                <a:schemeClr val="bg1">
                  <a:lumMod val="75000"/>
                </a:schemeClr>
              </a:solidFill>
            </a:rPr>
          </a:br>
          <a:r>
            <a:rPr lang="ja-JP" altLang="en-US" sz="1600" kern="1200" dirty="0" smtClean="0">
              <a:solidFill>
                <a:schemeClr val="bg1">
                  <a:lumMod val="75000"/>
                </a:schemeClr>
              </a:solidFill>
            </a:rPr>
            <a:t>　・制御の設計</a:t>
          </a:r>
          <a:endParaRPr lang="ja-JP" altLang="en-US" sz="1600" kern="1200" dirty="0">
            <a:solidFill>
              <a:schemeClr val="bg1">
                <a:lumMod val="75000"/>
              </a:schemeClr>
            </a:solidFill>
          </a:endParaRPr>
        </a:p>
      </dsp:txBody>
      <dsp:txXfrm>
        <a:off x="2302815" y="2036290"/>
        <a:ext cx="6554168" cy="967979"/>
      </dsp:txXfrm>
    </dsp:sp>
    <dsp:sp modelId="{78595D6E-7C05-4154-B926-1536EB416384}">
      <dsp:nvSpPr>
        <dsp:cNvPr id="0" name=""/>
        <dsp:cNvSpPr/>
      </dsp:nvSpPr>
      <dsp:spPr>
        <a:xfrm>
          <a:off x="0" y="2036290"/>
          <a:ext cx="2302815" cy="967979"/>
        </a:xfrm>
        <a:prstGeom prst="round2SameRect">
          <a:avLst>
            <a:gd name="adj1" fmla="val 16670"/>
            <a:gd name="adj2" fmla="val 0"/>
          </a:avLst>
        </a:prstGeom>
        <a:solidFill>
          <a:schemeClr val="bg1">
            <a:lumMod val="75000"/>
          </a:schemeClr>
        </a:solidFill>
        <a:ln w="9525" cap="flat" cmpd="sng" algn="ctr">
          <a:solidFill>
            <a:schemeClr val="bg1">
              <a:lumMod val="7500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l" defTabSz="800100" rtl="0">
            <a:lnSpc>
              <a:spcPct val="90000"/>
            </a:lnSpc>
            <a:spcBef>
              <a:spcPct val="0"/>
            </a:spcBef>
            <a:spcAft>
              <a:spcPct val="35000"/>
            </a:spcAft>
          </a:pPr>
          <a:r>
            <a:rPr kumimoji="1" lang="en-US" altLang="ja-JP" sz="1800" b="1" kern="1200" dirty="0" smtClean="0"/>
            <a:t>3. </a:t>
          </a:r>
          <a:r>
            <a:rPr kumimoji="1" lang="ja-JP" altLang="en-US" sz="1800" b="1" kern="1200" dirty="0" smtClean="0"/>
            <a:t>防振装置の制御</a:t>
          </a:r>
          <a:endParaRPr lang="ja-JP" altLang="en-US" sz="1800" kern="1200" dirty="0"/>
        </a:p>
      </dsp:txBody>
      <dsp:txXfrm>
        <a:off x="47261" y="2083551"/>
        <a:ext cx="2208293" cy="920718"/>
      </dsp:txXfrm>
    </dsp:sp>
    <dsp:sp modelId="{34ACAD1C-1104-4AC2-A3F1-24674A11EE26}">
      <dsp:nvSpPr>
        <dsp:cNvPr id="0" name=""/>
        <dsp:cNvSpPr/>
      </dsp:nvSpPr>
      <dsp:spPr>
        <a:xfrm>
          <a:off x="2302815" y="3052668"/>
          <a:ext cx="6554168" cy="9679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lvl="0" algn="l" defTabSz="711200" rtl="0">
            <a:lnSpc>
              <a:spcPct val="90000"/>
            </a:lnSpc>
            <a:spcBef>
              <a:spcPct val="0"/>
            </a:spcBef>
            <a:spcAft>
              <a:spcPct val="35000"/>
            </a:spcAft>
          </a:pPr>
          <a:r>
            <a:rPr lang="ja-JP" altLang="en-US" sz="1600" kern="1200" dirty="0" smtClean="0">
              <a:solidFill>
                <a:schemeClr val="bg1">
                  <a:lumMod val="75000"/>
                </a:schemeClr>
              </a:solidFill>
            </a:rPr>
            <a:t>　・実験セットアップ</a:t>
          </a:r>
          <a:r>
            <a:rPr lang="en-US" altLang="ja-JP" sz="1600" kern="1200" dirty="0" smtClean="0">
              <a:solidFill>
                <a:schemeClr val="bg1">
                  <a:lumMod val="75000"/>
                </a:schemeClr>
              </a:solidFill>
            </a:rPr>
            <a:t/>
          </a:r>
          <a:br>
            <a:rPr lang="en-US" altLang="ja-JP" sz="1600" kern="1200" dirty="0" smtClean="0">
              <a:solidFill>
                <a:schemeClr val="bg1">
                  <a:lumMod val="75000"/>
                </a:schemeClr>
              </a:solidFill>
            </a:rPr>
          </a:br>
          <a:r>
            <a:rPr lang="ja-JP" altLang="en-US" sz="1600" kern="1200" dirty="0" smtClean="0">
              <a:solidFill>
                <a:schemeClr val="bg1">
                  <a:lumMod val="75000"/>
                </a:schemeClr>
              </a:solidFill>
            </a:rPr>
            <a:t>　・各種制御と性能確認</a:t>
          </a:r>
          <a:r>
            <a:rPr lang="en-US" altLang="ja-JP" sz="1600" kern="1200" dirty="0" smtClean="0">
              <a:solidFill>
                <a:schemeClr val="bg1">
                  <a:lumMod val="75000"/>
                </a:schemeClr>
              </a:solidFill>
            </a:rPr>
            <a:t/>
          </a:r>
          <a:br>
            <a:rPr lang="en-US" altLang="ja-JP" sz="1600" kern="1200" dirty="0" smtClean="0">
              <a:solidFill>
                <a:schemeClr val="bg1">
                  <a:lumMod val="75000"/>
                </a:schemeClr>
              </a:solidFill>
            </a:rPr>
          </a:br>
          <a:r>
            <a:rPr lang="ja-JP" altLang="en-US" sz="1600" kern="1200" dirty="0" smtClean="0">
              <a:solidFill>
                <a:schemeClr val="bg1">
                  <a:lumMod val="75000"/>
                </a:schemeClr>
              </a:solidFill>
            </a:rPr>
            <a:t>　・オートマトンによる自動制御</a:t>
          </a:r>
          <a:endParaRPr lang="ja-JP" altLang="en-US" sz="1600" kern="1200" dirty="0">
            <a:solidFill>
              <a:schemeClr val="bg1">
                <a:lumMod val="75000"/>
              </a:schemeClr>
            </a:solidFill>
          </a:endParaRPr>
        </a:p>
      </dsp:txBody>
      <dsp:txXfrm>
        <a:off x="2302815" y="3052668"/>
        <a:ext cx="6554168" cy="967979"/>
      </dsp:txXfrm>
    </dsp:sp>
    <dsp:sp modelId="{1A415AD4-16F8-4759-9C7D-B840F43CC80C}">
      <dsp:nvSpPr>
        <dsp:cNvPr id="0" name=""/>
        <dsp:cNvSpPr/>
      </dsp:nvSpPr>
      <dsp:spPr>
        <a:xfrm>
          <a:off x="0" y="3052668"/>
          <a:ext cx="2302815" cy="967979"/>
        </a:xfrm>
        <a:prstGeom prst="round2SameRect">
          <a:avLst>
            <a:gd name="adj1" fmla="val 16670"/>
            <a:gd name="adj2" fmla="val 0"/>
          </a:avLst>
        </a:prstGeom>
        <a:solidFill>
          <a:schemeClr val="bg1">
            <a:lumMod val="75000"/>
          </a:schemeClr>
        </a:solidFill>
        <a:ln w="9525" cap="flat" cmpd="sng" algn="ctr">
          <a:solidFill>
            <a:schemeClr val="bg1">
              <a:lumMod val="7500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l" defTabSz="800100" rtl="0">
            <a:lnSpc>
              <a:spcPct val="90000"/>
            </a:lnSpc>
            <a:spcBef>
              <a:spcPct val="0"/>
            </a:spcBef>
            <a:spcAft>
              <a:spcPct val="35000"/>
            </a:spcAft>
          </a:pPr>
          <a:r>
            <a:rPr kumimoji="1" lang="en-US" altLang="ja-JP" sz="1800" b="1" kern="1200" dirty="0" smtClean="0"/>
            <a:t>4. </a:t>
          </a:r>
          <a:r>
            <a:rPr kumimoji="1" lang="ja-JP" altLang="en-US" sz="1800" b="1" kern="1200" dirty="0" smtClean="0"/>
            <a:t>制御実験</a:t>
          </a:r>
          <a:endParaRPr lang="ja-JP" altLang="en-US" sz="1800" kern="1200" dirty="0"/>
        </a:p>
      </dsp:txBody>
      <dsp:txXfrm>
        <a:off x="47261" y="3099929"/>
        <a:ext cx="2208293" cy="920718"/>
      </dsp:txXfrm>
    </dsp:sp>
    <dsp:sp modelId="{EE866ECC-1F19-4553-AF6A-0B837AD12763}">
      <dsp:nvSpPr>
        <dsp:cNvPr id="0" name=""/>
        <dsp:cNvSpPr/>
      </dsp:nvSpPr>
      <dsp:spPr>
        <a:xfrm>
          <a:off x="2302815" y="4069047"/>
          <a:ext cx="6554168" cy="9679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lvl="0" algn="l" defTabSz="711200" rtl="0">
            <a:lnSpc>
              <a:spcPct val="90000"/>
            </a:lnSpc>
            <a:spcBef>
              <a:spcPct val="0"/>
            </a:spcBef>
            <a:spcAft>
              <a:spcPct val="35000"/>
            </a:spcAft>
          </a:pPr>
          <a:r>
            <a:rPr lang="ja-JP" altLang="en-US" sz="1600" kern="1200" dirty="0" smtClean="0">
              <a:solidFill>
                <a:schemeClr val="bg1">
                  <a:lumMod val="75000"/>
                </a:schemeClr>
              </a:solidFill>
            </a:rPr>
            <a:t>　・まとめ</a:t>
          </a:r>
          <a:r>
            <a:rPr lang="en-US" altLang="ja-JP" sz="1600" kern="1200" dirty="0" smtClean="0">
              <a:solidFill>
                <a:schemeClr val="bg1">
                  <a:lumMod val="75000"/>
                </a:schemeClr>
              </a:solidFill>
            </a:rPr>
            <a:t/>
          </a:r>
          <a:br>
            <a:rPr lang="en-US" altLang="ja-JP" sz="1600" kern="1200" dirty="0" smtClean="0">
              <a:solidFill>
                <a:schemeClr val="bg1">
                  <a:lumMod val="75000"/>
                </a:schemeClr>
              </a:solidFill>
            </a:rPr>
          </a:br>
          <a:r>
            <a:rPr lang="ja-JP" altLang="en-US" sz="1600" kern="1200" dirty="0" smtClean="0">
              <a:solidFill>
                <a:schemeClr val="bg1">
                  <a:lumMod val="75000"/>
                </a:schemeClr>
              </a:solidFill>
            </a:rPr>
            <a:t>　・今後の課題</a:t>
          </a:r>
          <a:endParaRPr lang="ja-JP" altLang="en-US" sz="1600" kern="1200" dirty="0">
            <a:solidFill>
              <a:schemeClr val="bg1">
                <a:lumMod val="75000"/>
              </a:schemeClr>
            </a:solidFill>
          </a:endParaRPr>
        </a:p>
      </dsp:txBody>
      <dsp:txXfrm>
        <a:off x="2302815" y="4069047"/>
        <a:ext cx="6554168" cy="967979"/>
      </dsp:txXfrm>
    </dsp:sp>
    <dsp:sp modelId="{AAE2CAAF-0F7C-4B85-B9C9-A38A321056DD}">
      <dsp:nvSpPr>
        <dsp:cNvPr id="0" name=""/>
        <dsp:cNvSpPr/>
      </dsp:nvSpPr>
      <dsp:spPr>
        <a:xfrm>
          <a:off x="0" y="4069047"/>
          <a:ext cx="2302815" cy="967979"/>
        </a:xfrm>
        <a:prstGeom prst="round2SameRect">
          <a:avLst>
            <a:gd name="adj1" fmla="val 16670"/>
            <a:gd name="adj2" fmla="val 0"/>
          </a:avLst>
        </a:prstGeom>
        <a:solidFill>
          <a:schemeClr val="bg1">
            <a:lumMod val="75000"/>
          </a:schemeClr>
        </a:solidFill>
        <a:ln w="9525" cap="flat" cmpd="sng" algn="ctr">
          <a:solidFill>
            <a:schemeClr val="bg1">
              <a:lumMod val="7500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l" defTabSz="800100" rtl="0">
            <a:lnSpc>
              <a:spcPct val="90000"/>
            </a:lnSpc>
            <a:spcBef>
              <a:spcPct val="0"/>
            </a:spcBef>
            <a:spcAft>
              <a:spcPct val="35000"/>
            </a:spcAft>
          </a:pPr>
          <a:r>
            <a:rPr kumimoji="1" lang="en-US" altLang="ja-JP" sz="1800" b="1" kern="1200" dirty="0" smtClean="0"/>
            <a:t>5. </a:t>
          </a:r>
          <a:r>
            <a:rPr kumimoji="1" lang="ja-JP" altLang="en-US" sz="1800" b="1" kern="1200" dirty="0" smtClean="0"/>
            <a:t>まとめ</a:t>
          </a:r>
          <a:endParaRPr lang="ja-JP" altLang="en-US" sz="1800" kern="1200" dirty="0"/>
        </a:p>
      </dsp:txBody>
      <dsp:txXfrm>
        <a:off x="47261" y="4116308"/>
        <a:ext cx="2208293" cy="92071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345515-89CE-4F11-BC7C-01BBFACD933F}">
      <dsp:nvSpPr>
        <dsp:cNvPr id="0" name=""/>
        <dsp:cNvSpPr/>
      </dsp:nvSpPr>
      <dsp:spPr>
        <a:xfrm>
          <a:off x="0" y="5037026"/>
          <a:ext cx="8856984" cy="0"/>
        </a:xfrm>
        <a:prstGeom prst="line">
          <a:avLst/>
        </a:pr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7E1C529-A09B-424A-B537-7E2C94A3F083}">
      <dsp:nvSpPr>
        <dsp:cNvPr id="0" name=""/>
        <dsp:cNvSpPr/>
      </dsp:nvSpPr>
      <dsp:spPr>
        <a:xfrm>
          <a:off x="0" y="4020648"/>
          <a:ext cx="8856984" cy="0"/>
        </a:xfrm>
        <a:prstGeom prst="line">
          <a:avLst/>
        </a:pr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61C13ED-C511-46FB-9B6E-2288428BC598}">
      <dsp:nvSpPr>
        <dsp:cNvPr id="0" name=""/>
        <dsp:cNvSpPr/>
      </dsp:nvSpPr>
      <dsp:spPr>
        <a:xfrm>
          <a:off x="0" y="3004269"/>
          <a:ext cx="8856984" cy="0"/>
        </a:xfrm>
        <a:prstGeom prst="line">
          <a:avLst/>
        </a:pr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28562B8-D277-4C5A-9DD6-BF795BA5B517}">
      <dsp:nvSpPr>
        <dsp:cNvPr id="0" name=""/>
        <dsp:cNvSpPr/>
      </dsp:nvSpPr>
      <dsp:spPr>
        <a:xfrm>
          <a:off x="0" y="1987891"/>
          <a:ext cx="8856984" cy="0"/>
        </a:xfrm>
        <a:prstGeom prst="line">
          <a:avLst/>
        </a:pr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B79DBE7-EEB8-483E-A4D6-98FE8228F2AD}">
      <dsp:nvSpPr>
        <dsp:cNvPr id="0" name=""/>
        <dsp:cNvSpPr/>
      </dsp:nvSpPr>
      <dsp:spPr>
        <a:xfrm>
          <a:off x="0" y="971512"/>
          <a:ext cx="8856984" cy="0"/>
        </a:xfrm>
        <a:prstGeom prst="line">
          <a:avLst/>
        </a:pr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4095DCB-CD92-4035-9FE7-18634BD15C13}">
      <dsp:nvSpPr>
        <dsp:cNvPr id="0" name=""/>
        <dsp:cNvSpPr/>
      </dsp:nvSpPr>
      <dsp:spPr>
        <a:xfrm>
          <a:off x="2302815" y="3533"/>
          <a:ext cx="6554168" cy="9679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lvl="0" algn="l" defTabSz="711200" rtl="0">
            <a:lnSpc>
              <a:spcPct val="90000"/>
            </a:lnSpc>
            <a:spcBef>
              <a:spcPct val="0"/>
            </a:spcBef>
            <a:spcAft>
              <a:spcPct val="35000"/>
            </a:spcAft>
          </a:pPr>
          <a:r>
            <a:rPr lang="ja-JP" altLang="en-US" sz="1600" kern="1200" dirty="0" smtClean="0">
              <a:solidFill>
                <a:schemeClr val="bg1">
                  <a:lumMod val="75000"/>
                </a:schemeClr>
              </a:solidFill>
            </a:rPr>
            <a:t>　・重力波とその検出原理</a:t>
          </a:r>
          <a:r>
            <a:rPr lang="en-US" altLang="ja-JP" sz="1600" kern="1200" dirty="0" smtClean="0">
              <a:solidFill>
                <a:schemeClr val="bg1">
                  <a:lumMod val="75000"/>
                </a:schemeClr>
              </a:solidFill>
            </a:rPr>
            <a:t/>
          </a:r>
          <a:br>
            <a:rPr lang="en-US" altLang="ja-JP" sz="1600" kern="1200" dirty="0" smtClean="0">
              <a:solidFill>
                <a:schemeClr val="bg1">
                  <a:lumMod val="75000"/>
                </a:schemeClr>
              </a:solidFill>
            </a:rPr>
          </a:br>
          <a:r>
            <a:rPr lang="ja-JP" altLang="en-US" sz="1600" kern="1200" dirty="0" smtClean="0">
              <a:solidFill>
                <a:schemeClr val="bg1">
                  <a:lumMod val="75000"/>
                </a:schemeClr>
              </a:solidFill>
            </a:rPr>
            <a:t>　・地上大型干渉計による重力波検出プロジェクト</a:t>
          </a:r>
          <a:r>
            <a:rPr lang="en-US" altLang="ja-JP" sz="1600" kern="1200" dirty="0" smtClean="0">
              <a:solidFill>
                <a:schemeClr val="bg1">
                  <a:lumMod val="75000"/>
                </a:schemeClr>
              </a:solidFill>
            </a:rPr>
            <a:t/>
          </a:r>
          <a:br>
            <a:rPr lang="en-US" altLang="ja-JP" sz="1600" kern="1200" dirty="0" smtClean="0">
              <a:solidFill>
                <a:schemeClr val="bg1">
                  <a:lumMod val="75000"/>
                </a:schemeClr>
              </a:solidFill>
            </a:rPr>
          </a:br>
          <a:r>
            <a:rPr lang="ja-JP" altLang="en-US" sz="1600" kern="1200" dirty="0" smtClean="0">
              <a:solidFill>
                <a:schemeClr val="bg1">
                  <a:lumMod val="75000"/>
                </a:schemeClr>
              </a:solidFill>
            </a:rPr>
            <a:t>　・低周波の重力波観測</a:t>
          </a:r>
          <a:endParaRPr lang="ja-JP" altLang="en-US" sz="1600" kern="1200" dirty="0">
            <a:solidFill>
              <a:schemeClr val="bg1">
                <a:lumMod val="75000"/>
              </a:schemeClr>
            </a:solidFill>
          </a:endParaRPr>
        </a:p>
      </dsp:txBody>
      <dsp:txXfrm>
        <a:off x="2302815" y="3533"/>
        <a:ext cx="6554168" cy="967979"/>
      </dsp:txXfrm>
    </dsp:sp>
    <dsp:sp modelId="{9153E764-0FE2-49B6-A940-BA7803E84986}">
      <dsp:nvSpPr>
        <dsp:cNvPr id="0" name=""/>
        <dsp:cNvSpPr/>
      </dsp:nvSpPr>
      <dsp:spPr>
        <a:xfrm>
          <a:off x="0" y="0"/>
          <a:ext cx="2302815" cy="967979"/>
        </a:xfrm>
        <a:prstGeom prst="round2SameRect">
          <a:avLst>
            <a:gd name="adj1" fmla="val 16670"/>
            <a:gd name="adj2" fmla="val 0"/>
          </a:avLst>
        </a:prstGeom>
        <a:solidFill>
          <a:schemeClr val="bg1">
            <a:lumMod val="75000"/>
          </a:schemeClr>
        </a:solidFill>
        <a:ln w="9525" cap="flat" cmpd="sng" algn="ctr">
          <a:solidFill>
            <a:schemeClr val="bg1">
              <a:lumMod val="7500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l" defTabSz="800100" rtl="0">
            <a:lnSpc>
              <a:spcPct val="90000"/>
            </a:lnSpc>
            <a:spcBef>
              <a:spcPct val="0"/>
            </a:spcBef>
            <a:spcAft>
              <a:spcPct val="35000"/>
            </a:spcAft>
          </a:pPr>
          <a:r>
            <a:rPr kumimoji="1" lang="en-US" altLang="ja-JP" sz="1800" b="1" kern="1200" dirty="0" smtClean="0"/>
            <a:t>1. </a:t>
          </a:r>
          <a:r>
            <a:rPr kumimoji="1" lang="ja-JP" altLang="en-US" sz="1800" b="1" kern="1200" dirty="0" smtClean="0"/>
            <a:t>研究動機</a:t>
          </a:r>
          <a:endParaRPr lang="ja-JP" altLang="en-US" sz="1800" kern="1200" dirty="0"/>
        </a:p>
      </dsp:txBody>
      <dsp:txXfrm>
        <a:off x="47261" y="47261"/>
        <a:ext cx="2208293" cy="920718"/>
      </dsp:txXfrm>
    </dsp:sp>
    <dsp:sp modelId="{DC5CDB1E-FA56-425C-998D-CB9C7E6F324F}">
      <dsp:nvSpPr>
        <dsp:cNvPr id="0" name=""/>
        <dsp:cNvSpPr/>
      </dsp:nvSpPr>
      <dsp:spPr>
        <a:xfrm>
          <a:off x="2302815" y="1019911"/>
          <a:ext cx="6554168" cy="9679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lvl="0" algn="l" defTabSz="711200" rtl="0">
            <a:lnSpc>
              <a:spcPct val="90000"/>
            </a:lnSpc>
            <a:spcBef>
              <a:spcPct val="0"/>
            </a:spcBef>
            <a:spcAft>
              <a:spcPct val="35000"/>
            </a:spcAft>
          </a:pPr>
          <a:r>
            <a:rPr lang="ja-JP" altLang="en-US" sz="1600" kern="1200" dirty="0" smtClean="0">
              <a:solidFill>
                <a:schemeClr val="bg1">
                  <a:lumMod val="75000"/>
                </a:schemeClr>
              </a:solidFill>
            </a:rPr>
            <a:t>　・防振の基本概念</a:t>
          </a:r>
          <a:r>
            <a:rPr lang="en-US" altLang="ja-JP" sz="1600" kern="1200" dirty="0" smtClean="0">
              <a:solidFill>
                <a:schemeClr val="bg1">
                  <a:lumMod val="75000"/>
                </a:schemeClr>
              </a:solidFill>
            </a:rPr>
            <a:t/>
          </a:r>
          <a:br>
            <a:rPr lang="en-US" altLang="ja-JP" sz="1600" kern="1200" dirty="0" smtClean="0">
              <a:solidFill>
                <a:schemeClr val="bg1">
                  <a:lumMod val="75000"/>
                </a:schemeClr>
              </a:solidFill>
            </a:rPr>
          </a:br>
          <a:r>
            <a:rPr lang="ja-JP" altLang="en-US" sz="1600" kern="1200" dirty="0" smtClean="0">
              <a:solidFill>
                <a:schemeClr val="bg1">
                  <a:lumMod val="75000"/>
                </a:schemeClr>
              </a:solidFill>
            </a:rPr>
            <a:t>　・低周波防振装置としての</a:t>
          </a:r>
          <a:r>
            <a:rPr lang="en-US" altLang="ja-JP" sz="1600" kern="1200" dirty="0" smtClean="0">
              <a:solidFill>
                <a:schemeClr val="bg1">
                  <a:lumMod val="75000"/>
                </a:schemeClr>
              </a:solidFill>
            </a:rPr>
            <a:t>SAS</a:t>
          </a:r>
          <a:br>
            <a:rPr lang="en-US" altLang="ja-JP" sz="1600" kern="1200" dirty="0" smtClean="0">
              <a:solidFill>
                <a:schemeClr val="bg1">
                  <a:lumMod val="75000"/>
                </a:schemeClr>
              </a:solidFill>
            </a:rPr>
          </a:br>
          <a:r>
            <a:rPr lang="ja-JP" altLang="en-US" sz="1600" kern="1200" dirty="0" smtClean="0">
              <a:solidFill>
                <a:schemeClr val="bg1">
                  <a:lumMod val="75000"/>
                </a:schemeClr>
              </a:solidFill>
            </a:rPr>
            <a:t>　・</a:t>
          </a:r>
          <a:r>
            <a:rPr lang="en-US" altLang="ja-JP" sz="1600" kern="1200" dirty="0" smtClean="0">
              <a:solidFill>
                <a:schemeClr val="bg1">
                  <a:lumMod val="75000"/>
                </a:schemeClr>
              </a:solidFill>
            </a:rPr>
            <a:t>KAGRA</a:t>
          </a:r>
          <a:r>
            <a:rPr lang="ja-JP" altLang="en-US" sz="1600" kern="1200" dirty="0" smtClean="0">
              <a:solidFill>
                <a:schemeClr val="bg1">
                  <a:lumMod val="75000"/>
                </a:schemeClr>
              </a:solidFill>
            </a:rPr>
            <a:t>における防振装置</a:t>
          </a:r>
          <a:r>
            <a:rPr lang="en-US" altLang="ja-JP" sz="1600" kern="1200" dirty="0" smtClean="0">
              <a:solidFill>
                <a:schemeClr val="bg1">
                  <a:lumMod val="75000"/>
                </a:schemeClr>
              </a:solidFill>
            </a:rPr>
            <a:t>(KAGRA-SAS)</a:t>
          </a:r>
          <a:endParaRPr lang="ja-JP" altLang="en-US" sz="1600" kern="1200" dirty="0">
            <a:solidFill>
              <a:schemeClr val="bg1">
                <a:lumMod val="75000"/>
              </a:schemeClr>
            </a:solidFill>
          </a:endParaRPr>
        </a:p>
      </dsp:txBody>
      <dsp:txXfrm>
        <a:off x="2302815" y="1019911"/>
        <a:ext cx="6554168" cy="967979"/>
      </dsp:txXfrm>
    </dsp:sp>
    <dsp:sp modelId="{6920C028-5C47-42D2-AD34-DCF89D84630C}">
      <dsp:nvSpPr>
        <dsp:cNvPr id="0" name=""/>
        <dsp:cNvSpPr/>
      </dsp:nvSpPr>
      <dsp:spPr>
        <a:xfrm>
          <a:off x="0" y="1019911"/>
          <a:ext cx="2302815" cy="967979"/>
        </a:xfrm>
        <a:prstGeom prst="round2SameRect">
          <a:avLst>
            <a:gd name="adj1" fmla="val 16670"/>
            <a:gd name="adj2" fmla="val 0"/>
          </a:avLst>
        </a:prstGeom>
        <a:solidFill>
          <a:schemeClr val="bg1">
            <a:lumMod val="75000"/>
          </a:schemeClr>
        </a:solidFill>
        <a:ln w="9525" cap="flat" cmpd="sng" algn="ctr">
          <a:solidFill>
            <a:schemeClr val="bg1">
              <a:lumMod val="7500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l" defTabSz="800100" rtl="0">
            <a:lnSpc>
              <a:spcPct val="90000"/>
            </a:lnSpc>
            <a:spcBef>
              <a:spcPct val="0"/>
            </a:spcBef>
            <a:spcAft>
              <a:spcPct val="35000"/>
            </a:spcAft>
          </a:pPr>
          <a:r>
            <a:rPr kumimoji="1" lang="en-US" altLang="ja-JP" sz="1800" b="1" kern="1200" dirty="0" smtClean="0"/>
            <a:t>2. </a:t>
          </a:r>
          <a:r>
            <a:rPr kumimoji="1" lang="ja-JP" altLang="en-US" sz="1800" b="1" kern="1200" dirty="0" smtClean="0"/>
            <a:t>低周波防振装置の</a:t>
          </a:r>
          <a:r>
            <a:rPr kumimoji="1" lang="en-US" altLang="ja-JP" sz="1800" b="1" kern="1200" dirty="0" smtClean="0"/>
            <a:t/>
          </a:r>
          <a:br>
            <a:rPr kumimoji="1" lang="en-US" altLang="ja-JP" sz="1800" b="1" kern="1200" dirty="0" smtClean="0"/>
          </a:br>
          <a:r>
            <a:rPr kumimoji="1" lang="ja-JP" altLang="en-US" sz="1800" b="1" kern="1200" dirty="0" smtClean="0"/>
            <a:t>　  概要</a:t>
          </a:r>
          <a:endParaRPr lang="ja-JP" altLang="en-US" sz="1800" kern="1200" dirty="0"/>
        </a:p>
      </dsp:txBody>
      <dsp:txXfrm>
        <a:off x="47261" y="1067172"/>
        <a:ext cx="2208293" cy="920718"/>
      </dsp:txXfrm>
    </dsp:sp>
    <dsp:sp modelId="{30FE12B3-19D9-4AAC-AAB7-BA701930A894}">
      <dsp:nvSpPr>
        <dsp:cNvPr id="0" name=""/>
        <dsp:cNvSpPr/>
      </dsp:nvSpPr>
      <dsp:spPr>
        <a:xfrm>
          <a:off x="2302815" y="2036290"/>
          <a:ext cx="6554168" cy="9679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lvl="0" algn="l" defTabSz="711200" rtl="0">
            <a:lnSpc>
              <a:spcPct val="90000"/>
            </a:lnSpc>
            <a:spcBef>
              <a:spcPct val="0"/>
            </a:spcBef>
            <a:spcAft>
              <a:spcPct val="35000"/>
            </a:spcAft>
          </a:pPr>
          <a:r>
            <a:rPr lang="ja-JP" altLang="en-US" sz="1600" kern="1200" dirty="0" smtClean="0"/>
            <a:t>　・制御への要求</a:t>
          </a:r>
          <a:r>
            <a:rPr lang="en-US" altLang="ja-JP" sz="1600" kern="1200" dirty="0" smtClean="0"/>
            <a:t/>
          </a:r>
          <a:br>
            <a:rPr lang="en-US" altLang="ja-JP" sz="1600" kern="1200" dirty="0" smtClean="0"/>
          </a:br>
          <a:r>
            <a:rPr lang="ja-JP" altLang="en-US" sz="1600" kern="1200" dirty="0" smtClean="0"/>
            <a:t>　・</a:t>
          </a:r>
          <a:r>
            <a:rPr lang="en-US" altLang="ja-JP" sz="1600" kern="1200" dirty="0" smtClean="0"/>
            <a:t>KAGRA-SAS</a:t>
          </a:r>
          <a:r>
            <a:rPr lang="ja-JP" altLang="en-US" sz="1600" kern="1200" dirty="0" smtClean="0"/>
            <a:t>の制御トポロジー</a:t>
          </a:r>
          <a:r>
            <a:rPr lang="en-US" altLang="ja-JP" sz="1600" kern="1200" dirty="0" smtClean="0"/>
            <a:t/>
          </a:r>
          <a:br>
            <a:rPr lang="en-US" altLang="ja-JP" sz="1600" kern="1200" dirty="0" smtClean="0"/>
          </a:br>
          <a:r>
            <a:rPr lang="ja-JP" altLang="en-US" sz="1600" kern="1200" dirty="0" smtClean="0"/>
            <a:t>　・制御の設計</a:t>
          </a:r>
          <a:endParaRPr lang="ja-JP" altLang="en-US" sz="1600" kern="1200" dirty="0"/>
        </a:p>
      </dsp:txBody>
      <dsp:txXfrm>
        <a:off x="2302815" y="2036290"/>
        <a:ext cx="6554168" cy="967979"/>
      </dsp:txXfrm>
    </dsp:sp>
    <dsp:sp modelId="{78595D6E-7C05-4154-B926-1536EB416384}">
      <dsp:nvSpPr>
        <dsp:cNvPr id="0" name=""/>
        <dsp:cNvSpPr/>
      </dsp:nvSpPr>
      <dsp:spPr>
        <a:xfrm>
          <a:off x="0" y="2036290"/>
          <a:ext cx="2302815" cy="967979"/>
        </a:xfrm>
        <a:prstGeom prst="round2SameRect">
          <a:avLst>
            <a:gd name="adj1" fmla="val 16670"/>
            <a:gd name="adj2" fmla="val 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l" defTabSz="800100" rtl="0">
            <a:lnSpc>
              <a:spcPct val="90000"/>
            </a:lnSpc>
            <a:spcBef>
              <a:spcPct val="0"/>
            </a:spcBef>
            <a:spcAft>
              <a:spcPct val="35000"/>
            </a:spcAft>
          </a:pPr>
          <a:r>
            <a:rPr kumimoji="1" lang="en-US" altLang="ja-JP" sz="1800" b="1" kern="1200" dirty="0" smtClean="0"/>
            <a:t>3. </a:t>
          </a:r>
          <a:r>
            <a:rPr kumimoji="1" lang="ja-JP" altLang="en-US" sz="1800" b="1" kern="1200" dirty="0" smtClean="0"/>
            <a:t>防振装置の制御</a:t>
          </a:r>
          <a:endParaRPr lang="ja-JP" altLang="en-US" sz="1800" kern="1200" dirty="0"/>
        </a:p>
      </dsp:txBody>
      <dsp:txXfrm>
        <a:off x="47261" y="2083551"/>
        <a:ext cx="2208293" cy="920718"/>
      </dsp:txXfrm>
    </dsp:sp>
    <dsp:sp modelId="{34ACAD1C-1104-4AC2-A3F1-24674A11EE26}">
      <dsp:nvSpPr>
        <dsp:cNvPr id="0" name=""/>
        <dsp:cNvSpPr/>
      </dsp:nvSpPr>
      <dsp:spPr>
        <a:xfrm>
          <a:off x="2302815" y="3052668"/>
          <a:ext cx="6554168" cy="9679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lvl="0" algn="l" defTabSz="711200" rtl="0">
            <a:lnSpc>
              <a:spcPct val="90000"/>
            </a:lnSpc>
            <a:spcBef>
              <a:spcPct val="0"/>
            </a:spcBef>
            <a:spcAft>
              <a:spcPct val="35000"/>
            </a:spcAft>
          </a:pPr>
          <a:r>
            <a:rPr lang="ja-JP" altLang="en-US" sz="1600" kern="1200" dirty="0" smtClean="0">
              <a:solidFill>
                <a:schemeClr val="bg1">
                  <a:lumMod val="75000"/>
                </a:schemeClr>
              </a:solidFill>
            </a:rPr>
            <a:t>　・実験セットアップ</a:t>
          </a:r>
          <a:r>
            <a:rPr lang="en-US" altLang="ja-JP" sz="1600" kern="1200" dirty="0" smtClean="0">
              <a:solidFill>
                <a:schemeClr val="bg1">
                  <a:lumMod val="75000"/>
                </a:schemeClr>
              </a:solidFill>
            </a:rPr>
            <a:t/>
          </a:r>
          <a:br>
            <a:rPr lang="en-US" altLang="ja-JP" sz="1600" kern="1200" dirty="0" smtClean="0">
              <a:solidFill>
                <a:schemeClr val="bg1">
                  <a:lumMod val="75000"/>
                </a:schemeClr>
              </a:solidFill>
            </a:rPr>
          </a:br>
          <a:r>
            <a:rPr lang="ja-JP" altLang="en-US" sz="1600" kern="1200" dirty="0" smtClean="0">
              <a:solidFill>
                <a:schemeClr val="bg1">
                  <a:lumMod val="75000"/>
                </a:schemeClr>
              </a:solidFill>
            </a:rPr>
            <a:t>　・各種制御と性能確認</a:t>
          </a:r>
          <a:r>
            <a:rPr lang="en-US" altLang="ja-JP" sz="1600" kern="1200" dirty="0" smtClean="0">
              <a:solidFill>
                <a:schemeClr val="bg1">
                  <a:lumMod val="75000"/>
                </a:schemeClr>
              </a:solidFill>
            </a:rPr>
            <a:t/>
          </a:r>
          <a:br>
            <a:rPr lang="en-US" altLang="ja-JP" sz="1600" kern="1200" dirty="0" smtClean="0">
              <a:solidFill>
                <a:schemeClr val="bg1">
                  <a:lumMod val="75000"/>
                </a:schemeClr>
              </a:solidFill>
            </a:rPr>
          </a:br>
          <a:r>
            <a:rPr lang="ja-JP" altLang="en-US" sz="1600" kern="1200" dirty="0" smtClean="0">
              <a:solidFill>
                <a:schemeClr val="bg1">
                  <a:lumMod val="75000"/>
                </a:schemeClr>
              </a:solidFill>
            </a:rPr>
            <a:t>　・オートマトンによる自動制御</a:t>
          </a:r>
          <a:endParaRPr lang="ja-JP" altLang="en-US" sz="1600" kern="1200" dirty="0">
            <a:solidFill>
              <a:schemeClr val="bg1">
                <a:lumMod val="75000"/>
              </a:schemeClr>
            </a:solidFill>
          </a:endParaRPr>
        </a:p>
      </dsp:txBody>
      <dsp:txXfrm>
        <a:off x="2302815" y="3052668"/>
        <a:ext cx="6554168" cy="967979"/>
      </dsp:txXfrm>
    </dsp:sp>
    <dsp:sp modelId="{1A415AD4-16F8-4759-9C7D-B840F43CC80C}">
      <dsp:nvSpPr>
        <dsp:cNvPr id="0" name=""/>
        <dsp:cNvSpPr/>
      </dsp:nvSpPr>
      <dsp:spPr>
        <a:xfrm>
          <a:off x="0" y="3052668"/>
          <a:ext cx="2302815" cy="967979"/>
        </a:xfrm>
        <a:prstGeom prst="round2SameRect">
          <a:avLst>
            <a:gd name="adj1" fmla="val 16670"/>
            <a:gd name="adj2" fmla="val 0"/>
          </a:avLst>
        </a:prstGeom>
        <a:solidFill>
          <a:schemeClr val="bg1">
            <a:lumMod val="75000"/>
          </a:schemeClr>
        </a:solidFill>
        <a:ln w="9525" cap="flat" cmpd="sng" algn="ctr">
          <a:solidFill>
            <a:schemeClr val="bg1">
              <a:lumMod val="7500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l" defTabSz="800100" rtl="0">
            <a:lnSpc>
              <a:spcPct val="90000"/>
            </a:lnSpc>
            <a:spcBef>
              <a:spcPct val="0"/>
            </a:spcBef>
            <a:spcAft>
              <a:spcPct val="35000"/>
            </a:spcAft>
          </a:pPr>
          <a:r>
            <a:rPr kumimoji="1" lang="en-US" altLang="ja-JP" sz="1800" b="1" kern="1200" dirty="0" smtClean="0"/>
            <a:t>4. </a:t>
          </a:r>
          <a:r>
            <a:rPr kumimoji="1" lang="ja-JP" altLang="en-US" sz="1800" b="1" kern="1200" dirty="0" smtClean="0"/>
            <a:t>制御実験</a:t>
          </a:r>
          <a:endParaRPr lang="ja-JP" altLang="en-US" sz="1800" kern="1200" dirty="0"/>
        </a:p>
      </dsp:txBody>
      <dsp:txXfrm>
        <a:off x="47261" y="3099929"/>
        <a:ext cx="2208293" cy="920718"/>
      </dsp:txXfrm>
    </dsp:sp>
    <dsp:sp modelId="{EE866ECC-1F19-4553-AF6A-0B837AD12763}">
      <dsp:nvSpPr>
        <dsp:cNvPr id="0" name=""/>
        <dsp:cNvSpPr/>
      </dsp:nvSpPr>
      <dsp:spPr>
        <a:xfrm>
          <a:off x="2302815" y="4069047"/>
          <a:ext cx="6554168" cy="9679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lvl="0" algn="l" defTabSz="711200" rtl="0">
            <a:lnSpc>
              <a:spcPct val="90000"/>
            </a:lnSpc>
            <a:spcBef>
              <a:spcPct val="0"/>
            </a:spcBef>
            <a:spcAft>
              <a:spcPct val="35000"/>
            </a:spcAft>
          </a:pPr>
          <a:r>
            <a:rPr lang="ja-JP" altLang="en-US" sz="1600" kern="1200" dirty="0" smtClean="0">
              <a:solidFill>
                <a:schemeClr val="bg1">
                  <a:lumMod val="75000"/>
                </a:schemeClr>
              </a:solidFill>
            </a:rPr>
            <a:t>　・まとめ</a:t>
          </a:r>
          <a:r>
            <a:rPr lang="en-US" altLang="ja-JP" sz="1600" kern="1200" dirty="0" smtClean="0">
              <a:solidFill>
                <a:schemeClr val="bg1">
                  <a:lumMod val="75000"/>
                </a:schemeClr>
              </a:solidFill>
            </a:rPr>
            <a:t/>
          </a:r>
          <a:br>
            <a:rPr lang="en-US" altLang="ja-JP" sz="1600" kern="1200" dirty="0" smtClean="0">
              <a:solidFill>
                <a:schemeClr val="bg1">
                  <a:lumMod val="75000"/>
                </a:schemeClr>
              </a:solidFill>
            </a:rPr>
          </a:br>
          <a:r>
            <a:rPr lang="ja-JP" altLang="en-US" sz="1600" kern="1200" dirty="0" smtClean="0">
              <a:solidFill>
                <a:schemeClr val="bg1">
                  <a:lumMod val="75000"/>
                </a:schemeClr>
              </a:solidFill>
            </a:rPr>
            <a:t>　・今後の課題</a:t>
          </a:r>
          <a:endParaRPr lang="ja-JP" altLang="en-US" sz="1600" kern="1200" dirty="0">
            <a:solidFill>
              <a:schemeClr val="bg1">
                <a:lumMod val="75000"/>
              </a:schemeClr>
            </a:solidFill>
          </a:endParaRPr>
        </a:p>
      </dsp:txBody>
      <dsp:txXfrm>
        <a:off x="2302815" y="4069047"/>
        <a:ext cx="6554168" cy="967979"/>
      </dsp:txXfrm>
    </dsp:sp>
    <dsp:sp modelId="{AAE2CAAF-0F7C-4B85-B9C9-A38A321056DD}">
      <dsp:nvSpPr>
        <dsp:cNvPr id="0" name=""/>
        <dsp:cNvSpPr/>
      </dsp:nvSpPr>
      <dsp:spPr>
        <a:xfrm>
          <a:off x="0" y="4069047"/>
          <a:ext cx="2302815" cy="967979"/>
        </a:xfrm>
        <a:prstGeom prst="round2SameRect">
          <a:avLst>
            <a:gd name="adj1" fmla="val 16670"/>
            <a:gd name="adj2" fmla="val 0"/>
          </a:avLst>
        </a:prstGeom>
        <a:solidFill>
          <a:schemeClr val="bg1">
            <a:lumMod val="75000"/>
          </a:schemeClr>
        </a:solidFill>
        <a:ln w="9525" cap="flat" cmpd="sng" algn="ctr">
          <a:solidFill>
            <a:schemeClr val="bg1">
              <a:lumMod val="7500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l" defTabSz="800100" rtl="0">
            <a:lnSpc>
              <a:spcPct val="90000"/>
            </a:lnSpc>
            <a:spcBef>
              <a:spcPct val="0"/>
            </a:spcBef>
            <a:spcAft>
              <a:spcPct val="35000"/>
            </a:spcAft>
          </a:pPr>
          <a:r>
            <a:rPr kumimoji="1" lang="en-US" altLang="ja-JP" sz="1800" b="1" kern="1200" dirty="0" smtClean="0"/>
            <a:t>5. </a:t>
          </a:r>
          <a:r>
            <a:rPr kumimoji="1" lang="ja-JP" altLang="en-US" sz="1800" b="1" kern="1200" dirty="0" smtClean="0"/>
            <a:t>まとめ</a:t>
          </a:r>
          <a:endParaRPr lang="ja-JP" altLang="en-US" sz="1800" kern="1200" dirty="0"/>
        </a:p>
      </dsp:txBody>
      <dsp:txXfrm>
        <a:off x="47261" y="4116308"/>
        <a:ext cx="2208293" cy="92071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345515-89CE-4F11-BC7C-01BBFACD933F}">
      <dsp:nvSpPr>
        <dsp:cNvPr id="0" name=""/>
        <dsp:cNvSpPr/>
      </dsp:nvSpPr>
      <dsp:spPr>
        <a:xfrm>
          <a:off x="0" y="5037026"/>
          <a:ext cx="8856984" cy="0"/>
        </a:xfrm>
        <a:prstGeom prst="line">
          <a:avLst/>
        </a:pr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7E1C529-A09B-424A-B537-7E2C94A3F083}">
      <dsp:nvSpPr>
        <dsp:cNvPr id="0" name=""/>
        <dsp:cNvSpPr/>
      </dsp:nvSpPr>
      <dsp:spPr>
        <a:xfrm>
          <a:off x="0" y="4020648"/>
          <a:ext cx="8856984" cy="0"/>
        </a:xfrm>
        <a:prstGeom prst="line">
          <a:avLst/>
        </a:pr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61C13ED-C511-46FB-9B6E-2288428BC598}">
      <dsp:nvSpPr>
        <dsp:cNvPr id="0" name=""/>
        <dsp:cNvSpPr/>
      </dsp:nvSpPr>
      <dsp:spPr>
        <a:xfrm>
          <a:off x="0" y="3004269"/>
          <a:ext cx="8856984" cy="0"/>
        </a:xfrm>
        <a:prstGeom prst="line">
          <a:avLst/>
        </a:pr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28562B8-D277-4C5A-9DD6-BF795BA5B517}">
      <dsp:nvSpPr>
        <dsp:cNvPr id="0" name=""/>
        <dsp:cNvSpPr/>
      </dsp:nvSpPr>
      <dsp:spPr>
        <a:xfrm>
          <a:off x="0" y="1987891"/>
          <a:ext cx="8856984" cy="0"/>
        </a:xfrm>
        <a:prstGeom prst="line">
          <a:avLst/>
        </a:pr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B79DBE7-EEB8-483E-A4D6-98FE8228F2AD}">
      <dsp:nvSpPr>
        <dsp:cNvPr id="0" name=""/>
        <dsp:cNvSpPr/>
      </dsp:nvSpPr>
      <dsp:spPr>
        <a:xfrm>
          <a:off x="0" y="971512"/>
          <a:ext cx="8856984" cy="0"/>
        </a:xfrm>
        <a:prstGeom prst="line">
          <a:avLst/>
        </a:pr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4095DCB-CD92-4035-9FE7-18634BD15C13}">
      <dsp:nvSpPr>
        <dsp:cNvPr id="0" name=""/>
        <dsp:cNvSpPr/>
      </dsp:nvSpPr>
      <dsp:spPr>
        <a:xfrm>
          <a:off x="2302815" y="3533"/>
          <a:ext cx="6554168" cy="9679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lvl="0" algn="l" defTabSz="711200" rtl="0">
            <a:lnSpc>
              <a:spcPct val="90000"/>
            </a:lnSpc>
            <a:spcBef>
              <a:spcPct val="0"/>
            </a:spcBef>
            <a:spcAft>
              <a:spcPct val="35000"/>
            </a:spcAft>
          </a:pPr>
          <a:r>
            <a:rPr lang="ja-JP" altLang="en-US" sz="1600" kern="1200" dirty="0" smtClean="0">
              <a:solidFill>
                <a:schemeClr val="bg1">
                  <a:lumMod val="75000"/>
                </a:schemeClr>
              </a:solidFill>
            </a:rPr>
            <a:t>　・重力波とその検出原理</a:t>
          </a:r>
          <a:r>
            <a:rPr lang="en-US" altLang="ja-JP" sz="1600" kern="1200" dirty="0" smtClean="0">
              <a:solidFill>
                <a:schemeClr val="bg1">
                  <a:lumMod val="75000"/>
                </a:schemeClr>
              </a:solidFill>
            </a:rPr>
            <a:t/>
          </a:r>
          <a:br>
            <a:rPr lang="en-US" altLang="ja-JP" sz="1600" kern="1200" dirty="0" smtClean="0">
              <a:solidFill>
                <a:schemeClr val="bg1">
                  <a:lumMod val="75000"/>
                </a:schemeClr>
              </a:solidFill>
            </a:rPr>
          </a:br>
          <a:r>
            <a:rPr lang="ja-JP" altLang="en-US" sz="1600" kern="1200" dirty="0" smtClean="0">
              <a:solidFill>
                <a:schemeClr val="bg1">
                  <a:lumMod val="75000"/>
                </a:schemeClr>
              </a:solidFill>
            </a:rPr>
            <a:t>　・地上大型干渉計による重力波検出プロジェクト</a:t>
          </a:r>
          <a:r>
            <a:rPr lang="en-US" altLang="ja-JP" sz="1600" kern="1200" dirty="0" smtClean="0">
              <a:solidFill>
                <a:schemeClr val="bg1">
                  <a:lumMod val="75000"/>
                </a:schemeClr>
              </a:solidFill>
            </a:rPr>
            <a:t/>
          </a:r>
          <a:br>
            <a:rPr lang="en-US" altLang="ja-JP" sz="1600" kern="1200" dirty="0" smtClean="0">
              <a:solidFill>
                <a:schemeClr val="bg1">
                  <a:lumMod val="75000"/>
                </a:schemeClr>
              </a:solidFill>
            </a:rPr>
          </a:br>
          <a:r>
            <a:rPr lang="ja-JP" altLang="en-US" sz="1600" kern="1200" dirty="0" smtClean="0">
              <a:solidFill>
                <a:schemeClr val="bg1">
                  <a:lumMod val="75000"/>
                </a:schemeClr>
              </a:solidFill>
            </a:rPr>
            <a:t>　・低周波の重力波観測</a:t>
          </a:r>
          <a:endParaRPr lang="ja-JP" altLang="en-US" sz="1600" kern="1200" dirty="0">
            <a:solidFill>
              <a:schemeClr val="bg1">
                <a:lumMod val="75000"/>
              </a:schemeClr>
            </a:solidFill>
          </a:endParaRPr>
        </a:p>
      </dsp:txBody>
      <dsp:txXfrm>
        <a:off x="2302815" y="3533"/>
        <a:ext cx="6554168" cy="967979"/>
      </dsp:txXfrm>
    </dsp:sp>
    <dsp:sp modelId="{9153E764-0FE2-49B6-A940-BA7803E84986}">
      <dsp:nvSpPr>
        <dsp:cNvPr id="0" name=""/>
        <dsp:cNvSpPr/>
      </dsp:nvSpPr>
      <dsp:spPr>
        <a:xfrm>
          <a:off x="0" y="0"/>
          <a:ext cx="2302815" cy="967979"/>
        </a:xfrm>
        <a:prstGeom prst="round2SameRect">
          <a:avLst>
            <a:gd name="adj1" fmla="val 16670"/>
            <a:gd name="adj2" fmla="val 0"/>
          </a:avLst>
        </a:prstGeom>
        <a:solidFill>
          <a:schemeClr val="bg1">
            <a:lumMod val="75000"/>
          </a:schemeClr>
        </a:solidFill>
        <a:ln w="9525" cap="flat" cmpd="sng" algn="ctr">
          <a:solidFill>
            <a:schemeClr val="bg1">
              <a:lumMod val="7500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l" defTabSz="800100" rtl="0">
            <a:lnSpc>
              <a:spcPct val="90000"/>
            </a:lnSpc>
            <a:spcBef>
              <a:spcPct val="0"/>
            </a:spcBef>
            <a:spcAft>
              <a:spcPct val="35000"/>
            </a:spcAft>
          </a:pPr>
          <a:r>
            <a:rPr kumimoji="1" lang="en-US" altLang="ja-JP" sz="1800" b="1" kern="1200" dirty="0" smtClean="0"/>
            <a:t>1. </a:t>
          </a:r>
          <a:r>
            <a:rPr kumimoji="1" lang="ja-JP" altLang="en-US" sz="1800" b="1" kern="1200" dirty="0" smtClean="0"/>
            <a:t>研究動機</a:t>
          </a:r>
          <a:endParaRPr lang="ja-JP" altLang="en-US" sz="1800" kern="1200" dirty="0"/>
        </a:p>
      </dsp:txBody>
      <dsp:txXfrm>
        <a:off x="47261" y="47261"/>
        <a:ext cx="2208293" cy="920718"/>
      </dsp:txXfrm>
    </dsp:sp>
    <dsp:sp modelId="{DC5CDB1E-FA56-425C-998D-CB9C7E6F324F}">
      <dsp:nvSpPr>
        <dsp:cNvPr id="0" name=""/>
        <dsp:cNvSpPr/>
      </dsp:nvSpPr>
      <dsp:spPr>
        <a:xfrm>
          <a:off x="2302815" y="1019911"/>
          <a:ext cx="6554168" cy="9679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lvl="0" algn="l" defTabSz="711200" rtl="0">
            <a:lnSpc>
              <a:spcPct val="90000"/>
            </a:lnSpc>
            <a:spcBef>
              <a:spcPct val="0"/>
            </a:spcBef>
            <a:spcAft>
              <a:spcPct val="35000"/>
            </a:spcAft>
          </a:pPr>
          <a:r>
            <a:rPr lang="ja-JP" altLang="en-US" sz="1600" kern="1200" dirty="0" smtClean="0">
              <a:solidFill>
                <a:schemeClr val="bg1">
                  <a:lumMod val="75000"/>
                </a:schemeClr>
              </a:solidFill>
            </a:rPr>
            <a:t>　・防振の基本概念</a:t>
          </a:r>
          <a:r>
            <a:rPr lang="en-US" altLang="ja-JP" sz="1600" kern="1200" dirty="0" smtClean="0">
              <a:solidFill>
                <a:schemeClr val="bg1">
                  <a:lumMod val="75000"/>
                </a:schemeClr>
              </a:solidFill>
            </a:rPr>
            <a:t/>
          </a:r>
          <a:br>
            <a:rPr lang="en-US" altLang="ja-JP" sz="1600" kern="1200" dirty="0" smtClean="0">
              <a:solidFill>
                <a:schemeClr val="bg1">
                  <a:lumMod val="75000"/>
                </a:schemeClr>
              </a:solidFill>
            </a:rPr>
          </a:br>
          <a:r>
            <a:rPr lang="ja-JP" altLang="en-US" sz="1600" kern="1200" smtClean="0">
              <a:solidFill>
                <a:schemeClr val="bg1">
                  <a:lumMod val="75000"/>
                </a:schemeClr>
              </a:solidFill>
            </a:rPr>
            <a:t>　・低周波防振装置としての</a:t>
          </a:r>
          <a:r>
            <a:rPr lang="en-US" altLang="ja-JP" sz="1600" kern="1200" smtClean="0">
              <a:solidFill>
                <a:schemeClr val="bg1">
                  <a:lumMod val="75000"/>
                </a:schemeClr>
              </a:solidFill>
            </a:rPr>
            <a:t>SAS</a:t>
          </a:r>
          <a:br>
            <a:rPr lang="en-US" altLang="ja-JP" sz="1600" kern="1200" smtClean="0">
              <a:solidFill>
                <a:schemeClr val="bg1">
                  <a:lumMod val="75000"/>
                </a:schemeClr>
              </a:solidFill>
            </a:rPr>
          </a:br>
          <a:r>
            <a:rPr lang="ja-JP" altLang="en-US" sz="1600" kern="1200" smtClean="0">
              <a:solidFill>
                <a:schemeClr val="bg1">
                  <a:lumMod val="75000"/>
                </a:schemeClr>
              </a:solidFill>
            </a:rPr>
            <a:t>　・</a:t>
          </a:r>
          <a:r>
            <a:rPr lang="en-US" altLang="ja-JP" sz="1600" kern="1200" dirty="0" smtClean="0">
              <a:solidFill>
                <a:schemeClr val="bg1">
                  <a:lumMod val="75000"/>
                </a:schemeClr>
              </a:solidFill>
            </a:rPr>
            <a:t>KAGRA</a:t>
          </a:r>
          <a:r>
            <a:rPr lang="ja-JP" altLang="en-US" sz="1600" kern="1200" dirty="0" smtClean="0">
              <a:solidFill>
                <a:schemeClr val="bg1">
                  <a:lumMod val="75000"/>
                </a:schemeClr>
              </a:solidFill>
            </a:rPr>
            <a:t>における防振装置</a:t>
          </a:r>
          <a:r>
            <a:rPr lang="en-US" altLang="ja-JP" sz="1600" kern="1200" dirty="0" smtClean="0">
              <a:solidFill>
                <a:schemeClr val="bg1">
                  <a:lumMod val="75000"/>
                </a:schemeClr>
              </a:solidFill>
            </a:rPr>
            <a:t>(</a:t>
          </a:r>
          <a:r>
            <a:rPr lang="en-US" altLang="ja-JP" sz="1600" kern="1200" smtClean="0">
              <a:solidFill>
                <a:schemeClr val="bg1">
                  <a:lumMod val="75000"/>
                </a:schemeClr>
              </a:solidFill>
            </a:rPr>
            <a:t>KAGRA-SAS)</a:t>
          </a:r>
          <a:endParaRPr lang="ja-JP" altLang="en-US" sz="1600" kern="1200" dirty="0">
            <a:solidFill>
              <a:schemeClr val="bg1">
                <a:lumMod val="75000"/>
              </a:schemeClr>
            </a:solidFill>
          </a:endParaRPr>
        </a:p>
      </dsp:txBody>
      <dsp:txXfrm>
        <a:off x="2302815" y="1019911"/>
        <a:ext cx="6554168" cy="967979"/>
      </dsp:txXfrm>
    </dsp:sp>
    <dsp:sp modelId="{6920C028-5C47-42D2-AD34-DCF89D84630C}">
      <dsp:nvSpPr>
        <dsp:cNvPr id="0" name=""/>
        <dsp:cNvSpPr/>
      </dsp:nvSpPr>
      <dsp:spPr>
        <a:xfrm>
          <a:off x="0" y="1019911"/>
          <a:ext cx="2302815" cy="967979"/>
        </a:xfrm>
        <a:prstGeom prst="round2SameRect">
          <a:avLst>
            <a:gd name="adj1" fmla="val 16670"/>
            <a:gd name="adj2" fmla="val 0"/>
          </a:avLst>
        </a:prstGeom>
        <a:solidFill>
          <a:schemeClr val="bg1">
            <a:lumMod val="75000"/>
          </a:schemeClr>
        </a:solidFill>
        <a:ln w="9525" cap="flat" cmpd="sng" algn="ctr">
          <a:solidFill>
            <a:schemeClr val="bg1">
              <a:lumMod val="7500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l" defTabSz="800100" rtl="0">
            <a:lnSpc>
              <a:spcPct val="90000"/>
            </a:lnSpc>
            <a:spcBef>
              <a:spcPct val="0"/>
            </a:spcBef>
            <a:spcAft>
              <a:spcPct val="35000"/>
            </a:spcAft>
          </a:pPr>
          <a:r>
            <a:rPr kumimoji="1" lang="en-US" altLang="ja-JP" sz="1800" b="1" kern="1200" dirty="0" smtClean="0"/>
            <a:t>2. </a:t>
          </a:r>
          <a:r>
            <a:rPr kumimoji="1" lang="ja-JP" altLang="en-US" sz="1800" b="1" kern="1200" dirty="0" smtClean="0"/>
            <a:t>低周波防振装置の</a:t>
          </a:r>
          <a:r>
            <a:rPr kumimoji="1" lang="en-US" altLang="ja-JP" sz="1800" b="1" kern="1200" dirty="0" smtClean="0"/>
            <a:t/>
          </a:r>
          <a:br>
            <a:rPr kumimoji="1" lang="en-US" altLang="ja-JP" sz="1800" b="1" kern="1200" dirty="0" smtClean="0"/>
          </a:br>
          <a:r>
            <a:rPr kumimoji="1" lang="ja-JP" altLang="en-US" sz="1800" b="1" kern="1200" dirty="0" smtClean="0"/>
            <a:t>　  概要</a:t>
          </a:r>
          <a:endParaRPr lang="ja-JP" altLang="en-US" sz="1800" kern="1200" dirty="0"/>
        </a:p>
      </dsp:txBody>
      <dsp:txXfrm>
        <a:off x="47261" y="1067172"/>
        <a:ext cx="2208293" cy="920718"/>
      </dsp:txXfrm>
    </dsp:sp>
    <dsp:sp modelId="{30FE12B3-19D9-4AAC-AAB7-BA701930A894}">
      <dsp:nvSpPr>
        <dsp:cNvPr id="0" name=""/>
        <dsp:cNvSpPr/>
      </dsp:nvSpPr>
      <dsp:spPr>
        <a:xfrm>
          <a:off x="2302815" y="2036290"/>
          <a:ext cx="6554168" cy="9679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lvl="0" algn="l" defTabSz="711200" rtl="0">
            <a:lnSpc>
              <a:spcPct val="90000"/>
            </a:lnSpc>
            <a:spcBef>
              <a:spcPct val="0"/>
            </a:spcBef>
            <a:spcAft>
              <a:spcPct val="35000"/>
            </a:spcAft>
          </a:pPr>
          <a:r>
            <a:rPr lang="ja-JP" altLang="en-US" sz="1600" kern="1200" dirty="0" smtClean="0">
              <a:solidFill>
                <a:schemeClr val="bg1">
                  <a:lumMod val="75000"/>
                </a:schemeClr>
              </a:solidFill>
            </a:rPr>
            <a:t>　・制御への要求</a:t>
          </a:r>
          <a:r>
            <a:rPr lang="en-US" altLang="ja-JP" sz="1600" kern="1200" dirty="0" smtClean="0">
              <a:solidFill>
                <a:schemeClr val="bg1">
                  <a:lumMod val="75000"/>
                </a:schemeClr>
              </a:solidFill>
            </a:rPr>
            <a:t/>
          </a:r>
          <a:br>
            <a:rPr lang="en-US" altLang="ja-JP" sz="1600" kern="1200" dirty="0" smtClean="0">
              <a:solidFill>
                <a:schemeClr val="bg1">
                  <a:lumMod val="75000"/>
                </a:schemeClr>
              </a:solidFill>
            </a:rPr>
          </a:br>
          <a:r>
            <a:rPr lang="ja-JP" altLang="en-US" sz="1600" kern="1200" dirty="0" smtClean="0">
              <a:solidFill>
                <a:schemeClr val="bg1">
                  <a:lumMod val="75000"/>
                </a:schemeClr>
              </a:solidFill>
            </a:rPr>
            <a:t>　・</a:t>
          </a:r>
          <a:r>
            <a:rPr lang="en-US" altLang="ja-JP" sz="1600" kern="1200" dirty="0" smtClean="0">
              <a:solidFill>
                <a:schemeClr val="bg1">
                  <a:lumMod val="75000"/>
                </a:schemeClr>
              </a:solidFill>
            </a:rPr>
            <a:t>KAGRA-SAS</a:t>
          </a:r>
          <a:r>
            <a:rPr lang="ja-JP" altLang="en-US" sz="1600" kern="1200" dirty="0" smtClean="0">
              <a:solidFill>
                <a:schemeClr val="bg1">
                  <a:lumMod val="75000"/>
                </a:schemeClr>
              </a:solidFill>
            </a:rPr>
            <a:t>の制御トポロジー</a:t>
          </a:r>
          <a:r>
            <a:rPr lang="en-US" altLang="ja-JP" sz="1600" kern="1200" dirty="0" smtClean="0">
              <a:solidFill>
                <a:schemeClr val="bg1">
                  <a:lumMod val="75000"/>
                </a:schemeClr>
              </a:solidFill>
            </a:rPr>
            <a:t/>
          </a:r>
          <a:br>
            <a:rPr lang="en-US" altLang="ja-JP" sz="1600" kern="1200" dirty="0" smtClean="0">
              <a:solidFill>
                <a:schemeClr val="bg1">
                  <a:lumMod val="75000"/>
                </a:schemeClr>
              </a:solidFill>
            </a:rPr>
          </a:br>
          <a:r>
            <a:rPr lang="ja-JP" altLang="en-US" sz="1600" kern="1200" dirty="0" smtClean="0">
              <a:solidFill>
                <a:schemeClr val="bg1">
                  <a:lumMod val="75000"/>
                </a:schemeClr>
              </a:solidFill>
            </a:rPr>
            <a:t>　・制御の設計</a:t>
          </a:r>
          <a:endParaRPr lang="ja-JP" altLang="en-US" sz="1600" kern="1200" dirty="0">
            <a:solidFill>
              <a:schemeClr val="bg1">
                <a:lumMod val="75000"/>
              </a:schemeClr>
            </a:solidFill>
          </a:endParaRPr>
        </a:p>
      </dsp:txBody>
      <dsp:txXfrm>
        <a:off x="2302815" y="2036290"/>
        <a:ext cx="6554168" cy="967979"/>
      </dsp:txXfrm>
    </dsp:sp>
    <dsp:sp modelId="{78595D6E-7C05-4154-B926-1536EB416384}">
      <dsp:nvSpPr>
        <dsp:cNvPr id="0" name=""/>
        <dsp:cNvSpPr/>
      </dsp:nvSpPr>
      <dsp:spPr>
        <a:xfrm>
          <a:off x="0" y="2036290"/>
          <a:ext cx="2302815" cy="967979"/>
        </a:xfrm>
        <a:prstGeom prst="round2SameRect">
          <a:avLst>
            <a:gd name="adj1" fmla="val 16670"/>
            <a:gd name="adj2" fmla="val 0"/>
          </a:avLst>
        </a:prstGeom>
        <a:solidFill>
          <a:schemeClr val="bg1">
            <a:lumMod val="75000"/>
          </a:schemeClr>
        </a:solidFill>
        <a:ln w="9525" cap="flat" cmpd="sng" algn="ctr">
          <a:solidFill>
            <a:schemeClr val="bg1">
              <a:lumMod val="7500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l" defTabSz="800100" rtl="0">
            <a:lnSpc>
              <a:spcPct val="90000"/>
            </a:lnSpc>
            <a:spcBef>
              <a:spcPct val="0"/>
            </a:spcBef>
            <a:spcAft>
              <a:spcPct val="35000"/>
            </a:spcAft>
          </a:pPr>
          <a:r>
            <a:rPr kumimoji="1" lang="en-US" altLang="ja-JP" sz="1800" b="1" kern="1200" dirty="0" smtClean="0"/>
            <a:t>3. </a:t>
          </a:r>
          <a:r>
            <a:rPr kumimoji="1" lang="ja-JP" altLang="en-US" sz="1800" b="1" kern="1200" dirty="0" smtClean="0"/>
            <a:t>防振装置の制御</a:t>
          </a:r>
          <a:endParaRPr lang="ja-JP" altLang="en-US" sz="1800" kern="1200" dirty="0"/>
        </a:p>
      </dsp:txBody>
      <dsp:txXfrm>
        <a:off x="47261" y="2083551"/>
        <a:ext cx="2208293" cy="920718"/>
      </dsp:txXfrm>
    </dsp:sp>
    <dsp:sp modelId="{34ACAD1C-1104-4AC2-A3F1-24674A11EE26}">
      <dsp:nvSpPr>
        <dsp:cNvPr id="0" name=""/>
        <dsp:cNvSpPr/>
      </dsp:nvSpPr>
      <dsp:spPr>
        <a:xfrm>
          <a:off x="2302815" y="3052668"/>
          <a:ext cx="6554168" cy="9679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lvl="0" algn="l" defTabSz="711200" rtl="0">
            <a:lnSpc>
              <a:spcPct val="90000"/>
            </a:lnSpc>
            <a:spcBef>
              <a:spcPct val="0"/>
            </a:spcBef>
            <a:spcAft>
              <a:spcPct val="35000"/>
            </a:spcAft>
          </a:pPr>
          <a:r>
            <a:rPr lang="ja-JP" altLang="en-US" sz="1600" kern="1200" dirty="0" smtClean="0"/>
            <a:t>　・実験セットアップ</a:t>
          </a:r>
          <a:r>
            <a:rPr lang="en-US" altLang="ja-JP" sz="1600" kern="1200" dirty="0" smtClean="0"/>
            <a:t/>
          </a:r>
          <a:br>
            <a:rPr lang="en-US" altLang="ja-JP" sz="1600" kern="1200" dirty="0" smtClean="0"/>
          </a:br>
          <a:r>
            <a:rPr lang="ja-JP" altLang="en-US" sz="1600" kern="1200" dirty="0" smtClean="0"/>
            <a:t>　・各種制御と性能確認</a:t>
          </a:r>
          <a:r>
            <a:rPr lang="en-US" altLang="ja-JP" sz="1600" kern="1200" dirty="0" smtClean="0"/>
            <a:t/>
          </a:r>
          <a:br>
            <a:rPr lang="en-US" altLang="ja-JP" sz="1600" kern="1200" dirty="0" smtClean="0"/>
          </a:br>
          <a:r>
            <a:rPr lang="ja-JP" altLang="en-US" sz="1600" kern="1200" dirty="0" smtClean="0"/>
            <a:t>　・オートマトンによる自動制御</a:t>
          </a:r>
          <a:endParaRPr lang="ja-JP" altLang="en-US" sz="1600" kern="1200" dirty="0"/>
        </a:p>
      </dsp:txBody>
      <dsp:txXfrm>
        <a:off x="2302815" y="3052668"/>
        <a:ext cx="6554168" cy="967979"/>
      </dsp:txXfrm>
    </dsp:sp>
    <dsp:sp modelId="{1A415AD4-16F8-4759-9C7D-B840F43CC80C}">
      <dsp:nvSpPr>
        <dsp:cNvPr id="0" name=""/>
        <dsp:cNvSpPr/>
      </dsp:nvSpPr>
      <dsp:spPr>
        <a:xfrm>
          <a:off x="0" y="3052668"/>
          <a:ext cx="2302815" cy="967979"/>
        </a:xfrm>
        <a:prstGeom prst="round2SameRect">
          <a:avLst>
            <a:gd name="adj1" fmla="val 16670"/>
            <a:gd name="adj2" fmla="val 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l" defTabSz="800100" rtl="0">
            <a:lnSpc>
              <a:spcPct val="90000"/>
            </a:lnSpc>
            <a:spcBef>
              <a:spcPct val="0"/>
            </a:spcBef>
            <a:spcAft>
              <a:spcPct val="35000"/>
            </a:spcAft>
          </a:pPr>
          <a:r>
            <a:rPr kumimoji="1" lang="en-US" altLang="ja-JP" sz="1800" b="1" kern="1200" smtClean="0"/>
            <a:t>4. </a:t>
          </a:r>
          <a:r>
            <a:rPr kumimoji="1" lang="ja-JP" altLang="en-US" sz="1800" b="1" kern="1200" dirty="0" smtClean="0"/>
            <a:t>制御実験</a:t>
          </a:r>
          <a:endParaRPr lang="ja-JP" altLang="en-US" sz="1800" kern="1200" dirty="0"/>
        </a:p>
      </dsp:txBody>
      <dsp:txXfrm>
        <a:off x="47261" y="3099929"/>
        <a:ext cx="2208293" cy="920718"/>
      </dsp:txXfrm>
    </dsp:sp>
    <dsp:sp modelId="{EE866ECC-1F19-4553-AF6A-0B837AD12763}">
      <dsp:nvSpPr>
        <dsp:cNvPr id="0" name=""/>
        <dsp:cNvSpPr/>
      </dsp:nvSpPr>
      <dsp:spPr>
        <a:xfrm>
          <a:off x="2302815" y="4069047"/>
          <a:ext cx="6554168" cy="9679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lvl="0" algn="l" defTabSz="711200" rtl="0">
            <a:lnSpc>
              <a:spcPct val="90000"/>
            </a:lnSpc>
            <a:spcBef>
              <a:spcPct val="0"/>
            </a:spcBef>
            <a:spcAft>
              <a:spcPct val="35000"/>
            </a:spcAft>
          </a:pPr>
          <a:r>
            <a:rPr lang="ja-JP" altLang="en-US" sz="1600" kern="1200" dirty="0" smtClean="0">
              <a:solidFill>
                <a:schemeClr val="bg1">
                  <a:lumMod val="75000"/>
                </a:schemeClr>
              </a:solidFill>
            </a:rPr>
            <a:t>　・まとめ</a:t>
          </a:r>
          <a:r>
            <a:rPr lang="en-US" altLang="ja-JP" sz="1600" kern="1200" dirty="0" smtClean="0">
              <a:solidFill>
                <a:schemeClr val="bg1">
                  <a:lumMod val="75000"/>
                </a:schemeClr>
              </a:solidFill>
            </a:rPr>
            <a:t/>
          </a:r>
          <a:br>
            <a:rPr lang="en-US" altLang="ja-JP" sz="1600" kern="1200" dirty="0" smtClean="0">
              <a:solidFill>
                <a:schemeClr val="bg1">
                  <a:lumMod val="75000"/>
                </a:schemeClr>
              </a:solidFill>
            </a:rPr>
          </a:br>
          <a:r>
            <a:rPr lang="ja-JP" altLang="en-US" sz="1600" kern="1200" dirty="0" smtClean="0">
              <a:solidFill>
                <a:schemeClr val="bg1">
                  <a:lumMod val="75000"/>
                </a:schemeClr>
              </a:solidFill>
            </a:rPr>
            <a:t>　・今後の課題</a:t>
          </a:r>
          <a:endParaRPr lang="ja-JP" altLang="en-US" sz="1600" kern="1200" dirty="0">
            <a:solidFill>
              <a:schemeClr val="bg1">
                <a:lumMod val="75000"/>
              </a:schemeClr>
            </a:solidFill>
          </a:endParaRPr>
        </a:p>
      </dsp:txBody>
      <dsp:txXfrm>
        <a:off x="2302815" y="4069047"/>
        <a:ext cx="6554168" cy="967979"/>
      </dsp:txXfrm>
    </dsp:sp>
    <dsp:sp modelId="{AAE2CAAF-0F7C-4B85-B9C9-A38A321056DD}">
      <dsp:nvSpPr>
        <dsp:cNvPr id="0" name=""/>
        <dsp:cNvSpPr/>
      </dsp:nvSpPr>
      <dsp:spPr>
        <a:xfrm>
          <a:off x="0" y="4069047"/>
          <a:ext cx="2302815" cy="967979"/>
        </a:xfrm>
        <a:prstGeom prst="round2SameRect">
          <a:avLst>
            <a:gd name="adj1" fmla="val 16670"/>
            <a:gd name="adj2" fmla="val 0"/>
          </a:avLst>
        </a:prstGeom>
        <a:solidFill>
          <a:schemeClr val="bg1">
            <a:lumMod val="75000"/>
          </a:schemeClr>
        </a:solidFill>
        <a:ln w="9525" cap="flat" cmpd="sng" algn="ctr">
          <a:solidFill>
            <a:schemeClr val="bg1">
              <a:lumMod val="7500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l" defTabSz="800100" rtl="0">
            <a:lnSpc>
              <a:spcPct val="90000"/>
            </a:lnSpc>
            <a:spcBef>
              <a:spcPct val="0"/>
            </a:spcBef>
            <a:spcAft>
              <a:spcPct val="35000"/>
            </a:spcAft>
          </a:pPr>
          <a:r>
            <a:rPr kumimoji="1" lang="en-US" altLang="ja-JP" sz="1800" b="1" kern="1200" smtClean="0"/>
            <a:t>5. </a:t>
          </a:r>
          <a:r>
            <a:rPr kumimoji="1" lang="ja-JP" altLang="en-US" sz="1800" b="1" kern="1200" dirty="0" smtClean="0"/>
            <a:t>まとめ</a:t>
          </a:r>
          <a:endParaRPr lang="ja-JP" altLang="en-US" sz="1800" kern="1200" dirty="0"/>
        </a:p>
      </dsp:txBody>
      <dsp:txXfrm>
        <a:off x="47261" y="4116308"/>
        <a:ext cx="2208293" cy="92071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345515-89CE-4F11-BC7C-01BBFACD933F}">
      <dsp:nvSpPr>
        <dsp:cNvPr id="0" name=""/>
        <dsp:cNvSpPr/>
      </dsp:nvSpPr>
      <dsp:spPr>
        <a:xfrm>
          <a:off x="0" y="5037026"/>
          <a:ext cx="8856984" cy="0"/>
        </a:xfrm>
        <a:prstGeom prst="line">
          <a:avLst/>
        </a:pr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7E1C529-A09B-424A-B537-7E2C94A3F083}">
      <dsp:nvSpPr>
        <dsp:cNvPr id="0" name=""/>
        <dsp:cNvSpPr/>
      </dsp:nvSpPr>
      <dsp:spPr>
        <a:xfrm>
          <a:off x="0" y="4020648"/>
          <a:ext cx="8856984" cy="0"/>
        </a:xfrm>
        <a:prstGeom prst="line">
          <a:avLst/>
        </a:pr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61C13ED-C511-46FB-9B6E-2288428BC598}">
      <dsp:nvSpPr>
        <dsp:cNvPr id="0" name=""/>
        <dsp:cNvSpPr/>
      </dsp:nvSpPr>
      <dsp:spPr>
        <a:xfrm>
          <a:off x="0" y="3004269"/>
          <a:ext cx="8856984" cy="0"/>
        </a:xfrm>
        <a:prstGeom prst="line">
          <a:avLst/>
        </a:pr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28562B8-D277-4C5A-9DD6-BF795BA5B517}">
      <dsp:nvSpPr>
        <dsp:cNvPr id="0" name=""/>
        <dsp:cNvSpPr/>
      </dsp:nvSpPr>
      <dsp:spPr>
        <a:xfrm>
          <a:off x="0" y="1987891"/>
          <a:ext cx="8856984" cy="0"/>
        </a:xfrm>
        <a:prstGeom prst="line">
          <a:avLst/>
        </a:pr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B79DBE7-EEB8-483E-A4D6-98FE8228F2AD}">
      <dsp:nvSpPr>
        <dsp:cNvPr id="0" name=""/>
        <dsp:cNvSpPr/>
      </dsp:nvSpPr>
      <dsp:spPr>
        <a:xfrm>
          <a:off x="0" y="971512"/>
          <a:ext cx="8856984" cy="0"/>
        </a:xfrm>
        <a:prstGeom prst="line">
          <a:avLst/>
        </a:pr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4095DCB-CD92-4035-9FE7-18634BD15C13}">
      <dsp:nvSpPr>
        <dsp:cNvPr id="0" name=""/>
        <dsp:cNvSpPr/>
      </dsp:nvSpPr>
      <dsp:spPr>
        <a:xfrm>
          <a:off x="2302815" y="3533"/>
          <a:ext cx="6554168" cy="9679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lvl="0" algn="l" defTabSz="711200" rtl="0">
            <a:lnSpc>
              <a:spcPct val="90000"/>
            </a:lnSpc>
            <a:spcBef>
              <a:spcPct val="0"/>
            </a:spcBef>
            <a:spcAft>
              <a:spcPct val="35000"/>
            </a:spcAft>
          </a:pPr>
          <a:r>
            <a:rPr lang="ja-JP" altLang="en-US" sz="1600" kern="1200" dirty="0" smtClean="0">
              <a:solidFill>
                <a:schemeClr val="bg1">
                  <a:lumMod val="75000"/>
                </a:schemeClr>
              </a:solidFill>
            </a:rPr>
            <a:t>　・重力波とその検出原理</a:t>
          </a:r>
          <a:r>
            <a:rPr lang="en-US" altLang="ja-JP" sz="1600" kern="1200" dirty="0" smtClean="0">
              <a:solidFill>
                <a:schemeClr val="bg1">
                  <a:lumMod val="75000"/>
                </a:schemeClr>
              </a:solidFill>
            </a:rPr>
            <a:t/>
          </a:r>
          <a:br>
            <a:rPr lang="en-US" altLang="ja-JP" sz="1600" kern="1200" dirty="0" smtClean="0">
              <a:solidFill>
                <a:schemeClr val="bg1">
                  <a:lumMod val="75000"/>
                </a:schemeClr>
              </a:solidFill>
            </a:rPr>
          </a:br>
          <a:r>
            <a:rPr lang="ja-JP" altLang="en-US" sz="1600" kern="1200" dirty="0" smtClean="0">
              <a:solidFill>
                <a:schemeClr val="bg1">
                  <a:lumMod val="75000"/>
                </a:schemeClr>
              </a:solidFill>
            </a:rPr>
            <a:t>　・地上大型干渉計による重力波検出プロジェクト</a:t>
          </a:r>
          <a:r>
            <a:rPr lang="en-US" altLang="ja-JP" sz="1600" kern="1200" dirty="0" smtClean="0">
              <a:solidFill>
                <a:schemeClr val="bg1">
                  <a:lumMod val="75000"/>
                </a:schemeClr>
              </a:solidFill>
            </a:rPr>
            <a:t/>
          </a:r>
          <a:br>
            <a:rPr lang="en-US" altLang="ja-JP" sz="1600" kern="1200" dirty="0" smtClean="0">
              <a:solidFill>
                <a:schemeClr val="bg1">
                  <a:lumMod val="75000"/>
                </a:schemeClr>
              </a:solidFill>
            </a:rPr>
          </a:br>
          <a:r>
            <a:rPr lang="ja-JP" altLang="en-US" sz="1600" kern="1200" dirty="0" smtClean="0">
              <a:solidFill>
                <a:schemeClr val="bg1">
                  <a:lumMod val="75000"/>
                </a:schemeClr>
              </a:solidFill>
            </a:rPr>
            <a:t>　・低周波の重力波観測</a:t>
          </a:r>
          <a:endParaRPr lang="ja-JP" altLang="en-US" sz="1600" kern="1200" dirty="0">
            <a:solidFill>
              <a:schemeClr val="bg1">
                <a:lumMod val="75000"/>
              </a:schemeClr>
            </a:solidFill>
          </a:endParaRPr>
        </a:p>
      </dsp:txBody>
      <dsp:txXfrm>
        <a:off x="2302815" y="3533"/>
        <a:ext cx="6554168" cy="967979"/>
      </dsp:txXfrm>
    </dsp:sp>
    <dsp:sp modelId="{9153E764-0FE2-49B6-A940-BA7803E84986}">
      <dsp:nvSpPr>
        <dsp:cNvPr id="0" name=""/>
        <dsp:cNvSpPr/>
      </dsp:nvSpPr>
      <dsp:spPr>
        <a:xfrm>
          <a:off x="0" y="0"/>
          <a:ext cx="2302815" cy="967979"/>
        </a:xfrm>
        <a:prstGeom prst="round2SameRect">
          <a:avLst>
            <a:gd name="adj1" fmla="val 16670"/>
            <a:gd name="adj2" fmla="val 0"/>
          </a:avLst>
        </a:prstGeom>
        <a:solidFill>
          <a:schemeClr val="bg1">
            <a:lumMod val="75000"/>
          </a:schemeClr>
        </a:solidFill>
        <a:ln w="9525" cap="flat" cmpd="sng" algn="ctr">
          <a:solidFill>
            <a:schemeClr val="bg1">
              <a:lumMod val="7500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l" defTabSz="800100" rtl="0">
            <a:lnSpc>
              <a:spcPct val="90000"/>
            </a:lnSpc>
            <a:spcBef>
              <a:spcPct val="0"/>
            </a:spcBef>
            <a:spcAft>
              <a:spcPct val="35000"/>
            </a:spcAft>
          </a:pPr>
          <a:r>
            <a:rPr kumimoji="1" lang="en-US" altLang="ja-JP" sz="1800" b="1" kern="1200" dirty="0" smtClean="0"/>
            <a:t>1. </a:t>
          </a:r>
          <a:r>
            <a:rPr kumimoji="1" lang="ja-JP" altLang="en-US" sz="1800" b="1" kern="1200" dirty="0" smtClean="0"/>
            <a:t>研究動機</a:t>
          </a:r>
          <a:endParaRPr lang="ja-JP" altLang="en-US" sz="1800" kern="1200" dirty="0"/>
        </a:p>
      </dsp:txBody>
      <dsp:txXfrm>
        <a:off x="47261" y="47261"/>
        <a:ext cx="2208293" cy="920718"/>
      </dsp:txXfrm>
    </dsp:sp>
    <dsp:sp modelId="{DC5CDB1E-FA56-425C-998D-CB9C7E6F324F}">
      <dsp:nvSpPr>
        <dsp:cNvPr id="0" name=""/>
        <dsp:cNvSpPr/>
      </dsp:nvSpPr>
      <dsp:spPr>
        <a:xfrm>
          <a:off x="2302815" y="1019911"/>
          <a:ext cx="6554168" cy="9679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lvl="0" algn="l" defTabSz="711200" rtl="0">
            <a:lnSpc>
              <a:spcPct val="90000"/>
            </a:lnSpc>
            <a:spcBef>
              <a:spcPct val="0"/>
            </a:spcBef>
            <a:spcAft>
              <a:spcPct val="35000"/>
            </a:spcAft>
          </a:pPr>
          <a:r>
            <a:rPr lang="ja-JP" altLang="en-US" sz="1600" kern="1200" dirty="0" smtClean="0">
              <a:solidFill>
                <a:schemeClr val="bg1">
                  <a:lumMod val="75000"/>
                </a:schemeClr>
              </a:solidFill>
            </a:rPr>
            <a:t>　・防振の基本概念</a:t>
          </a:r>
          <a:r>
            <a:rPr lang="en-US" altLang="ja-JP" sz="1600" kern="1200" dirty="0" smtClean="0">
              <a:solidFill>
                <a:schemeClr val="bg1">
                  <a:lumMod val="75000"/>
                </a:schemeClr>
              </a:solidFill>
            </a:rPr>
            <a:t/>
          </a:r>
          <a:br>
            <a:rPr lang="en-US" altLang="ja-JP" sz="1600" kern="1200" dirty="0" smtClean="0">
              <a:solidFill>
                <a:schemeClr val="bg1">
                  <a:lumMod val="75000"/>
                </a:schemeClr>
              </a:solidFill>
            </a:rPr>
          </a:br>
          <a:r>
            <a:rPr lang="ja-JP" altLang="en-US" sz="1600" kern="1200" smtClean="0">
              <a:solidFill>
                <a:schemeClr val="bg1">
                  <a:lumMod val="75000"/>
                </a:schemeClr>
              </a:solidFill>
            </a:rPr>
            <a:t>　・低周波防振装置としての</a:t>
          </a:r>
          <a:r>
            <a:rPr lang="en-US" altLang="ja-JP" sz="1600" kern="1200" smtClean="0">
              <a:solidFill>
                <a:schemeClr val="bg1">
                  <a:lumMod val="75000"/>
                </a:schemeClr>
              </a:solidFill>
            </a:rPr>
            <a:t>SAS</a:t>
          </a:r>
          <a:br>
            <a:rPr lang="en-US" altLang="ja-JP" sz="1600" kern="1200" smtClean="0">
              <a:solidFill>
                <a:schemeClr val="bg1">
                  <a:lumMod val="75000"/>
                </a:schemeClr>
              </a:solidFill>
            </a:rPr>
          </a:br>
          <a:r>
            <a:rPr lang="ja-JP" altLang="en-US" sz="1600" kern="1200" smtClean="0">
              <a:solidFill>
                <a:schemeClr val="bg1">
                  <a:lumMod val="75000"/>
                </a:schemeClr>
              </a:solidFill>
            </a:rPr>
            <a:t>　・</a:t>
          </a:r>
          <a:r>
            <a:rPr lang="en-US" altLang="ja-JP" sz="1600" kern="1200" dirty="0" smtClean="0">
              <a:solidFill>
                <a:schemeClr val="bg1">
                  <a:lumMod val="75000"/>
                </a:schemeClr>
              </a:solidFill>
            </a:rPr>
            <a:t>KAGRA</a:t>
          </a:r>
          <a:r>
            <a:rPr lang="ja-JP" altLang="en-US" sz="1600" kern="1200" dirty="0" smtClean="0">
              <a:solidFill>
                <a:schemeClr val="bg1">
                  <a:lumMod val="75000"/>
                </a:schemeClr>
              </a:solidFill>
            </a:rPr>
            <a:t>における防振装置</a:t>
          </a:r>
          <a:r>
            <a:rPr lang="en-US" altLang="ja-JP" sz="1600" kern="1200" dirty="0" smtClean="0">
              <a:solidFill>
                <a:schemeClr val="bg1">
                  <a:lumMod val="75000"/>
                </a:schemeClr>
              </a:solidFill>
            </a:rPr>
            <a:t>(</a:t>
          </a:r>
          <a:r>
            <a:rPr lang="en-US" altLang="ja-JP" sz="1600" kern="1200" smtClean="0">
              <a:solidFill>
                <a:schemeClr val="bg1">
                  <a:lumMod val="75000"/>
                </a:schemeClr>
              </a:solidFill>
            </a:rPr>
            <a:t>KAGRA-SAS)</a:t>
          </a:r>
          <a:endParaRPr lang="ja-JP" altLang="en-US" sz="1600" kern="1200" dirty="0">
            <a:solidFill>
              <a:schemeClr val="bg1">
                <a:lumMod val="75000"/>
              </a:schemeClr>
            </a:solidFill>
          </a:endParaRPr>
        </a:p>
      </dsp:txBody>
      <dsp:txXfrm>
        <a:off x="2302815" y="1019911"/>
        <a:ext cx="6554168" cy="967979"/>
      </dsp:txXfrm>
    </dsp:sp>
    <dsp:sp modelId="{6920C028-5C47-42D2-AD34-DCF89D84630C}">
      <dsp:nvSpPr>
        <dsp:cNvPr id="0" name=""/>
        <dsp:cNvSpPr/>
      </dsp:nvSpPr>
      <dsp:spPr>
        <a:xfrm>
          <a:off x="0" y="1019911"/>
          <a:ext cx="2302815" cy="967979"/>
        </a:xfrm>
        <a:prstGeom prst="round2SameRect">
          <a:avLst>
            <a:gd name="adj1" fmla="val 16670"/>
            <a:gd name="adj2" fmla="val 0"/>
          </a:avLst>
        </a:prstGeom>
        <a:solidFill>
          <a:schemeClr val="bg1">
            <a:lumMod val="75000"/>
          </a:schemeClr>
        </a:solidFill>
        <a:ln w="9525" cap="flat" cmpd="sng" algn="ctr">
          <a:solidFill>
            <a:schemeClr val="bg1">
              <a:lumMod val="7500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l" defTabSz="800100" rtl="0">
            <a:lnSpc>
              <a:spcPct val="90000"/>
            </a:lnSpc>
            <a:spcBef>
              <a:spcPct val="0"/>
            </a:spcBef>
            <a:spcAft>
              <a:spcPct val="35000"/>
            </a:spcAft>
          </a:pPr>
          <a:r>
            <a:rPr kumimoji="1" lang="en-US" altLang="ja-JP" sz="1800" b="1" kern="1200" dirty="0" smtClean="0"/>
            <a:t>2. </a:t>
          </a:r>
          <a:r>
            <a:rPr kumimoji="1" lang="ja-JP" altLang="en-US" sz="1800" b="1" kern="1200" dirty="0" smtClean="0"/>
            <a:t>低周波防振装置の</a:t>
          </a:r>
          <a:r>
            <a:rPr kumimoji="1" lang="en-US" altLang="ja-JP" sz="1800" b="1" kern="1200" dirty="0" smtClean="0"/>
            <a:t/>
          </a:r>
          <a:br>
            <a:rPr kumimoji="1" lang="en-US" altLang="ja-JP" sz="1800" b="1" kern="1200" dirty="0" smtClean="0"/>
          </a:br>
          <a:r>
            <a:rPr kumimoji="1" lang="ja-JP" altLang="en-US" sz="1800" b="1" kern="1200" dirty="0" smtClean="0"/>
            <a:t>　  概要</a:t>
          </a:r>
          <a:endParaRPr lang="ja-JP" altLang="en-US" sz="1800" kern="1200" dirty="0"/>
        </a:p>
      </dsp:txBody>
      <dsp:txXfrm>
        <a:off x="47261" y="1067172"/>
        <a:ext cx="2208293" cy="920718"/>
      </dsp:txXfrm>
    </dsp:sp>
    <dsp:sp modelId="{30FE12B3-19D9-4AAC-AAB7-BA701930A894}">
      <dsp:nvSpPr>
        <dsp:cNvPr id="0" name=""/>
        <dsp:cNvSpPr/>
      </dsp:nvSpPr>
      <dsp:spPr>
        <a:xfrm>
          <a:off x="2302815" y="2036290"/>
          <a:ext cx="6554168" cy="9679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lvl="0" algn="l" defTabSz="711200" rtl="0">
            <a:lnSpc>
              <a:spcPct val="90000"/>
            </a:lnSpc>
            <a:spcBef>
              <a:spcPct val="0"/>
            </a:spcBef>
            <a:spcAft>
              <a:spcPct val="35000"/>
            </a:spcAft>
          </a:pPr>
          <a:r>
            <a:rPr lang="ja-JP" altLang="en-US" sz="1600" kern="1200" dirty="0" smtClean="0">
              <a:solidFill>
                <a:schemeClr val="bg1">
                  <a:lumMod val="75000"/>
                </a:schemeClr>
              </a:solidFill>
            </a:rPr>
            <a:t>　・制御への要求</a:t>
          </a:r>
          <a:r>
            <a:rPr lang="en-US" altLang="ja-JP" sz="1600" kern="1200" dirty="0" smtClean="0">
              <a:solidFill>
                <a:schemeClr val="bg1">
                  <a:lumMod val="75000"/>
                </a:schemeClr>
              </a:solidFill>
            </a:rPr>
            <a:t/>
          </a:r>
          <a:br>
            <a:rPr lang="en-US" altLang="ja-JP" sz="1600" kern="1200" dirty="0" smtClean="0">
              <a:solidFill>
                <a:schemeClr val="bg1">
                  <a:lumMod val="75000"/>
                </a:schemeClr>
              </a:solidFill>
            </a:rPr>
          </a:br>
          <a:r>
            <a:rPr lang="ja-JP" altLang="en-US" sz="1600" kern="1200" dirty="0" smtClean="0">
              <a:solidFill>
                <a:schemeClr val="bg1">
                  <a:lumMod val="75000"/>
                </a:schemeClr>
              </a:solidFill>
            </a:rPr>
            <a:t>　・</a:t>
          </a:r>
          <a:r>
            <a:rPr lang="en-US" altLang="ja-JP" sz="1600" kern="1200" dirty="0" smtClean="0">
              <a:solidFill>
                <a:schemeClr val="bg1">
                  <a:lumMod val="75000"/>
                </a:schemeClr>
              </a:solidFill>
            </a:rPr>
            <a:t>KAGRA-SAS</a:t>
          </a:r>
          <a:r>
            <a:rPr lang="ja-JP" altLang="en-US" sz="1600" kern="1200" dirty="0" smtClean="0">
              <a:solidFill>
                <a:schemeClr val="bg1">
                  <a:lumMod val="75000"/>
                </a:schemeClr>
              </a:solidFill>
            </a:rPr>
            <a:t>の制御トポロジー</a:t>
          </a:r>
          <a:r>
            <a:rPr lang="en-US" altLang="ja-JP" sz="1600" kern="1200" dirty="0" smtClean="0">
              <a:solidFill>
                <a:schemeClr val="bg1">
                  <a:lumMod val="75000"/>
                </a:schemeClr>
              </a:solidFill>
            </a:rPr>
            <a:t/>
          </a:r>
          <a:br>
            <a:rPr lang="en-US" altLang="ja-JP" sz="1600" kern="1200" dirty="0" smtClean="0">
              <a:solidFill>
                <a:schemeClr val="bg1">
                  <a:lumMod val="75000"/>
                </a:schemeClr>
              </a:solidFill>
            </a:rPr>
          </a:br>
          <a:r>
            <a:rPr lang="ja-JP" altLang="en-US" sz="1600" kern="1200" dirty="0" smtClean="0">
              <a:solidFill>
                <a:schemeClr val="bg1">
                  <a:lumMod val="75000"/>
                </a:schemeClr>
              </a:solidFill>
            </a:rPr>
            <a:t>　・制御の設計</a:t>
          </a:r>
          <a:endParaRPr lang="ja-JP" altLang="en-US" sz="1600" kern="1200" dirty="0">
            <a:solidFill>
              <a:schemeClr val="bg1">
                <a:lumMod val="75000"/>
              </a:schemeClr>
            </a:solidFill>
          </a:endParaRPr>
        </a:p>
      </dsp:txBody>
      <dsp:txXfrm>
        <a:off x="2302815" y="2036290"/>
        <a:ext cx="6554168" cy="967979"/>
      </dsp:txXfrm>
    </dsp:sp>
    <dsp:sp modelId="{78595D6E-7C05-4154-B926-1536EB416384}">
      <dsp:nvSpPr>
        <dsp:cNvPr id="0" name=""/>
        <dsp:cNvSpPr/>
      </dsp:nvSpPr>
      <dsp:spPr>
        <a:xfrm>
          <a:off x="0" y="2036290"/>
          <a:ext cx="2302815" cy="967979"/>
        </a:xfrm>
        <a:prstGeom prst="round2SameRect">
          <a:avLst>
            <a:gd name="adj1" fmla="val 16670"/>
            <a:gd name="adj2" fmla="val 0"/>
          </a:avLst>
        </a:prstGeom>
        <a:solidFill>
          <a:schemeClr val="bg1">
            <a:lumMod val="75000"/>
          </a:schemeClr>
        </a:solidFill>
        <a:ln w="9525" cap="flat" cmpd="sng" algn="ctr">
          <a:solidFill>
            <a:schemeClr val="bg1">
              <a:lumMod val="7500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l" defTabSz="800100" rtl="0">
            <a:lnSpc>
              <a:spcPct val="90000"/>
            </a:lnSpc>
            <a:spcBef>
              <a:spcPct val="0"/>
            </a:spcBef>
            <a:spcAft>
              <a:spcPct val="35000"/>
            </a:spcAft>
          </a:pPr>
          <a:r>
            <a:rPr kumimoji="1" lang="en-US" altLang="ja-JP" sz="1800" b="1" kern="1200" dirty="0" smtClean="0"/>
            <a:t>3. </a:t>
          </a:r>
          <a:r>
            <a:rPr kumimoji="1" lang="ja-JP" altLang="en-US" sz="1800" b="1" kern="1200" dirty="0" smtClean="0"/>
            <a:t>防振装置の制御</a:t>
          </a:r>
          <a:endParaRPr lang="ja-JP" altLang="en-US" sz="1800" kern="1200" dirty="0"/>
        </a:p>
      </dsp:txBody>
      <dsp:txXfrm>
        <a:off x="47261" y="2083551"/>
        <a:ext cx="2208293" cy="920718"/>
      </dsp:txXfrm>
    </dsp:sp>
    <dsp:sp modelId="{34ACAD1C-1104-4AC2-A3F1-24674A11EE26}">
      <dsp:nvSpPr>
        <dsp:cNvPr id="0" name=""/>
        <dsp:cNvSpPr/>
      </dsp:nvSpPr>
      <dsp:spPr>
        <a:xfrm>
          <a:off x="2302815" y="3052668"/>
          <a:ext cx="6554168" cy="9679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lvl="0" algn="l" defTabSz="711200" rtl="0">
            <a:lnSpc>
              <a:spcPct val="90000"/>
            </a:lnSpc>
            <a:spcBef>
              <a:spcPct val="0"/>
            </a:spcBef>
            <a:spcAft>
              <a:spcPct val="35000"/>
            </a:spcAft>
          </a:pPr>
          <a:r>
            <a:rPr lang="ja-JP" altLang="en-US" sz="1600" kern="1200" dirty="0" smtClean="0">
              <a:solidFill>
                <a:schemeClr val="bg1">
                  <a:lumMod val="75000"/>
                </a:schemeClr>
              </a:solidFill>
            </a:rPr>
            <a:t>　・実験セットアップ</a:t>
          </a:r>
          <a:r>
            <a:rPr lang="en-US" altLang="ja-JP" sz="1600" kern="1200" dirty="0" smtClean="0">
              <a:solidFill>
                <a:schemeClr val="bg1">
                  <a:lumMod val="75000"/>
                </a:schemeClr>
              </a:solidFill>
            </a:rPr>
            <a:t/>
          </a:r>
          <a:br>
            <a:rPr lang="en-US" altLang="ja-JP" sz="1600" kern="1200" dirty="0" smtClean="0">
              <a:solidFill>
                <a:schemeClr val="bg1">
                  <a:lumMod val="75000"/>
                </a:schemeClr>
              </a:solidFill>
            </a:rPr>
          </a:br>
          <a:r>
            <a:rPr lang="ja-JP" altLang="en-US" sz="1600" kern="1200" dirty="0" smtClean="0">
              <a:solidFill>
                <a:schemeClr val="bg1">
                  <a:lumMod val="75000"/>
                </a:schemeClr>
              </a:solidFill>
            </a:rPr>
            <a:t>　・各種制御と性能確認</a:t>
          </a:r>
          <a:r>
            <a:rPr lang="en-US" altLang="ja-JP" sz="1600" kern="1200" dirty="0" smtClean="0">
              <a:solidFill>
                <a:schemeClr val="bg1">
                  <a:lumMod val="75000"/>
                </a:schemeClr>
              </a:solidFill>
            </a:rPr>
            <a:t/>
          </a:r>
          <a:br>
            <a:rPr lang="en-US" altLang="ja-JP" sz="1600" kern="1200" dirty="0" smtClean="0">
              <a:solidFill>
                <a:schemeClr val="bg1">
                  <a:lumMod val="75000"/>
                </a:schemeClr>
              </a:solidFill>
            </a:rPr>
          </a:br>
          <a:r>
            <a:rPr lang="ja-JP" altLang="en-US" sz="1600" kern="1200" dirty="0" smtClean="0">
              <a:solidFill>
                <a:schemeClr val="bg1">
                  <a:lumMod val="75000"/>
                </a:schemeClr>
              </a:solidFill>
            </a:rPr>
            <a:t>　・オートマトンによる自動制御</a:t>
          </a:r>
          <a:endParaRPr lang="ja-JP" altLang="en-US" sz="1600" kern="1200" dirty="0">
            <a:solidFill>
              <a:schemeClr val="bg1">
                <a:lumMod val="75000"/>
              </a:schemeClr>
            </a:solidFill>
          </a:endParaRPr>
        </a:p>
      </dsp:txBody>
      <dsp:txXfrm>
        <a:off x="2302815" y="3052668"/>
        <a:ext cx="6554168" cy="967979"/>
      </dsp:txXfrm>
    </dsp:sp>
    <dsp:sp modelId="{1A415AD4-16F8-4759-9C7D-B840F43CC80C}">
      <dsp:nvSpPr>
        <dsp:cNvPr id="0" name=""/>
        <dsp:cNvSpPr/>
      </dsp:nvSpPr>
      <dsp:spPr>
        <a:xfrm>
          <a:off x="0" y="3052668"/>
          <a:ext cx="2302815" cy="967979"/>
        </a:xfrm>
        <a:prstGeom prst="round2SameRect">
          <a:avLst>
            <a:gd name="adj1" fmla="val 16670"/>
            <a:gd name="adj2" fmla="val 0"/>
          </a:avLst>
        </a:prstGeom>
        <a:solidFill>
          <a:schemeClr val="bg1">
            <a:lumMod val="75000"/>
          </a:schemeClr>
        </a:solidFill>
        <a:ln w="9525" cap="flat" cmpd="sng" algn="ctr">
          <a:solidFill>
            <a:schemeClr val="bg1">
              <a:lumMod val="7500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l" defTabSz="800100" rtl="0">
            <a:lnSpc>
              <a:spcPct val="90000"/>
            </a:lnSpc>
            <a:spcBef>
              <a:spcPct val="0"/>
            </a:spcBef>
            <a:spcAft>
              <a:spcPct val="35000"/>
            </a:spcAft>
          </a:pPr>
          <a:r>
            <a:rPr kumimoji="1" lang="en-US" altLang="ja-JP" sz="1800" b="1" kern="1200" smtClean="0"/>
            <a:t>4. </a:t>
          </a:r>
          <a:r>
            <a:rPr kumimoji="1" lang="ja-JP" altLang="en-US" sz="1800" b="1" kern="1200" dirty="0" smtClean="0"/>
            <a:t>制御実験</a:t>
          </a:r>
          <a:endParaRPr lang="ja-JP" altLang="en-US" sz="1800" kern="1200" dirty="0"/>
        </a:p>
      </dsp:txBody>
      <dsp:txXfrm>
        <a:off x="47261" y="3099929"/>
        <a:ext cx="2208293" cy="920718"/>
      </dsp:txXfrm>
    </dsp:sp>
    <dsp:sp modelId="{EE866ECC-1F19-4553-AF6A-0B837AD12763}">
      <dsp:nvSpPr>
        <dsp:cNvPr id="0" name=""/>
        <dsp:cNvSpPr/>
      </dsp:nvSpPr>
      <dsp:spPr>
        <a:xfrm>
          <a:off x="2302815" y="4069047"/>
          <a:ext cx="6554168" cy="9679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lvl="0" algn="l" defTabSz="711200" rtl="0">
            <a:lnSpc>
              <a:spcPct val="90000"/>
            </a:lnSpc>
            <a:spcBef>
              <a:spcPct val="0"/>
            </a:spcBef>
            <a:spcAft>
              <a:spcPct val="35000"/>
            </a:spcAft>
          </a:pPr>
          <a:r>
            <a:rPr lang="ja-JP" altLang="en-US" sz="1600" kern="1200" dirty="0" smtClean="0"/>
            <a:t>　・まとめ</a:t>
          </a:r>
          <a:r>
            <a:rPr lang="en-US" altLang="ja-JP" sz="1600" kern="1200" dirty="0" smtClean="0"/>
            <a:t/>
          </a:r>
          <a:br>
            <a:rPr lang="en-US" altLang="ja-JP" sz="1600" kern="1200" dirty="0" smtClean="0"/>
          </a:br>
          <a:r>
            <a:rPr lang="ja-JP" altLang="en-US" sz="1600" kern="1200" dirty="0" smtClean="0"/>
            <a:t>　・今後の課題</a:t>
          </a:r>
          <a:endParaRPr lang="ja-JP" altLang="en-US" sz="1600" kern="1200" dirty="0"/>
        </a:p>
      </dsp:txBody>
      <dsp:txXfrm>
        <a:off x="2302815" y="4069047"/>
        <a:ext cx="6554168" cy="967979"/>
      </dsp:txXfrm>
    </dsp:sp>
    <dsp:sp modelId="{AAE2CAAF-0F7C-4B85-B9C9-A38A321056DD}">
      <dsp:nvSpPr>
        <dsp:cNvPr id="0" name=""/>
        <dsp:cNvSpPr/>
      </dsp:nvSpPr>
      <dsp:spPr>
        <a:xfrm>
          <a:off x="0" y="4069047"/>
          <a:ext cx="2302815" cy="967979"/>
        </a:xfrm>
        <a:prstGeom prst="round2SameRect">
          <a:avLst>
            <a:gd name="adj1" fmla="val 16670"/>
            <a:gd name="adj2" fmla="val 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l" defTabSz="800100" rtl="0">
            <a:lnSpc>
              <a:spcPct val="90000"/>
            </a:lnSpc>
            <a:spcBef>
              <a:spcPct val="0"/>
            </a:spcBef>
            <a:spcAft>
              <a:spcPct val="35000"/>
            </a:spcAft>
          </a:pPr>
          <a:r>
            <a:rPr kumimoji="1" lang="en-US" altLang="ja-JP" sz="1800" b="1" kern="1200" smtClean="0"/>
            <a:t>5. </a:t>
          </a:r>
          <a:r>
            <a:rPr kumimoji="1" lang="ja-JP" altLang="en-US" sz="1800" b="1" kern="1200" dirty="0" smtClean="0"/>
            <a:t>まとめ</a:t>
          </a:r>
          <a:endParaRPr lang="ja-JP" altLang="en-US" sz="1800" kern="1200" dirty="0"/>
        </a:p>
      </dsp:txBody>
      <dsp:txXfrm>
        <a:off x="47261" y="4116308"/>
        <a:ext cx="2208293" cy="92071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1/layout/TabList">
  <dgm:title val="タブ リスト"/>
  <dgm:desc val="不連続またはブロックに分類された情報を表示する場合に使用します。第 1 レベルのテキストが少ないリストに適しています。第 2 レベルの最初のテキストは第 1 レベルのテキストの横に表示され、第 2 レベルの残りのテキストは第 1 レベルのテキストの下に表示されます。"/>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1/layout/TabList">
  <dgm:title val="タブ リスト"/>
  <dgm:desc val="不連続またはブロックに分類された情報を表示する場合に使用します。第 1 レベルのテキストが少ないリストに適しています。第 2 レベルの最初のテキストは第 1 レベルのテキストの横に表示され、第 2 レベルの残りのテキストは第 1 レベルのテキストの下に表示されます。"/>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1/layout/TabList">
  <dgm:title val="タブ リスト"/>
  <dgm:desc val="不連続またはブロックに分類された情報を表示する場合に使用します。第 1 レベルのテキストが少ないリストに適しています。第 2 レベルの最初のテキストは第 1 レベルのテキストの横に表示され、第 2 レベルの残りのテキストは第 1 レベルのテキストの下に表示されます。"/>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1/layout/TabList">
  <dgm:title val="タブ リスト"/>
  <dgm:desc val="不連続またはブロックに分類された情報を表示する場合に使用します。第 1 レベルのテキストが少ないリストに適しています。第 2 レベルの最初のテキストは第 1 レベルのテキストの横に表示され、第 2 レベルの残りのテキストは第 1 レベルのテキストの下に表示されます。"/>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1/layout/TabList">
  <dgm:title val="タブ リスト"/>
  <dgm:desc val="不連続またはブロックに分類された情報を表示する場合に使用します。第 1 レベルのテキストが少ないリストに適しています。第 2 レベルの最初のテキストは第 1 レベルのテキストの横に表示され、第 2 レベルの残りのテキストは第 1 レベルのテキストの下に表示されます。"/>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1/layout/TabList">
  <dgm:title val="タブ リスト"/>
  <dgm:desc val="不連続またはブロックに分類された情報を表示する場合に使用します。第 1 レベルのテキストが少ないリストに適しています。第 2 レベルの最初のテキストは第 1 レベルのテキストの横に表示され、第 2 レベルの残りのテキストは第 1 レベルのテキストの下に表示されます。"/>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4434921" cy="3547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5795818" y="0"/>
            <a:ext cx="4434921" cy="354793"/>
          </a:xfrm>
          <a:prstGeom prst="rect">
            <a:avLst/>
          </a:prstGeom>
        </p:spPr>
        <p:txBody>
          <a:bodyPr vert="horz" lIns="91440" tIns="45720" rIns="91440" bIns="45720" rtlCol="0"/>
          <a:lstStyle>
            <a:lvl1pPr algn="r">
              <a:defRPr sz="1200"/>
            </a:lvl1pPr>
          </a:lstStyle>
          <a:p>
            <a:fld id="{F5F79E46-A744-441C-9D09-5A015B0C0DA2}" type="datetimeFigureOut">
              <a:rPr kumimoji="1" lang="ja-JP" altLang="en-US" smtClean="0"/>
              <a:t>2015/12/24</a:t>
            </a:fld>
            <a:endParaRPr kumimoji="1" lang="ja-JP" altLang="en-US"/>
          </a:p>
        </p:txBody>
      </p:sp>
      <p:sp>
        <p:nvSpPr>
          <p:cNvPr id="4" name="フッター プレースホルダー 3"/>
          <p:cNvSpPr>
            <a:spLocks noGrp="1"/>
          </p:cNvSpPr>
          <p:nvPr>
            <p:ph type="ftr" sz="quarter" idx="2"/>
          </p:nvPr>
        </p:nvSpPr>
        <p:spPr>
          <a:xfrm>
            <a:off x="1" y="6746581"/>
            <a:ext cx="4434921" cy="354793"/>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5795818" y="6746581"/>
            <a:ext cx="4434921" cy="354793"/>
          </a:xfrm>
          <a:prstGeom prst="rect">
            <a:avLst/>
          </a:prstGeom>
        </p:spPr>
        <p:txBody>
          <a:bodyPr vert="horz" lIns="91440" tIns="45720" rIns="91440" bIns="45720" rtlCol="0" anchor="b"/>
          <a:lstStyle>
            <a:lvl1pPr algn="r">
              <a:defRPr sz="1200"/>
            </a:lvl1pPr>
          </a:lstStyle>
          <a:p>
            <a:fld id="{05098387-3F68-406A-A27A-9ACF4E813F7E}" type="slidenum">
              <a:rPr kumimoji="1" lang="ja-JP" altLang="en-US" smtClean="0"/>
              <a:t>‹#›</a:t>
            </a:fld>
            <a:endParaRPr kumimoji="1" lang="ja-JP" altLang="en-US"/>
          </a:p>
        </p:txBody>
      </p:sp>
    </p:spTree>
    <p:extLst>
      <p:ext uri="{BB962C8B-B14F-4D97-AF65-F5344CB8AC3E}">
        <p14:creationId xmlns:p14="http://schemas.microsoft.com/office/powerpoint/2010/main" val="219247163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3" y="1"/>
            <a:ext cx="4434309" cy="355124"/>
          </a:xfrm>
          <a:prstGeom prst="rect">
            <a:avLst/>
          </a:prstGeom>
        </p:spPr>
        <p:txBody>
          <a:bodyPr vert="horz" lIns="99037" tIns="49518" rIns="99037" bIns="49518" rtlCol="0"/>
          <a:lstStyle>
            <a:lvl1pPr algn="l">
              <a:defRPr sz="1400"/>
            </a:lvl1pPr>
          </a:lstStyle>
          <a:p>
            <a:endParaRPr lang="de-DE"/>
          </a:p>
        </p:txBody>
      </p:sp>
      <p:sp>
        <p:nvSpPr>
          <p:cNvPr id="3" name="Datumsplatzhalter 2"/>
          <p:cNvSpPr>
            <a:spLocks noGrp="1"/>
          </p:cNvSpPr>
          <p:nvPr>
            <p:ph type="dt" idx="1"/>
          </p:nvPr>
        </p:nvSpPr>
        <p:spPr>
          <a:xfrm>
            <a:off x="5796352" y="1"/>
            <a:ext cx="4434309" cy="355124"/>
          </a:xfrm>
          <a:prstGeom prst="rect">
            <a:avLst/>
          </a:prstGeom>
        </p:spPr>
        <p:txBody>
          <a:bodyPr vert="horz" lIns="99037" tIns="49518" rIns="99037" bIns="49518" rtlCol="0"/>
          <a:lstStyle>
            <a:lvl1pPr algn="r">
              <a:defRPr sz="1400"/>
            </a:lvl1pPr>
          </a:lstStyle>
          <a:p>
            <a:fld id="{57DF2EA2-CF93-43A9-8038-927FA5B6F6B4}" type="datetimeFigureOut">
              <a:rPr lang="de-DE" smtClean="0"/>
              <a:pPr/>
              <a:t>24.12.2015</a:t>
            </a:fld>
            <a:endParaRPr lang="de-DE"/>
          </a:p>
        </p:txBody>
      </p:sp>
      <p:sp>
        <p:nvSpPr>
          <p:cNvPr id="4" name="Folienbildplatzhalter 3"/>
          <p:cNvSpPr>
            <a:spLocks noGrp="1" noRot="1" noChangeAspect="1"/>
          </p:cNvSpPr>
          <p:nvPr>
            <p:ph type="sldImg" idx="2"/>
          </p:nvPr>
        </p:nvSpPr>
        <p:spPr>
          <a:xfrm>
            <a:off x="3343275" y="534988"/>
            <a:ext cx="3546475" cy="2660650"/>
          </a:xfrm>
          <a:prstGeom prst="rect">
            <a:avLst/>
          </a:prstGeom>
          <a:noFill/>
          <a:ln w="12700">
            <a:solidFill>
              <a:prstClr val="black"/>
            </a:solidFill>
          </a:ln>
        </p:spPr>
        <p:txBody>
          <a:bodyPr vert="horz" lIns="99037" tIns="49518" rIns="99037" bIns="49518" rtlCol="0" anchor="ctr"/>
          <a:lstStyle/>
          <a:p>
            <a:endParaRPr lang="de-DE"/>
          </a:p>
        </p:txBody>
      </p:sp>
      <p:sp>
        <p:nvSpPr>
          <p:cNvPr id="5" name="Notizenplatzhalter 4"/>
          <p:cNvSpPr>
            <a:spLocks noGrp="1"/>
          </p:cNvSpPr>
          <p:nvPr>
            <p:ph type="body" sz="quarter" idx="3"/>
          </p:nvPr>
        </p:nvSpPr>
        <p:spPr>
          <a:xfrm>
            <a:off x="1023303" y="3373676"/>
            <a:ext cx="8186420" cy="3196114"/>
          </a:xfrm>
          <a:prstGeom prst="rect">
            <a:avLst/>
          </a:prstGeom>
        </p:spPr>
        <p:txBody>
          <a:bodyPr vert="horz" lIns="99037" tIns="49518" rIns="99037" bIns="49518"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3" y="6746120"/>
            <a:ext cx="4434309" cy="355124"/>
          </a:xfrm>
          <a:prstGeom prst="rect">
            <a:avLst/>
          </a:prstGeom>
        </p:spPr>
        <p:txBody>
          <a:bodyPr vert="horz" lIns="99037" tIns="49518" rIns="99037" bIns="49518" rtlCol="0" anchor="b"/>
          <a:lstStyle>
            <a:lvl1pPr algn="l">
              <a:defRPr sz="1400"/>
            </a:lvl1pPr>
          </a:lstStyle>
          <a:p>
            <a:endParaRPr lang="de-DE"/>
          </a:p>
        </p:txBody>
      </p:sp>
      <p:sp>
        <p:nvSpPr>
          <p:cNvPr id="7" name="Foliennummernplatzhalter 6"/>
          <p:cNvSpPr>
            <a:spLocks noGrp="1"/>
          </p:cNvSpPr>
          <p:nvPr>
            <p:ph type="sldNum" sz="quarter" idx="5"/>
          </p:nvPr>
        </p:nvSpPr>
        <p:spPr>
          <a:xfrm>
            <a:off x="5796352" y="6746120"/>
            <a:ext cx="4434309" cy="355124"/>
          </a:xfrm>
          <a:prstGeom prst="rect">
            <a:avLst/>
          </a:prstGeom>
        </p:spPr>
        <p:txBody>
          <a:bodyPr vert="horz" lIns="99037" tIns="49518" rIns="99037" bIns="49518" rtlCol="0" anchor="b"/>
          <a:lstStyle>
            <a:lvl1pPr algn="r">
              <a:defRPr sz="1400"/>
            </a:lvl1pPr>
          </a:lstStyle>
          <a:p>
            <a:fld id="{20149CAE-4E88-4A57-84D2-7AB66885FC16}" type="slidenum">
              <a:rPr lang="de-DE" smtClean="0"/>
              <a:pPr/>
              <a:t>‹#›</a:t>
            </a:fld>
            <a:endParaRPr lang="de-DE"/>
          </a:p>
        </p:txBody>
      </p:sp>
    </p:spTree>
    <p:extLst>
      <p:ext uri="{BB962C8B-B14F-4D97-AF65-F5344CB8AC3E}">
        <p14:creationId xmlns:p14="http://schemas.microsoft.com/office/powerpoint/2010/main" val="3052405346"/>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914049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7CC9ECB2-8609-4612-B136-4EC12F569237}" type="datetime1">
              <a:rPr lang="de-DE" smtClean="0"/>
              <a:pPr/>
              <a:t>24.12.2015</a:t>
            </a:fld>
            <a:endParaRPr lang="de-DE"/>
          </a:p>
        </p:txBody>
      </p:sp>
      <p:sp>
        <p:nvSpPr>
          <p:cNvPr id="5" name="Fußzeilenplatzhalter 4"/>
          <p:cNvSpPr>
            <a:spLocks noGrp="1"/>
          </p:cNvSpPr>
          <p:nvPr>
            <p:ph type="ftr" sz="quarter" idx="11"/>
          </p:nvPr>
        </p:nvSpPr>
        <p:spPr/>
        <p:txBody>
          <a:bodyPr/>
          <a:lstStyle/>
          <a:p>
            <a:r>
              <a:rPr lang="de-DE" smtClean="0"/>
              <a:t>2</a:t>
            </a:r>
            <a:endParaRPr lang="de-DE"/>
          </a:p>
        </p:txBody>
      </p:sp>
      <p:sp>
        <p:nvSpPr>
          <p:cNvPr id="6" name="Foliennummernplatzhalter 5"/>
          <p:cNvSpPr>
            <a:spLocks noGrp="1"/>
          </p:cNvSpPr>
          <p:nvPr>
            <p:ph type="sldNum" sz="quarter" idx="12"/>
          </p:nvPr>
        </p:nvSpPr>
        <p:spPr/>
        <p:txBody>
          <a:bodyPr/>
          <a:lstStyle/>
          <a:p>
            <a:fld id="{F6F58ED1-7DA8-44AB-BE95-40629BCD7483}" type="slidenum">
              <a:rPr lang="de-DE" smtClean="0"/>
              <a:pPr/>
              <a:t>‹#›</a:t>
            </a:fld>
            <a:endParaRPr lang="de-DE"/>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D5EE20B5-C764-410C-BC6C-DEFCA1619B1D}" type="datetime1">
              <a:rPr lang="de-DE" smtClean="0"/>
              <a:pPr/>
              <a:t>24.12.2015</a:t>
            </a:fld>
            <a:endParaRPr lang="de-DE"/>
          </a:p>
        </p:txBody>
      </p:sp>
      <p:sp>
        <p:nvSpPr>
          <p:cNvPr id="5" name="Fußzeilenplatzhalter 4"/>
          <p:cNvSpPr>
            <a:spLocks noGrp="1"/>
          </p:cNvSpPr>
          <p:nvPr>
            <p:ph type="ftr" sz="quarter" idx="11"/>
          </p:nvPr>
        </p:nvSpPr>
        <p:spPr/>
        <p:txBody>
          <a:bodyPr/>
          <a:lstStyle/>
          <a:p>
            <a:r>
              <a:rPr lang="de-DE" smtClean="0"/>
              <a:t>2</a:t>
            </a:r>
            <a:endParaRPr lang="de-DE"/>
          </a:p>
        </p:txBody>
      </p:sp>
      <p:sp>
        <p:nvSpPr>
          <p:cNvPr id="6" name="Foliennummernplatzhalter 5"/>
          <p:cNvSpPr>
            <a:spLocks noGrp="1"/>
          </p:cNvSpPr>
          <p:nvPr>
            <p:ph type="sldNum" sz="quarter" idx="12"/>
          </p:nvPr>
        </p:nvSpPr>
        <p:spPr/>
        <p:txBody>
          <a:bodyPr/>
          <a:lstStyle/>
          <a:p>
            <a:fld id="{F6F58ED1-7DA8-44AB-BE95-40629BCD7483}" type="slidenum">
              <a:rPr lang="de-DE" smtClean="0"/>
              <a:pPr/>
              <a:t>‹#›</a:t>
            </a:fld>
            <a:endParaRPr lang="de-DE"/>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E133BF58-7481-4418-BA7C-F2F4E1F9B8BE}" type="datetime1">
              <a:rPr lang="de-DE" smtClean="0"/>
              <a:pPr/>
              <a:t>24.12.2015</a:t>
            </a:fld>
            <a:endParaRPr lang="de-DE"/>
          </a:p>
        </p:txBody>
      </p:sp>
      <p:sp>
        <p:nvSpPr>
          <p:cNvPr id="5" name="Fußzeilenplatzhalter 4"/>
          <p:cNvSpPr>
            <a:spLocks noGrp="1"/>
          </p:cNvSpPr>
          <p:nvPr>
            <p:ph type="ftr" sz="quarter" idx="11"/>
          </p:nvPr>
        </p:nvSpPr>
        <p:spPr/>
        <p:txBody>
          <a:bodyPr/>
          <a:lstStyle/>
          <a:p>
            <a:r>
              <a:rPr lang="de-DE" smtClean="0"/>
              <a:t>2</a:t>
            </a:r>
            <a:endParaRPr lang="de-DE"/>
          </a:p>
        </p:txBody>
      </p:sp>
      <p:sp>
        <p:nvSpPr>
          <p:cNvPr id="6" name="Foliennummernplatzhalter 5"/>
          <p:cNvSpPr>
            <a:spLocks noGrp="1"/>
          </p:cNvSpPr>
          <p:nvPr>
            <p:ph type="sldNum" sz="quarter" idx="12"/>
          </p:nvPr>
        </p:nvSpPr>
        <p:spPr/>
        <p:txBody>
          <a:bodyPr/>
          <a:lstStyle/>
          <a:p>
            <a:fld id="{F6F58ED1-7DA8-44AB-BE95-40629BCD7483}" type="slidenum">
              <a:rPr lang="de-DE" smtClean="0"/>
              <a:pPr/>
              <a:t>‹#›</a:t>
            </a:fld>
            <a:endParaRPr lang="de-DE"/>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18" name="Rechteck 17"/>
          <p:cNvSpPr/>
          <p:nvPr userDrawn="1"/>
        </p:nvSpPr>
        <p:spPr>
          <a:xfrm>
            <a:off x="0" y="6309320"/>
            <a:ext cx="9144000" cy="54868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hteck 6"/>
          <p:cNvSpPr/>
          <p:nvPr userDrawn="1"/>
        </p:nvSpPr>
        <p:spPr>
          <a:xfrm>
            <a:off x="0" y="6301203"/>
            <a:ext cx="9144000" cy="4766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Inhaltsplatzhalter 2"/>
          <p:cNvSpPr>
            <a:spLocks noGrp="1"/>
          </p:cNvSpPr>
          <p:nvPr>
            <p:ph idx="1"/>
          </p:nvPr>
        </p:nvSpPr>
        <p:spPr>
          <a:xfrm>
            <a:off x="179512" y="1412776"/>
            <a:ext cx="8712968" cy="4525963"/>
          </a:xfrm>
        </p:spPr>
        <p:txBody>
          <a:bodyPr>
            <a:normAutofit/>
          </a:bodyPr>
          <a:lstStyle>
            <a:lvl1pPr>
              <a:defRPr sz="2400" b="0">
                <a:latin typeface="+mn-lt"/>
              </a:defRPr>
            </a:lvl1pPr>
            <a:lvl2pPr>
              <a:defRPr sz="2400">
                <a:latin typeface="+mn-lt"/>
              </a:defRPr>
            </a:lvl2pPr>
            <a:lvl3pPr>
              <a:defRPr sz="2400">
                <a:latin typeface="+mn-lt"/>
              </a:defRPr>
            </a:lvl3pPr>
            <a:lvl4pPr>
              <a:defRPr sz="2400">
                <a:latin typeface="+mn-lt"/>
              </a:defRPr>
            </a:lvl4pPr>
            <a:lvl5pPr>
              <a:defRPr sz="2400">
                <a:latin typeface="+mn-lt"/>
              </a:defRPr>
            </a:lvl5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2" name="Titel 1"/>
          <p:cNvSpPr>
            <a:spLocks noGrp="1"/>
          </p:cNvSpPr>
          <p:nvPr>
            <p:ph type="title"/>
          </p:nvPr>
        </p:nvSpPr>
        <p:spPr>
          <a:xfrm>
            <a:off x="179512" y="116632"/>
            <a:ext cx="8712968" cy="692696"/>
          </a:xfrm>
        </p:spPr>
        <p:txBody>
          <a:bodyPr>
            <a:noAutofit/>
          </a:bodyPr>
          <a:lstStyle>
            <a:lvl1pPr algn="l">
              <a:defRPr sz="3600" b="1">
                <a:solidFill>
                  <a:schemeClr val="tx1"/>
                </a:solidFill>
                <a:effectLst>
                  <a:outerShdw blurRad="38100" dist="38100" dir="2700000" algn="tl">
                    <a:srgbClr val="000000">
                      <a:alpha val="43137"/>
                    </a:srgbClr>
                  </a:outerShdw>
                </a:effectLst>
              </a:defRPr>
            </a:lvl1pPr>
          </a:lstStyle>
          <a:p>
            <a:r>
              <a:rPr lang="de-DE" dirty="0" smtClean="0"/>
              <a:t>Titelmasterformat durch Klicken</a:t>
            </a:r>
            <a:endParaRPr lang="de-DE" dirty="0"/>
          </a:p>
        </p:txBody>
      </p:sp>
      <p:sp>
        <p:nvSpPr>
          <p:cNvPr id="22" name="Textfeld 21"/>
          <p:cNvSpPr txBox="1"/>
          <p:nvPr userDrawn="1"/>
        </p:nvSpPr>
        <p:spPr>
          <a:xfrm>
            <a:off x="4584543" y="6337438"/>
            <a:ext cx="2651753" cy="492443"/>
          </a:xfrm>
          <a:prstGeom prst="rect">
            <a:avLst/>
          </a:prstGeom>
          <a:noFill/>
        </p:spPr>
        <p:txBody>
          <a:bodyPr wrap="none" rtlCol="0">
            <a:spAutoFit/>
          </a:bodyPr>
          <a:lstStyle/>
          <a:p>
            <a:pPr algn="ctr"/>
            <a:r>
              <a:rPr lang="de-DE" sz="1300" b="0" dirty="0" smtClean="0">
                <a:solidFill>
                  <a:schemeClr val="bg1"/>
                </a:solidFill>
              </a:rPr>
              <a:t>Editted by Takanori Sekiguchi</a:t>
            </a:r>
          </a:p>
          <a:p>
            <a:pPr algn="ctr"/>
            <a:r>
              <a:rPr lang="de-DE" sz="1300" b="0" baseline="0" dirty="0" smtClean="0">
                <a:solidFill>
                  <a:srgbClr val="FFFF00"/>
                </a:solidFill>
              </a:rPr>
              <a:t>For PhD Defense on Jan. 18th, 2016</a:t>
            </a:r>
            <a:endParaRPr lang="de-DE" sz="1300" b="0" dirty="0">
              <a:solidFill>
                <a:srgbClr val="FFFF00"/>
              </a:solidFill>
            </a:endParaRPr>
          </a:p>
        </p:txBody>
      </p:sp>
      <p:sp>
        <p:nvSpPr>
          <p:cNvPr id="27" name="Foliennummernplatzhalter 26"/>
          <p:cNvSpPr>
            <a:spLocks noGrp="1"/>
          </p:cNvSpPr>
          <p:nvPr>
            <p:ph type="sldNum" sz="quarter" idx="11"/>
          </p:nvPr>
        </p:nvSpPr>
        <p:spPr>
          <a:xfrm>
            <a:off x="8244408" y="6381328"/>
            <a:ext cx="792088" cy="365125"/>
          </a:xfrm>
        </p:spPr>
        <p:txBody>
          <a:bodyPr/>
          <a:lstStyle>
            <a:lvl1pPr>
              <a:defRPr sz="2400" b="0">
                <a:solidFill>
                  <a:schemeClr val="bg1"/>
                </a:solidFill>
              </a:defRPr>
            </a:lvl1pPr>
          </a:lstStyle>
          <a:p>
            <a:fld id="{F6F58ED1-7DA8-44AB-BE95-40629BCD7483}" type="slidenum">
              <a:rPr lang="de-DE" smtClean="0"/>
              <a:pPr/>
              <a:t>‹#›</a:t>
            </a:fld>
            <a:endParaRPr lang="de-DE" dirty="0"/>
          </a:p>
        </p:txBody>
      </p:sp>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23813" y="6354968"/>
            <a:ext cx="1094364" cy="514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218176" y="6354970"/>
            <a:ext cx="1218703" cy="51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51520" y="6354969"/>
            <a:ext cx="885825" cy="514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Textmasterformate durch Klicken bearbeiten</a:t>
            </a:r>
          </a:p>
        </p:txBody>
      </p:sp>
      <p:sp>
        <p:nvSpPr>
          <p:cNvPr id="4" name="Datumsplatzhalter 3"/>
          <p:cNvSpPr>
            <a:spLocks noGrp="1"/>
          </p:cNvSpPr>
          <p:nvPr>
            <p:ph type="dt" sz="half" idx="10"/>
          </p:nvPr>
        </p:nvSpPr>
        <p:spPr/>
        <p:txBody>
          <a:bodyPr/>
          <a:lstStyle/>
          <a:p>
            <a:fld id="{7C5C83C9-1758-4BC6-80E8-5074787E3513}" type="datetime1">
              <a:rPr lang="de-DE" smtClean="0"/>
              <a:pPr/>
              <a:t>24.12.2015</a:t>
            </a:fld>
            <a:endParaRPr lang="de-DE"/>
          </a:p>
        </p:txBody>
      </p:sp>
      <p:sp>
        <p:nvSpPr>
          <p:cNvPr id="5" name="Fußzeilenplatzhalter 4"/>
          <p:cNvSpPr>
            <a:spLocks noGrp="1"/>
          </p:cNvSpPr>
          <p:nvPr>
            <p:ph type="ftr" sz="quarter" idx="11"/>
          </p:nvPr>
        </p:nvSpPr>
        <p:spPr/>
        <p:txBody>
          <a:bodyPr/>
          <a:lstStyle/>
          <a:p>
            <a:r>
              <a:rPr lang="de-DE" smtClean="0"/>
              <a:t>2</a:t>
            </a:r>
            <a:endParaRPr lang="de-DE"/>
          </a:p>
        </p:txBody>
      </p:sp>
      <p:sp>
        <p:nvSpPr>
          <p:cNvPr id="6" name="Foliennummernplatzhalter 5"/>
          <p:cNvSpPr>
            <a:spLocks noGrp="1"/>
          </p:cNvSpPr>
          <p:nvPr>
            <p:ph type="sldNum" sz="quarter" idx="12"/>
          </p:nvPr>
        </p:nvSpPr>
        <p:spPr/>
        <p:txBody>
          <a:bodyPr/>
          <a:lstStyle/>
          <a:p>
            <a:fld id="{F6F58ED1-7DA8-44AB-BE95-40629BCD7483}" type="slidenum">
              <a:rPr lang="de-DE" smtClean="0"/>
              <a:pPr/>
              <a:t>‹#›</a:t>
            </a:fld>
            <a:endParaRPr lang="de-DE"/>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B565C780-994B-426B-969B-59EA46A2ACF4}" type="datetime1">
              <a:rPr lang="de-DE" smtClean="0"/>
              <a:pPr/>
              <a:t>24.12.2015</a:t>
            </a:fld>
            <a:endParaRPr lang="de-DE"/>
          </a:p>
        </p:txBody>
      </p:sp>
      <p:sp>
        <p:nvSpPr>
          <p:cNvPr id="6" name="Fußzeilenplatzhalter 5"/>
          <p:cNvSpPr>
            <a:spLocks noGrp="1"/>
          </p:cNvSpPr>
          <p:nvPr>
            <p:ph type="ftr" sz="quarter" idx="11"/>
          </p:nvPr>
        </p:nvSpPr>
        <p:spPr/>
        <p:txBody>
          <a:bodyPr/>
          <a:lstStyle/>
          <a:p>
            <a:r>
              <a:rPr lang="de-DE" smtClean="0"/>
              <a:t>2</a:t>
            </a:r>
            <a:endParaRPr lang="de-DE"/>
          </a:p>
        </p:txBody>
      </p:sp>
      <p:sp>
        <p:nvSpPr>
          <p:cNvPr id="7" name="Foliennummernplatzhalter 6"/>
          <p:cNvSpPr>
            <a:spLocks noGrp="1"/>
          </p:cNvSpPr>
          <p:nvPr>
            <p:ph type="sldNum" sz="quarter" idx="12"/>
          </p:nvPr>
        </p:nvSpPr>
        <p:spPr/>
        <p:txBody>
          <a:bodyPr/>
          <a:lstStyle/>
          <a:p>
            <a:fld id="{F6F58ED1-7DA8-44AB-BE95-40629BCD7483}" type="slidenum">
              <a:rPr lang="de-DE" smtClean="0"/>
              <a:pPr/>
              <a:t>‹#›</a:t>
            </a:fld>
            <a:endParaRPr lang="de-DE"/>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51F394E5-8BD8-46D5-94CB-0F15DBA22155}" type="datetime1">
              <a:rPr lang="de-DE" smtClean="0"/>
              <a:pPr/>
              <a:t>24.12.2015</a:t>
            </a:fld>
            <a:endParaRPr lang="de-DE"/>
          </a:p>
        </p:txBody>
      </p:sp>
      <p:sp>
        <p:nvSpPr>
          <p:cNvPr id="8" name="Fußzeilenplatzhalter 7"/>
          <p:cNvSpPr>
            <a:spLocks noGrp="1"/>
          </p:cNvSpPr>
          <p:nvPr>
            <p:ph type="ftr" sz="quarter" idx="11"/>
          </p:nvPr>
        </p:nvSpPr>
        <p:spPr/>
        <p:txBody>
          <a:bodyPr/>
          <a:lstStyle/>
          <a:p>
            <a:r>
              <a:rPr lang="de-DE" smtClean="0"/>
              <a:t>2</a:t>
            </a:r>
            <a:endParaRPr lang="de-DE"/>
          </a:p>
        </p:txBody>
      </p:sp>
      <p:sp>
        <p:nvSpPr>
          <p:cNvPr id="9" name="Foliennummernplatzhalter 8"/>
          <p:cNvSpPr>
            <a:spLocks noGrp="1"/>
          </p:cNvSpPr>
          <p:nvPr>
            <p:ph type="sldNum" sz="quarter" idx="12"/>
          </p:nvPr>
        </p:nvSpPr>
        <p:spPr/>
        <p:txBody>
          <a:bodyPr/>
          <a:lstStyle/>
          <a:p>
            <a:fld id="{F6F58ED1-7DA8-44AB-BE95-40629BCD7483}" type="slidenum">
              <a:rPr lang="de-DE" smtClean="0"/>
              <a:pPr/>
              <a:t>‹#›</a:t>
            </a:fld>
            <a:endParaRPr lang="de-DE"/>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E373C0A3-993D-429D-A65D-BE3E884F4515}" type="datetime1">
              <a:rPr lang="de-DE" smtClean="0"/>
              <a:pPr/>
              <a:t>24.12.2015</a:t>
            </a:fld>
            <a:endParaRPr lang="de-DE"/>
          </a:p>
        </p:txBody>
      </p:sp>
      <p:sp>
        <p:nvSpPr>
          <p:cNvPr id="4" name="Fußzeilenplatzhalter 3"/>
          <p:cNvSpPr>
            <a:spLocks noGrp="1"/>
          </p:cNvSpPr>
          <p:nvPr>
            <p:ph type="ftr" sz="quarter" idx="11"/>
          </p:nvPr>
        </p:nvSpPr>
        <p:spPr/>
        <p:txBody>
          <a:bodyPr/>
          <a:lstStyle/>
          <a:p>
            <a:r>
              <a:rPr lang="de-DE" smtClean="0"/>
              <a:t>2</a:t>
            </a:r>
            <a:endParaRPr lang="de-DE"/>
          </a:p>
        </p:txBody>
      </p:sp>
      <p:sp>
        <p:nvSpPr>
          <p:cNvPr id="5" name="Foliennummernplatzhalter 4"/>
          <p:cNvSpPr>
            <a:spLocks noGrp="1"/>
          </p:cNvSpPr>
          <p:nvPr>
            <p:ph type="sldNum" sz="quarter" idx="12"/>
          </p:nvPr>
        </p:nvSpPr>
        <p:spPr/>
        <p:txBody>
          <a:bodyPr/>
          <a:lstStyle/>
          <a:p>
            <a:fld id="{F6F58ED1-7DA8-44AB-BE95-40629BCD7483}" type="slidenum">
              <a:rPr lang="de-DE" smtClean="0"/>
              <a:pPr/>
              <a:t>‹#›</a:t>
            </a:fld>
            <a:endParaRPr lang="de-DE"/>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53FA2E6C-F757-414B-9621-FB07F6CE85FA}" type="datetime1">
              <a:rPr lang="de-DE" smtClean="0"/>
              <a:pPr/>
              <a:t>24.12.2015</a:t>
            </a:fld>
            <a:endParaRPr lang="de-DE"/>
          </a:p>
        </p:txBody>
      </p:sp>
      <p:sp>
        <p:nvSpPr>
          <p:cNvPr id="3" name="Fußzeilenplatzhalter 2"/>
          <p:cNvSpPr>
            <a:spLocks noGrp="1"/>
          </p:cNvSpPr>
          <p:nvPr>
            <p:ph type="ftr" sz="quarter" idx="11"/>
          </p:nvPr>
        </p:nvSpPr>
        <p:spPr/>
        <p:txBody>
          <a:bodyPr/>
          <a:lstStyle/>
          <a:p>
            <a:r>
              <a:rPr lang="de-DE" smtClean="0"/>
              <a:t>2</a:t>
            </a:r>
            <a:endParaRPr lang="de-DE"/>
          </a:p>
        </p:txBody>
      </p:sp>
      <p:sp>
        <p:nvSpPr>
          <p:cNvPr id="4" name="Foliennummernplatzhalter 3"/>
          <p:cNvSpPr>
            <a:spLocks noGrp="1"/>
          </p:cNvSpPr>
          <p:nvPr>
            <p:ph type="sldNum" sz="quarter" idx="12"/>
          </p:nvPr>
        </p:nvSpPr>
        <p:spPr/>
        <p:txBody>
          <a:bodyPr/>
          <a:lstStyle/>
          <a:p>
            <a:fld id="{F6F58ED1-7DA8-44AB-BE95-40629BCD7483}" type="slidenum">
              <a:rPr lang="de-DE" smtClean="0"/>
              <a:pPr/>
              <a:t>‹#›</a:t>
            </a:fld>
            <a:endParaRPr lang="de-DE"/>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08753AF5-CA48-4D46-A52F-4790C2910366}" type="datetime1">
              <a:rPr lang="de-DE" smtClean="0"/>
              <a:pPr/>
              <a:t>24.12.2015</a:t>
            </a:fld>
            <a:endParaRPr lang="de-DE"/>
          </a:p>
        </p:txBody>
      </p:sp>
      <p:sp>
        <p:nvSpPr>
          <p:cNvPr id="6" name="Fußzeilenplatzhalter 5"/>
          <p:cNvSpPr>
            <a:spLocks noGrp="1"/>
          </p:cNvSpPr>
          <p:nvPr>
            <p:ph type="ftr" sz="quarter" idx="11"/>
          </p:nvPr>
        </p:nvSpPr>
        <p:spPr/>
        <p:txBody>
          <a:bodyPr/>
          <a:lstStyle/>
          <a:p>
            <a:r>
              <a:rPr lang="de-DE" smtClean="0"/>
              <a:t>2</a:t>
            </a:r>
            <a:endParaRPr lang="de-DE"/>
          </a:p>
        </p:txBody>
      </p:sp>
      <p:sp>
        <p:nvSpPr>
          <p:cNvPr id="7" name="Foliennummernplatzhalter 6"/>
          <p:cNvSpPr>
            <a:spLocks noGrp="1"/>
          </p:cNvSpPr>
          <p:nvPr>
            <p:ph type="sldNum" sz="quarter" idx="12"/>
          </p:nvPr>
        </p:nvSpPr>
        <p:spPr/>
        <p:txBody>
          <a:bodyPr/>
          <a:lstStyle/>
          <a:p>
            <a:fld id="{F6F58ED1-7DA8-44AB-BE95-40629BCD7483}" type="slidenum">
              <a:rPr lang="de-DE" smtClean="0"/>
              <a:pPr/>
              <a:t>‹#›</a:t>
            </a:fld>
            <a:endParaRPr lang="de-DE"/>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E56ECA1F-D39D-48C1-AE78-48659A21AC0A}" type="datetime1">
              <a:rPr lang="de-DE" smtClean="0"/>
              <a:pPr/>
              <a:t>24.12.2015</a:t>
            </a:fld>
            <a:endParaRPr lang="de-DE"/>
          </a:p>
        </p:txBody>
      </p:sp>
      <p:sp>
        <p:nvSpPr>
          <p:cNvPr id="6" name="Fußzeilenplatzhalter 5"/>
          <p:cNvSpPr>
            <a:spLocks noGrp="1"/>
          </p:cNvSpPr>
          <p:nvPr>
            <p:ph type="ftr" sz="quarter" idx="11"/>
          </p:nvPr>
        </p:nvSpPr>
        <p:spPr/>
        <p:txBody>
          <a:bodyPr/>
          <a:lstStyle/>
          <a:p>
            <a:r>
              <a:rPr lang="de-DE" smtClean="0"/>
              <a:t>2</a:t>
            </a:r>
            <a:endParaRPr lang="de-DE"/>
          </a:p>
        </p:txBody>
      </p:sp>
      <p:sp>
        <p:nvSpPr>
          <p:cNvPr id="7" name="Foliennummernplatzhalter 6"/>
          <p:cNvSpPr>
            <a:spLocks noGrp="1"/>
          </p:cNvSpPr>
          <p:nvPr>
            <p:ph type="sldNum" sz="quarter" idx="12"/>
          </p:nvPr>
        </p:nvSpPr>
        <p:spPr/>
        <p:txBody>
          <a:bodyPr/>
          <a:lstStyle/>
          <a:p>
            <a:fld id="{F6F58ED1-7DA8-44AB-BE95-40629BCD7483}" type="slidenum">
              <a:rPr lang="de-DE" smtClean="0"/>
              <a:pPr/>
              <a:t>‹#›</a:t>
            </a:fld>
            <a:endParaRPr lang="de-DE"/>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072000-DAFD-427F-81F4-D3F3899AB08D}" type="datetime1">
              <a:rPr lang="de-DE" smtClean="0"/>
              <a:pPr/>
              <a:t>24.12.2015</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DE" smtClean="0"/>
              <a:t>2</a:t>
            </a:r>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F58ED1-7DA8-44AB-BE95-40629BCD7483}" type="slidenum">
              <a:rPr lang="de-DE" smtClean="0"/>
              <a:pPr/>
              <a:t>‹#›</a:t>
            </a:fld>
            <a:endParaRPr 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0.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 Id="rId4" Type="http://schemas.openxmlformats.org/officeDocument/2006/relationships/image" Target="../media/image66.png"/></Relationships>
</file>

<file path=ppt/slides/_rels/slide4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2.xml"/><Relationship Id="rId5" Type="http://schemas.openxmlformats.org/officeDocument/2006/relationships/image" Target="../media/image84.png"/><Relationship Id="rId4" Type="http://schemas.openxmlformats.org/officeDocument/2006/relationships/image" Target="../media/image83.png"/></Relationships>
</file>

<file path=ppt/slides/_rels/slide59.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528" y="3140968"/>
            <a:ext cx="8496944" cy="936104"/>
          </a:xfrm>
          <a:noFill/>
          <a:effectLst/>
        </p:spPr>
        <p:txBody>
          <a:bodyPr/>
          <a:lstStyle/>
          <a:p>
            <a:pPr algn="ctr"/>
            <a:r>
              <a:rPr lang="ja-JP" altLang="en-US" sz="2400" dirty="0" smtClean="0">
                <a:effectLst>
                  <a:outerShdw blurRad="38100" dist="38100" dir="2700000" algn="tl">
                    <a:srgbClr val="000000">
                      <a:alpha val="43137"/>
                    </a:srgbClr>
                  </a:outerShdw>
                </a:effectLst>
              </a:rPr>
              <a:t>（大型</a:t>
            </a:r>
            <a:r>
              <a:rPr lang="ja-JP" altLang="en-US" sz="2400" dirty="0" smtClean="0">
                <a:effectLst>
                  <a:outerShdw blurRad="38100" dist="38100" dir="2700000" algn="tl">
                    <a:srgbClr val="000000">
                      <a:alpha val="43137"/>
                    </a:srgbClr>
                  </a:outerShdw>
                </a:effectLst>
              </a:rPr>
              <a:t>重力波検出器のため</a:t>
            </a:r>
            <a:r>
              <a:rPr lang="ja-JP" altLang="en-US" sz="2400" dirty="0" smtClean="0">
                <a:effectLst>
                  <a:outerShdw blurRad="38100" dist="38100" dir="2700000" algn="tl">
                    <a:srgbClr val="000000">
                      <a:alpha val="43137"/>
                    </a:srgbClr>
                  </a:outerShdw>
                </a:effectLst>
              </a:rPr>
              <a:t>の低周波防振</a:t>
            </a:r>
            <a:r>
              <a:rPr lang="ja-JP" altLang="en-US" sz="2400" dirty="0" smtClean="0">
                <a:effectLst>
                  <a:outerShdw blurRad="38100" dist="38100" dir="2700000" algn="tl">
                    <a:srgbClr val="000000">
                      <a:alpha val="43137"/>
                    </a:srgbClr>
                  </a:outerShdw>
                </a:effectLst>
              </a:rPr>
              <a:t>装置に関する</a:t>
            </a:r>
            <a:r>
              <a:rPr lang="ja-JP" altLang="en-US" sz="2400" dirty="0" smtClean="0">
                <a:effectLst>
                  <a:outerShdw blurRad="38100" dist="38100" dir="2700000" algn="tl">
                    <a:srgbClr val="000000">
                      <a:alpha val="43137"/>
                    </a:srgbClr>
                  </a:outerShdw>
                </a:effectLst>
              </a:rPr>
              <a:t>研究）</a:t>
            </a:r>
            <a:endParaRPr lang="de-DE" sz="2400" dirty="0">
              <a:effectLst>
                <a:outerShdw blurRad="38100" dist="38100" dir="2700000" algn="tl">
                  <a:srgbClr val="000000">
                    <a:alpha val="43137"/>
                  </a:srgbClr>
                </a:outerShdw>
              </a:effectLst>
            </a:endParaRPr>
          </a:p>
        </p:txBody>
      </p:sp>
      <p:sp>
        <p:nvSpPr>
          <p:cNvPr id="8" name="Foliennummernplatzhalter 7"/>
          <p:cNvSpPr>
            <a:spLocks noGrp="1"/>
          </p:cNvSpPr>
          <p:nvPr>
            <p:ph type="sldNum" sz="quarter" idx="11"/>
          </p:nvPr>
        </p:nvSpPr>
        <p:spPr>
          <a:xfrm>
            <a:off x="7812360" y="5949280"/>
            <a:ext cx="792088" cy="365125"/>
          </a:xfrm>
        </p:spPr>
        <p:txBody>
          <a:bodyPr/>
          <a:lstStyle/>
          <a:p>
            <a:fld id="{F6F58ED1-7DA8-44AB-BE95-40629BCD7483}" type="slidenum">
              <a:rPr lang="de-DE" smtClean="0"/>
              <a:pPr/>
              <a:t>1</a:t>
            </a:fld>
            <a:endParaRPr lang="de-DE"/>
          </a:p>
        </p:txBody>
      </p:sp>
      <p:sp>
        <p:nvSpPr>
          <p:cNvPr id="16" name="Untertitel 2"/>
          <p:cNvSpPr txBox="1">
            <a:spLocks/>
          </p:cNvSpPr>
          <p:nvPr/>
        </p:nvSpPr>
        <p:spPr>
          <a:xfrm>
            <a:off x="251520" y="4221088"/>
            <a:ext cx="8568952" cy="194421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spcBef>
                <a:spcPts val="0"/>
              </a:spcBef>
            </a:pPr>
            <a:r>
              <a:rPr lang="ja-JP" altLang="en-US" sz="2000" b="1" dirty="0" smtClean="0">
                <a:solidFill>
                  <a:schemeClr val="tx1"/>
                </a:solidFill>
                <a:latin typeface="HGS明朝E" pitchFamily="18" charset="-128"/>
                <a:ea typeface="HGS明朝E" pitchFamily="18" charset="-128"/>
              </a:rPr>
              <a:t>理学系研究科</a:t>
            </a:r>
            <a:r>
              <a:rPr lang="en-US" altLang="ja-JP" sz="2000" b="1" dirty="0">
                <a:solidFill>
                  <a:schemeClr val="tx1"/>
                </a:solidFill>
                <a:latin typeface="HGS明朝E" pitchFamily="18" charset="-128"/>
                <a:ea typeface="HGS明朝E" pitchFamily="18" charset="-128"/>
              </a:rPr>
              <a:t> </a:t>
            </a:r>
            <a:r>
              <a:rPr lang="ja-JP" altLang="en-US" sz="2000" b="1" dirty="0" smtClean="0">
                <a:solidFill>
                  <a:schemeClr val="tx1"/>
                </a:solidFill>
                <a:latin typeface="HGS明朝E" pitchFamily="18" charset="-128"/>
                <a:ea typeface="HGS明朝E" pitchFamily="18" charset="-128"/>
              </a:rPr>
              <a:t>物理学専攻</a:t>
            </a:r>
            <a:r>
              <a:rPr lang="en-US" altLang="ja-JP" sz="2000" b="1" dirty="0">
                <a:solidFill>
                  <a:schemeClr val="tx1"/>
                </a:solidFill>
                <a:latin typeface="HGS明朝E" pitchFamily="18" charset="-128"/>
                <a:ea typeface="HGS明朝E" pitchFamily="18" charset="-128"/>
              </a:rPr>
              <a:t> </a:t>
            </a:r>
            <a:r>
              <a:rPr lang="ja-JP" altLang="en-US" sz="2000" b="1" dirty="0" smtClean="0">
                <a:solidFill>
                  <a:schemeClr val="tx1"/>
                </a:solidFill>
                <a:latin typeface="HGS明朝E" pitchFamily="18" charset="-128"/>
                <a:ea typeface="HGS明朝E" pitchFamily="18" charset="-128"/>
              </a:rPr>
              <a:t>宇宙</a:t>
            </a:r>
            <a:r>
              <a:rPr lang="ja-JP" altLang="en-US" sz="2000" b="1" dirty="0">
                <a:solidFill>
                  <a:schemeClr val="tx1"/>
                </a:solidFill>
                <a:latin typeface="HGS明朝E" pitchFamily="18" charset="-128"/>
                <a:ea typeface="HGS明朝E" pitchFamily="18" charset="-128"/>
              </a:rPr>
              <a:t>線</a:t>
            </a:r>
            <a:r>
              <a:rPr lang="ja-JP" altLang="en-US" sz="2000" b="1" dirty="0" smtClean="0">
                <a:solidFill>
                  <a:schemeClr val="tx1"/>
                </a:solidFill>
                <a:latin typeface="HGS明朝E" pitchFamily="18" charset="-128"/>
                <a:ea typeface="HGS明朝E" pitchFamily="18" charset="-128"/>
              </a:rPr>
              <a:t>研究所 重力波推進室</a:t>
            </a:r>
            <a:endParaRPr lang="en-US" altLang="ja-JP" sz="2000" b="1" dirty="0" smtClean="0">
              <a:solidFill>
                <a:schemeClr val="tx1"/>
              </a:solidFill>
              <a:latin typeface="HGS明朝E" pitchFamily="18" charset="-128"/>
              <a:ea typeface="HGS明朝E" pitchFamily="18" charset="-128"/>
            </a:endParaRPr>
          </a:p>
          <a:p>
            <a:pPr>
              <a:spcBef>
                <a:spcPts val="0"/>
              </a:spcBef>
            </a:pPr>
            <a:r>
              <a:rPr lang="ja-JP" altLang="en-US" b="1" dirty="0" smtClean="0">
                <a:solidFill>
                  <a:schemeClr val="tx1"/>
                </a:solidFill>
                <a:latin typeface="HGS明朝E" pitchFamily="18" charset="-128"/>
                <a:ea typeface="HGS明朝E" pitchFamily="18" charset="-128"/>
              </a:rPr>
              <a:t>関口</a:t>
            </a:r>
            <a:r>
              <a:rPr lang="ja-JP" altLang="en-US" b="1" dirty="0" smtClean="0">
                <a:solidFill>
                  <a:schemeClr val="tx1"/>
                </a:solidFill>
                <a:latin typeface="HGS明朝E" pitchFamily="18" charset="-128"/>
                <a:ea typeface="HGS明朝E" pitchFamily="18" charset="-128"/>
              </a:rPr>
              <a:t>貴令</a:t>
            </a:r>
            <a:endParaRPr lang="en-US" altLang="ja-JP" b="1" dirty="0" smtClean="0">
              <a:solidFill>
                <a:schemeClr val="tx1"/>
              </a:solidFill>
              <a:latin typeface="HGS明朝E" pitchFamily="18" charset="-128"/>
              <a:ea typeface="HGS明朝E" pitchFamily="18" charset="-128"/>
            </a:endParaRPr>
          </a:p>
          <a:p>
            <a:pPr>
              <a:spcBef>
                <a:spcPts val="0"/>
              </a:spcBef>
            </a:pPr>
            <a:r>
              <a:rPr lang="de-DE" sz="2000" b="1" dirty="0" smtClean="0">
                <a:solidFill>
                  <a:schemeClr val="tx1"/>
                </a:solidFill>
                <a:latin typeface="HGS明朝E" pitchFamily="18" charset="-128"/>
                <a:ea typeface="HGS明朝E" pitchFamily="18" charset="-128"/>
              </a:rPr>
              <a:t>SEKIGUCHI Takanori</a:t>
            </a:r>
            <a:endParaRPr lang="de-DE" sz="2000" b="1" dirty="0">
              <a:solidFill>
                <a:schemeClr val="tx1"/>
              </a:solidFill>
              <a:latin typeface="HGS明朝E" pitchFamily="18" charset="-128"/>
              <a:ea typeface="HGS明朝E" pitchFamily="18" charset="-128"/>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5" y="313939"/>
            <a:ext cx="1525739" cy="717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89470" y="313939"/>
            <a:ext cx="1574618" cy="664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512" y="313939"/>
            <a:ext cx="1235001" cy="7170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正方形/長方形 2"/>
          <p:cNvSpPr/>
          <p:nvPr/>
        </p:nvSpPr>
        <p:spPr>
          <a:xfrm>
            <a:off x="2987824" y="1124744"/>
            <a:ext cx="3081796" cy="830997"/>
          </a:xfrm>
          <a:prstGeom prst="rect">
            <a:avLst/>
          </a:prstGeom>
        </p:spPr>
        <p:txBody>
          <a:bodyPr wrap="square">
            <a:spAutoFit/>
          </a:bodyPr>
          <a:lstStyle/>
          <a:p>
            <a:pPr algn="ctr">
              <a:spcBef>
                <a:spcPts val="0"/>
              </a:spcBef>
            </a:pPr>
            <a:r>
              <a:rPr lang="en-US" altLang="ja-JP" sz="2400" b="1" dirty="0" smtClean="0">
                <a:latin typeface="HGS明朝E" pitchFamily="18" charset="-128"/>
                <a:ea typeface="HGS明朝E" pitchFamily="18" charset="-128"/>
              </a:rPr>
              <a:t>2016.1.18</a:t>
            </a:r>
          </a:p>
          <a:p>
            <a:pPr algn="ctr">
              <a:spcBef>
                <a:spcPts val="0"/>
              </a:spcBef>
            </a:pPr>
            <a:r>
              <a:rPr lang="ja-JP" altLang="en-US" sz="2400" b="1" dirty="0" smtClean="0">
                <a:latin typeface="HGS明朝E" pitchFamily="18" charset="-128"/>
                <a:ea typeface="HGS明朝E" pitchFamily="18" charset="-128"/>
              </a:rPr>
              <a:t>博士論文審査会</a:t>
            </a:r>
            <a:endParaRPr lang="en-US" altLang="ja-JP" sz="2400" b="1" dirty="0">
              <a:latin typeface="HGS明朝E" pitchFamily="18" charset="-128"/>
              <a:ea typeface="HGS明朝E" pitchFamily="18" charset="-128"/>
            </a:endParaRPr>
          </a:p>
        </p:txBody>
      </p:sp>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92280" y="365799"/>
            <a:ext cx="1584176" cy="4911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itel 1"/>
          <p:cNvSpPr txBox="1">
            <a:spLocks/>
          </p:cNvSpPr>
          <p:nvPr/>
        </p:nvSpPr>
        <p:spPr>
          <a:xfrm>
            <a:off x="179512" y="2204865"/>
            <a:ext cx="8784976" cy="1224135"/>
          </a:xfrm>
          <a:prstGeom prst="rect">
            <a:avLst/>
          </a:prstGeom>
          <a:noFill/>
          <a:effectLst/>
        </p:spPr>
        <p:txBody>
          <a:bodyPr vert="horz" lIns="91440" tIns="45720" rIns="91440" bIns="45720" rtlCol="0" anchor="ctr">
            <a:noAutofit/>
          </a:bodyPr>
          <a:lstStyle>
            <a:lvl1pPr algn="l" defTabSz="914400" rtl="0" eaLnBrk="1" latinLnBrk="0" hangingPunct="1">
              <a:spcBef>
                <a:spcPct val="0"/>
              </a:spcBef>
              <a:buNone/>
              <a:defRPr sz="3600" b="1" kern="1200">
                <a:solidFill>
                  <a:schemeClr val="tx1"/>
                </a:solidFill>
                <a:effectLst>
                  <a:outerShdw blurRad="38100" dist="38100" dir="2700000" algn="tl">
                    <a:srgbClr val="000000">
                      <a:alpha val="43137"/>
                    </a:srgbClr>
                  </a:outerShdw>
                </a:effectLst>
                <a:latin typeface="+mj-lt"/>
                <a:ea typeface="+mj-ea"/>
                <a:cs typeface="+mj-cs"/>
              </a:defRPr>
            </a:lvl1pPr>
          </a:lstStyle>
          <a:p>
            <a:pPr algn="ctr"/>
            <a:r>
              <a:rPr lang="de-DE" sz="3000" dirty="0" smtClean="0"/>
              <a:t>A Study of Low Frequency Vibration Isolation System</a:t>
            </a:r>
          </a:p>
          <a:p>
            <a:pPr algn="ctr"/>
            <a:r>
              <a:rPr lang="de-DE" sz="3000" dirty="0" smtClean="0"/>
              <a:t>for Large scale gravitational wave detectors</a:t>
            </a:r>
            <a:endParaRPr lang="de-DE" sz="3000"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smtClean="0">
                <a:effectLst>
                  <a:outerShdw blurRad="38100" dist="38100" dir="2700000" algn="tl">
                    <a:srgbClr val="000000">
                      <a:alpha val="43137"/>
                    </a:srgbClr>
                  </a:outerShdw>
                </a:effectLst>
              </a:rPr>
              <a:t>低周波の重力波観測</a:t>
            </a:r>
            <a:endParaRPr kumimoji="1" lang="ja-JP" altLang="en-US" dirty="0">
              <a:effectLst>
                <a:outerShdw blurRad="38100" dist="38100" dir="2700000" algn="tl">
                  <a:srgbClr val="000000">
                    <a:alpha val="43137"/>
                  </a:srgbClr>
                </a:outerShdw>
              </a:effectLst>
            </a:endParaRPr>
          </a:p>
        </p:txBody>
      </p:sp>
      <p:sp>
        <p:nvSpPr>
          <p:cNvPr id="4" name="スライド番号プレースホルダー 3"/>
          <p:cNvSpPr>
            <a:spLocks noGrp="1"/>
          </p:cNvSpPr>
          <p:nvPr>
            <p:ph type="sldNum" sz="quarter" idx="11"/>
          </p:nvPr>
        </p:nvSpPr>
        <p:spPr/>
        <p:txBody>
          <a:bodyPr/>
          <a:lstStyle/>
          <a:p>
            <a:fld id="{F6F58ED1-7DA8-44AB-BE95-40629BCD7483}" type="slidenum">
              <a:rPr lang="de-DE" smtClean="0"/>
              <a:pPr/>
              <a:t>10</a:t>
            </a:fld>
            <a:endParaRPr lang="de-DE" dirty="0"/>
          </a:p>
        </p:txBody>
      </p:sp>
      <p:sp>
        <p:nvSpPr>
          <p:cNvPr id="25" name="コンテンツ プレースホルダー 1"/>
          <p:cNvSpPr txBox="1">
            <a:spLocks/>
          </p:cNvSpPr>
          <p:nvPr/>
        </p:nvSpPr>
        <p:spPr>
          <a:xfrm>
            <a:off x="323528" y="1556792"/>
            <a:ext cx="8208912" cy="194421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kumimoji="1" lang="ja-JP" altLang="en-US" b="1" dirty="0" smtClean="0"/>
              <a:t>中性子星連星合体のパラメータ決定性の向上</a:t>
            </a:r>
            <a:endParaRPr kumimoji="1" lang="en-US" altLang="ja-JP" b="1" dirty="0" smtClean="0"/>
          </a:p>
          <a:p>
            <a:r>
              <a:rPr kumimoji="1" lang="ja-JP" altLang="en-US" b="1" dirty="0" smtClean="0"/>
              <a:t>回転パルサーからの重力波検出 </a:t>
            </a:r>
            <a:r>
              <a:rPr kumimoji="1" lang="en-US" altLang="ja-JP" b="1" dirty="0" smtClean="0"/>
              <a:t>(e.g. Vela Pulsar)</a:t>
            </a:r>
          </a:p>
          <a:p>
            <a:r>
              <a:rPr kumimoji="1" lang="ja-JP" altLang="en-US" b="1" dirty="0" smtClean="0"/>
              <a:t>中質量ブラックホール連星合体の重力波観測</a:t>
            </a:r>
            <a:endParaRPr kumimoji="1" lang="ja-JP" altLang="en-US" b="1" dirty="0"/>
          </a:p>
        </p:txBody>
      </p:sp>
      <p:sp>
        <p:nvSpPr>
          <p:cNvPr id="26" name="コンテンツ プレースホルダー 1"/>
          <p:cNvSpPr txBox="1">
            <a:spLocks/>
          </p:cNvSpPr>
          <p:nvPr/>
        </p:nvSpPr>
        <p:spPr>
          <a:xfrm>
            <a:off x="323528" y="980728"/>
            <a:ext cx="8208912" cy="72008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kumimoji="1" lang="ja-JP" altLang="en-US" b="1" u="sng" dirty="0" smtClean="0">
                <a:latin typeface="HGｺﾞｼｯｸE" panose="020B0909000000000000" pitchFamily="49" charset="-128"/>
                <a:ea typeface="HGｺﾞｼｯｸE" panose="020B0909000000000000" pitchFamily="49" charset="-128"/>
              </a:rPr>
              <a:t>観測帯域の拡張（</a:t>
            </a:r>
            <a:r>
              <a:rPr kumimoji="1" lang="en-US" altLang="ja-JP" b="1" u="sng" dirty="0" smtClean="0">
                <a:latin typeface="+mj-lt"/>
                <a:ea typeface="HGｺﾞｼｯｸE" panose="020B0909000000000000" pitchFamily="49" charset="-128"/>
              </a:rPr>
              <a:t>~</a:t>
            </a:r>
            <a:r>
              <a:rPr kumimoji="1" lang="en-US" altLang="ja-JP" b="1" u="sng" dirty="0" smtClean="0">
                <a:latin typeface="+mj-lt"/>
                <a:ea typeface="HGｺﾞｼｯｸE" panose="020B0909000000000000" pitchFamily="49" charset="-128"/>
              </a:rPr>
              <a:t>5</a:t>
            </a:r>
            <a:r>
              <a:rPr kumimoji="1" lang="en-US" altLang="ja-JP" b="1" u="sng" dirty="0" smtClean="0">
                <a:latin typeface="+mj-lt"/>
                <a:ea typeface="HGｺﾞｼｯｸE" panose="020B0909000000000000" pitchFamily="49" charset="-128"/>
              </a:rPr>
              <a:t>0 Hz </a:t>
            </a:r>
            <a:r>
              <a:rPr kumimoji="1" lang="ja-JP" altLang="en-US" b="1" u="sng" dirty="0" smtClean="0">
                <a:latin typeface="+mj-lt"/>
                <a:ea typeface="HGｺﾞｼｯｸE" panose="020B0909000000000000" pitchFamily="49" charset="-128"/>
              </a:rPr>
              <a:t>から</a:t>
            </a:r>
            <a:r>
              <a:rPr kumimoji="1" lang="en-US" altLang="ja-JP" b="1" u="sng" dirty="0" smtClean="0">
                <a:latin typeface="+mj-lt"/>
                <a:ea typeface="HGｺﾞｼｯｸE" panose="020B0909000000000000" pitchFamily="49" charset="-128"/>
              </a:rPr>
              <a:t>~10 Hz</a:t>
            </a:r>
            <a:r>
              <a:rPr kumimoji="1" lang="ja-JP" altLang="en-US" b="1" u="sng" dirty="0" smtClean="0">
                <a:latin typeface="HGｺﾞｼｯｸE" panose="020B0909000000000000" pitchFamily="49" charset="-128"/>
                <a:ea typeface="HGｺﾞｼｯｸE" panose="020B0909000000000000" pitchFamily="49" charset="-128"/>
              </a:rPr>
              <a:t>へ）のメリット</a:t>
            </a:r>
            <a:endParaRPr kumimoji="1" lang="ja-JP" altLang="en-US" b="1" u="sng" dirty="0">
              <a:latin typeface="HGｺﾞｼｯｸE" panose="020B0909000000000000" pitchFamily="49" charset="-128"/>
              <a:ea typeface="HGｺﾞｼｯｸE" panose="020B0909000000000000" pitchFamily="49" charset="-128"/>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6504" y="3068960"/>
            <a:ext cx="4265496" cy="32167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 name="コンテンツ プレースホルダー 1"/>
          <p:cNvSpPr txBox="1">
            <a:spLocks/>
          </p:cNvSpPr>
          <p:nvPr/>
        </p:nvSpPr>
        <p:spPr>
          <a:xfrm>
            <a:off x="4565622" y="5301208"/>
            <a:ext cx="4248472" cy="64807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4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kumimoji="1" lang="ja-JP" altLang="en-US" sz="1600" b="1" dirty="0" smtClean="0"/>
              <a:t>スピンダウン比から計算されるパルサーの重力波最大振幅 </a:t>
            </a:r>
            <a:r>
              <a:rPr kumimoji="1" lang="en-US" altLang="ja-JP" sz="1600" b="1" dirty="0" smtClean="0"/>
              <a:t>(by K. Izumi PhD Thesis)</a:t>
            </a:r>
            <a:endParaRPr kumimoji="1" lang="ja-JP" altLang="en-US" sz="1600" b="1" dirty="0"/>
          </a:p>
        </p:txBody>
      </p:sp>
      <p:sp>
        <p:nvSpPr>
          <p:cNvPr id="28" name="正方形/長方形 27"/>
          <p:cNvSpPr/>
          <p:nvPr/>
        </p:nvSpPr>
        <p:spPr>
          <a:xfrm>
            <a:off x="5513276" y="107340"/>
            <a:ext cx="3523220" cy="369332"/>
          </a:xfrm>
          <a:prstGeom prst="rect">
            <a:avLst/>
          </a:prstGeom>
        </p:spPr>
        <p:txBody>
          <a:bodyPr wrap="square">
            <a:spAutoFit/>
          </a:bodyPr>
          <a:lstStyle/>
          <a:p>
            <a:pPr lvl="0" algn="r"/>
            <a:r>
              <a:rPr lang="en-US" altLang="ja-JP" b="1" dirty="0" smtClean="0">
                <a:solidFill>
                  <a:schemeClr val="accent6">
                    <a:lumMod val="60000"/>
                    <a:lumOff val="40000"/>
                  </a:schemeClr>
                </a:solidFill>
              </a:rPr>
              <a:t>1. </a:t>
            </a:r>
            <a:r>
              <a:rPr lang="ja-JP" altLang="en-US" b="1" dirty="0" smtClean="0">
                <a:solidFill>
                  <a:schemeClr val="accent6">
                    <a:lumMod val="60000"/>
                    <a:lumOff val="40000"/>
                  </a:schemeClr>
                </a:solidFill>
              </a:rPr>
              <a:t>研究動機</a:t>
            </a:r>
            <a:endParaRPr kumimoji="1" lang="ja-JP" altLang="en-US" b="1" dirty="0">
              <a:solidFill>
                <a:schemeClr val="accent6">
                  <a:lumMod val="60000"/>
                  <a:lumOff val="40000"/>
                </a:schemeClr>
              </a:solidFill>
            </a:endParaRPr>
          </a:p>
        </p:txBody>
      </p:sp>
    </p:spTree>
    <p:extLst>
      <p:ext uri="{BB962C8B-B14F-4D97-AF65-F5344CB8AC3E}">
        <p14:creationId xmlns:p14="http://schemas.microsoft.com/office/powerpoint/2010/main" val="3533287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smtClean="0"/>
              <a:t>本日の流れ</a:t>
            </a:r>
            <a:endParaRPr kumimoji="1" lang="ja-JP" altLang="en-US" dirty="0"/>
          </a:p>
        </p:txBody>
      </p:sp>
      <p:sp>
        <p:nvSpPr>
          <p:cNvPr id="4" name="スライド番号プレースホルダー 3"/>
          <p:cNvSpPr>
            <a:spLocks noGrp="1"/>
          </p:cNvSpPr>
          <p:nvPr>
            <p:ph type="sldNum" sz="quarter" idx="11"/>
          </p:nvPr>
        </p:nvSpPr>
        <p:spPr/>
        <p:txBody>
          <a:bodyPr/>
          <a:lstStyle/>
          <a:p>
            <a:fld id="{F6F58ED1-7DA8-44AB-BE95-40629BCD7483}" type="slidenum">
              <a:rPr lang="de-DE" smtClean="0"/>
              <a:pPr/>
              <a:t>11</a:t>
            </a:fld>
            <a:endParaRPr lang="de-DE" dirty="0"/>
          </a:p>
        </p:txBody>
      </p:sp>
      <p:graphicFrame>
        <p:nvGraphicFramePr>
          <p:cNvPr id="2" name="図表 1"/>
          <p:cNvGraphicFramePr/>
          <p:nvPr>
            <p:extLst>
              <p:ext uri="{D42A27DB-BD31-4B8C-83A1-F6EECF244321}">
                <p14:modId xmlns:p14="http://schemas.microsoft.com/office/powerpoint/2010/main" val="3352481629"/>
              </p:ext>
            </p:extLst>
          </p:nvPr>
        </p:nvGraphicFramePr>
        <p:xfrm>
          <a:off x="107504" y="980728"/>
          <a:ext cx="8856984" cy="5040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正方形/長方形 11"/>
          <p:cNvSpPr/>
          <p:nvPr/>
        </p:nvSpPr>
        <p:spPr>
          <a:xfrm>
            <a:off x="5513276" y="107340"/>
            <a:ext cx="3523220" cy="369332"/>
          </a:xfrm>
          <a:prstGeom prst="rect">
            <a:avLst/>
          </a:prstGeom>
        </p:spPr>
        <p:txBody>
          <a:bodyPr wrap="square">
            <a:spAutoFit/>
          </a:bodyPr>
          <a:lstStyle/>
          <a:p>
            <a:pPr lvl="0" algn="r"/>
            <a:r>
              <a:rPr lang="en-US" altLang="ja-JP" b="1" dirty="0" smtClean="0">
                <a:solidFill>
                  <a:srgbClr val="92D050"/>
                </a:solidFill>
              </a:rPr>
              <a:t>2.  </a:t>
            </a:r>
            <a:r>
              <a:rPr lang="ja-JP" altLang="en-US" b="1" dirty="0" smtClean="0">
                <a:solidFill>
                  <a:srgbClr val="92D050"/>
                </a:solidFill>
              </a:rPr>
              <a:t>低周波</a:t>
            </a:r>
            <a:r>
              <a:rPr lang="ja-JP" altLang="en-US" b="1" dirty="0">
                <a:solidFill>
                  <a:srgbClr val="92D050"/>
                </a:solidFill>
              </a:rPr>
              <a:t>防振</a:t>
            </a:r>
            <a:r>
              <a:rPr lang="ja-JP" altLang="en-US" b="1" dirty="0" smtClean="0">
                <a:solidFill>
                  <a:srgbClr val="92D050"/>
                </a:solidFill>
              </a:rPr>
              <a:t>装置の概要</a:t>
            </a:r>
            <a:endParaRPr kumimoji="1" lang="ja-JP" altLang="en-US" b="1" dirty="0">
              <a:solidFill>
                <a:srgbClr val="92D050"/>
              </a:solidFill>
            </a:endParaRPr>
          </a:p>
        </p:txBody>
      </p:sp>
    </p:spTree>
    <p:extLst>
      <p:ext uri="{BB962C8B-B14F-4D97-AF65-F5344CB8AC3E}">
        <p14:creationId xmlns:p14="http://schemas.microsoft.com/office/powerpoint/2010/main" val="41509443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smtClean="0">
                <a:effectLst>
                  <a:outerShdw blurRad="38100" dist="38100" dir="2700000" algn="tl">
                    <a:srgbClr val="000000">
                      <a:alpha val="43137"/>
                    </a:srgbClr>
                  </a:outerShdw>
                </a:effectLst>
              </a:rPr>
              <a:t>地面振動雑音</a:t>
            </a:r>
            <a:endParaRPr kumimoji="1" lang="ja-JP" altLang="en-US" dirty="0">
              <a:effectLst>
                <a:outerShdw blurRad="38100" dist="38100" dir="2700000" algn="tl">
                  <a:srgbClr val="000000">
                    <a:alpha val="43137"/>
                  </a:srgbClr>
                </a:outerShdw>
              </a:effectLst>
            </a:endParaRPr>
          </a:p>
        </p:txBody>
      </p:sp>
      <p:sp>
        <p:nvSpPr>
          <p:cNvPr id="4" name="スライド番号プレースホルダー 3"/>
          <p:cNvSpPr>
            <a:spLocks noGrp="1"/>
          </p:cNvSpPr>
          <p:nvPr>
            <p:ph type="sldNum" sz="quarter" idx="11"/>
          </p:nvPr>
        </p:nvSpPr>
        <p:spPr/>
        <p:txBody>
          <a:bodyPr/>
          <a:lstStyle/>
          <a:p>
            <a:fld id="{F6F58ED1-7DA8-44AB-BE95-40629BCD7483}" type="slidenum">
              <a:rPr lang="de-DE" smtClean="0"/>
              <a:pPr/>
              <a:t>12</a:t>
            </a:fld>
            <a:endParaRPr lang="de-DE" dirty="0"/>
          </a:p>
        </p:txBody>
      </p:sp>
      <p:sp>
        <p:nvSpPr>
          <p:cNvPr id="23" name="正方形/長方形 22"/>
          <p:cNvSpPr/>
          <p:nvPr/>
        </p:nvSpPr>
        <p:spPr>
          <a:xfrm>
            <a:off x="5513276" y="107340"/>
            <a:ext cx="3523220" cy="369332"/>
          </a:xfrm>
          <a:prstGeom prst="rect">
            <a:avLst/>
          </a:prstGeom>
        </p:spPr>
        <p:txBody>
          <a:bodyPr wrap="square">
            <a:spAutoFit/>
          </a:bodyPr>
          <a:lstStyle/>
          <a:p>
            <a:pPr lvl="0" algn="r"/>
            <a:r>
              <a:rPr lang="en-US" altLang="ja-JP" b="1" dirty="0" smtClean="0">
                <a:solidFill>
                  <a:srgbClr val="92D050"/>
                </a:solidFill>
              </a:rPr>
              <a:t>2.  </a:t>
            </a:r>
            <a:r>
              <a:rPr lang="ja-JP" altLang="en-US" b="1" dirty="0" smtClean="0">
                <a:solidFill>
                  <a:srgbClr val="92D050"/>
                </a:solidFill>
              </a:rPr>
              <a:t>低周波</a:t>
            </a:r>
            <a:r>
              <a:rPr lang="ja-JP" altLang="en-US" b="1" dirty="0">
                <a:solidFill>
                  <a:srgbClr val="92D050"/>
                </a:solidFill>
              </a:rPr>
              <a:t>防振</a:t>
            </a:r>
            <a:r>
              <a:rPr lang="ja-JP" altLang="en-US" b="1" dirty="0" smtClean="0">
                <a:solidFill>
                  <a:srgbClr val="92D050"/>
                </a:solidFill>
              </a:rPr>
              <a:t>装置の概要</a:t>
            </a:r>
            <a:endParaRPr kumimoji="1" lang="ja-JP" altLang="en-US" b="1" dirty="0">
              <a:solidFill>
                <a:srgbClr val="92D050"/>
              </a:solidFill>
            </a:endParaRPr>
          </a:p>
        </p:txBody>
      </p:sp>
      <p:pic>
        <p:nvPicPr>
          <p:cNvPr id="26"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1412776"/>
            <a:ext cx="7242335" cy="2376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コンテンツ プレースホルダー 1"/>
          <p:cNvSpPr txBox="1">
            <a:spLocks/>
          </p:cNvSpPr>
          <p:nvPr/>
        </p:nvSpPr>
        <p:spPr>
          <a:xfrm>
            <a:off x="323528" y="4365104"/>
            <a:ext cx="8496944" cy="108012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kumimoji="1" lang="ja-JP" altLang="en-US" b="1" dirty="0" smtClean="0"/>
              <a:t>地面の常微動が鏡をランダムに揺らし光路長を変動</a:t>
            </a:r>
            <a:endParaRPr kumimoji="1" lang="en-US" altLang="ja-JP" b="1" dirty="0" smtClean="0"/>
          </a:p>
          <a:p>
            <a:r>
              <a:rPr kumimoji="1" lang="ja-JP" altLang="en-US" b="1" dirty="0" smtClean="0"/>
              <a:t>重力波による光路長変動と区別できない　</a:t>
            </a:r>
            <a:r>
              <a:rPr kumimoji="1" lang="ja-JP" altLang="en-US" b="1" dirty="0" smtClean="0">
                <a:solidFill>
                  <a:srgbClr val="FF0000"/>
                </a:solidFill>
                <a:latin typeface="HGｺﾞｼｯｸE" panose="020B0909000000000000" pitchFamily="49" charset="-128"/>
                <a:ea typeface="HGｺﾞｼｯｸE" panose="020B0909000000000000" pitchFamily="49" charset="-128"/>
              </a:rPr>
              <a:t>⇒</a:t>
            </a:r>
            <a:r>
              <a:rPr kumimoji="1" lang="ja-JP" altLang="en-US" b="1" u="sng" dirty="0" smtClean="0">
                <a:solidFill>
                  <a:srgbClr val="FF0000"/>
                </a:solidFill>
                <a:latin typeface="HGｺﾞｼｯｸE" panose="020B0909000000000000" pitchFamily="49" charset="-128"/>
                <a:ea typeface="HGｺﾞｼｯｸE" panose="020B0909000000000000" pitchFamily="49" charset="-128"/>
              </a:rPr>
              <a:t>地面振動雑音</a:t>
            </a:r>
            <a:endParaRPr kumimoji="1" lang="ja-JP" altLang="en-US" b="1" u="sng" dirty="0">
              <a:solidFill>
                <a:srgbClr val="FF0000"/>
              </a:solidFill>
              <a:latin typeface="HGｺﾞｼｯｸE" panose="020B0909000000000000" pitchFamily="49" charset="-128"/>
              <a:ea typeface="HGｺﾞｼｯｸE" panose="020B0909000000000000" pitchFamily="49" charset="-128"/>
            </a:endParaRPr>
          </a:p>
        </p:txBody>
      </p:sp>
    </p:spTree>
    <p:extLst>
      <p:ext uri="{BB962C8B-B14F-4D97-AF65-F5344CB8AC3E}">
        <p14:creationId xmlns:p14="http://schemas.microsoft.com/office/powerpoint/2010/main" val="2139769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1686901"/>
            <a:ext cx="5977947" cy="45745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タイトル 2"/>
          <p:cNvSpPr>
            <a:spLocks noGrp="1"/>
          </p:cNvSpPr>
          <p:nvPr>
            <p:ph type="title"/>
          </p:nvPr>
        </p:nvSpPr>
        <p:spPr/>
        <p:txBody>
          <a:bodyPr/>
          <a:lstStyle/>
          <a:p>
            <a:r>
              <a:rPr kumimoji="1" lang="ja-JP" altLang="en-US" dirty="0" smtClean="0">
                <a:effectLst>
                  <a:outerShdw blurRad="38100" dist="38100" dir="2700000" algn="tl">
                    <a:srgbClr val="000000">
                      <a:alpha val="43137"/>
                    </a:srgbClr>
                  </a:outerShdw>
                </a:effectLst>
              </a:rPr>
              <a:t>地面振動雑音に対する要求</a:t>
            </a:r>
            <a:endParaRPr kumimoji="1" lang="ja-JP" altLang="en-US" dirty="0">
              <a:effectLst>
                <a:outerShdw blurRad="38100" dist="38100" dir="2700000" algn="tl">
                  <a:srgbClr val="000000">
                    <a:alpha val="43137"/>
                  </a:srgbClr>
                </a:outerShdw>
              </a:effectLst>
            </a:endParaRPr>
          </a:p>
        </p:txBody>
      </p:sp>
      <p:sp>
        <p:nvSpPr>
          <p:cNvPr id="4" name="スライド番号プレースホルダー 3"/>
          <p:cNvSpPr>
            <a:spLocks noGrp="1"/>
          </p:cNvSpPr>
          <p:nvPr>
            <p:ph type="sldNum" sz="quarter" idx="11"/>
          </p:nvPr>
        </p:nvSpPr>
        <p:spPr/>
        <p:txBody>
          <a:bodyPr/>
          <a:lstStyle/>
          <a:p>
            <a:fld id="{F6F58ED1-7DA8-44AB-BE95-40629BCD7483}" type="slidenum">
              <a:rPr lang="de-DE" smtClean="0"/>
              <a:pPr/>
              <a:t>13</a:t>
            </a:fld>
            <a:endParaRPr lang="de-DE" dirty="0"/>
          </a:p>
        </p:txBody>
      </p:sp>
      <p:sp>
        <p:nvSpPr>
          <p:cNvPr id="23" name="正方形/長方形 22"/>
          <p:cNvSpPr/>
          <p:nvPr/>
        </p:nvSpPr>
        <p:spPr>
          <a:xfrm>
            <a:off x="5513276" y="107340"/>
            <a:ext cx="3523220" cy="369332"/>
          </a:xfrm>
          <a:prstGeom prst="rect">
            <a:avLst/>
          </a:prstGeom>
        </p:spPr>
        <p:txBody>
          <a:bodyPr wrap="square">
            <a:spAutoFit/>
          </a:bodyPr>
          <a:lstStyle/>
          <a:p>
            <a:pPr lvl="0" algn="r"/>
            <a:r>
              <a:rPr lang="en-US" altLang="ja-JP" b="1" dirty="0" smtClean="0">
                <a:solidFill>
                  <a:srgbClr val="92D050"/>
                </a:solidFill>
              </a:rPr>
              <a:t>2.  </a:t>
            </a:r>
            <a:r>
              <a:rPr lang="ja-JP" altLang="en-US" b="1" dirty="0" smtClean="0">
                <a:solidFill>
                  <a:srgbClr val="92D050"/>
                </a:solidFill>
              </a:rPr>
              <a:t>低周波</a:t>
            </a:r>
            <a:r>
              <a:rPr lang="ja-JP" altLang="en-US" b="1" dirty="0">
                <a:solidFill>
                  <a:srgbClr val="92D050"/>
                </a:solidFill>
              </a:rPr>
              <a:t>防振</a:t>
            </a:r>
            <a:r>
              <a:rPr lang="ja-JP" altLang="en-US" b="1" dirty="0" smtClean="0">
                <a:solidFill>
                  <a:srgbClr val="92D050"/>
                </a:solidFill>
              </a:rPr>
              <a:t>装置の概要</a:t>
            </a:r>
            <a:endParaRPr kumimoji="1" lang="ja-JP" altLang="en-US" b="1" dirty="0">
              <a:solidFill>
                <a:srgbClr val="92D050"/>
              </a:solidFill>
            </a:endParaRPr>
          </a:p>
        </p:txBody>
      </p:sp>
      <p:cxnSp>
        <p:nvCxnSpPr>
          <p:cNvPr id="11" name="直線矢印コネクタ 10"/>
          <p:cNvCxnSpPr/>
          <p:nvPr/>
        </p:nvCxnSpPr>
        <p:spPr>
          <a:xfrm>
            <a:off x="3122974" y="3042745"/>
            <a:ext cx="0" cy="1466375"/>
          </a:xfrm>
          <a:prstGeom prst="straightConnector1">
            <a:avLst/>
          </a:prstGeom>
          <a:ln w="57150">
            <a:headEnd type="arrow"/>
            <a:tailEnd type="arrow"/>
          </a:ln>
        </p:spPr>
        <p:style>
          <a:lnRef idx="1">
            <a:schemeClr val="dk1"/>
          </a:lnRef>
          <a:fillRef idx="0">
            <a:schemeClr val="dk1"/>
          </a:fillRef>
          <a:effectRef idx="0">
            <a:schemeClr val="dk1"/>
          </a:effectRef>
          <a:fontRef idx="minor">
            <a:schemeClr val="tx1"/>
          </a:fontRef>
        </p:style>
      </p:cxnSp>
      <p:sp>
        <p:nvSpPr>
          <p:cNvPr id="14" name="正方形/長方形 13"/>
          <p:cNvSpPr/>
          <p:nvPr/>
        </p:nvSpPr>
        <p:spPr>
          <a:xfrm>
            <a:off x="1763688" y="3318083"/>
            <a:ext cx="1143262" cy="830997"/>
          </a:xfrm>
          <a:prstGeom prst="rect">
            <a:avLst/>
          </a:prstGeom>
          <a:solidFill>
            <a:schemeClr val="bg1"/>
          </a:solidFill>
        </p:spPr>
        <p:txBody>
          <a:bodyPr wrap="none">
            <a:spAutoFit/>
          </a:bodyPr>
          <a:lstStyle/>
          <a:p>
            <a:r>
              <a:rPr kumimoji="1" lang="en-US" altLang="ja-JP" sz="4800" b="1" dirty="0" smtClean="0"/>
              <a:t>10</a:t>
            </a:r>
            <a:r>
              <a:rPr kumimoji="1" lang="en-US" altLang="ja-JP" sz="4800" b="1" baseline="30000" dirty="0" smtClean="0"/>
              <a:t>-8</a:t>
            </a:r>
            <a:endParaRPr lang="ja-JP" altLang="en-US" sz="4800" baseline="30000" dirty="0"/>
          </a:p>
        </p:txBody>
      </p:sp>
      <p:sp>
        <p:nvSpPr>
          <p:cNvPr id="21" name="コンテンツ プレースホルダー 1"/>
          <p:cNvSpPr txBox="1">
            <a:spLocks/>
          </p:cNvSpPr>
          <p:nvPr/>
        </p:nvSpPr>
        <p:spPr>
          <a:xfrm>
            <a:off x="251519" y="1052736"/>
            <a:ext cx="8497847" cy="100811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4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kumimoji="1" lang="ja-JP" altLang="en-US" b="1" dirty="0" smtClean="0"/>
              <a:t>重力波の観測帯域</a:t>
            </a:r>
            <a:r>
              <a:rPr kumimoji="1" lang="en-US" altLang="ja-JP" b="1" dirty="0" smtClean="0"/>
              <a:t>(&gt;10 Hz)</a:t>
            </a:r>
            <a:r>
              <a:rPr kumimoji="1" lang="ja-JP" altLang="en-US" b="1" dirty="0" smtClean="0"/>
              <a:t>で地面振動雑音が感度を汚さない</a:t>
            </a:r>
            <a:endParaRPr kumimoji="1" lang="ja-JP" altLang="en-US" b="1" dirty="0"/>
          </a:p>
        </p:txBody>
      </p:sp>
      <p:sp>
        <p:nvSpPr>
          <p:cNvPr id="15" name="コンテンツ プレースホルダー 1"/>
          <p:cNvSpPr txBox="1">
            <a:spLocks/>
          </p:cNvSpPr>
          <p:nvPr/>
        </p:nvSpPr>
        <p:spPr>
          <a:xfrm>
            <a:off x="4192388" y="2672916"/>
            <a:ext cx="1963788" cy="324036"/>
          </a:xfrm>
          <a:prstGeom prst="rect">
            <a:avLst/>
          </a:prstGeom>
          <a:solidFill>
            <a:schemeClr val="bg1"/>
          </a:solid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4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kumimoji="1" lang="ja-JP" altLang="en-US" sz="1800" b="1" dirty="0" smtClean="0">
                <a:solidFill>
                  <a:srgbClr val="FF0000"/>
                </a:solidFill>
              </a:rPr>
              <a:t>地面振動（東京）</a:t>
            </a:r>
            <a:endParaRPr kumimoji="1" lang="ja-JP" altLang="en-US" sz="1800" b="1" dirty="0">
              <a:solidFill>
                <a:srgbClr val="FF0000"/>
              </a:solidFill>
            </a:endParaRPr>
          </a:p>
        </p:txBody>
      </p:sp>
      <p:sp>
        <p:nvSpPr>
          <p:cNvPr id="16" name="コンテンツ プレースホルダー 1"/>
          <p:cNvSpPr txBox="1">
            <a:spLocks/>
          </p:cNvSpPr>
          <p:nvPr/>
        </p:nvSpPr>
        <p:spPr>
          <a:xfrm>
            <a:off x="4211960" y="3140968"/>
            <a:ext cx="2592288" cy="324036"/>
          </a:xfrm>
          <a:prstGeom prst="rect">
            <a:avLst/>
          </a:prstGeom>
          <a:solidFill>
            <a:schemeClr val="bg1"/>
          </a:solid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4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kumimoji="1" lang="ja-JP" altLang="en-US" sz="1800" b="1" dirty="0" smtClean="0">
                <a:solidFill>
                  <a:srgbClr val="0070C0"/>
                </a:solidFill>
              </a:rPr>
              <a:t>地面振動（神岡サイト）</a:t>
            </a:r>
            <a:endParaRPr kumimoji="1" lang="ja-JP" altLang="en-US" sz="1800" b="1" dirty="0">
              <a:solidFill>
                <a:srgbClr val="0070C0"/>
              </a:solidFill>
            </a:endParaRPr>
          </a:p>
        </p:txBody>
      </p:sp>
      <p:sp>
        <p:nvSpPr>
          <p:cNvPr id="17" name="コンテンツ プレースホルダー 1"/>
          <p:cNvSpPr txBox="1">
            <a:spLocks/>
          </p:cNvSpPr>
          <p:nvPr/>
        </p:nvSpPr>
        <p:spPr>
          <a:xfrm>
            <a:off x="4355977" y="4059070"/>
            <a:ext cx="2232248" cy="594066"/>
          </a:xfrm>
          <a:prstGeom prst="rect">
            <a:avLst/>
          </a:prstGeom>
          <a:solidFill>
            <a:schemeClr val="bg1"/>
          </a:solid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4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kumimoji="1" lang="en-US" altLang="ja-JP" sz="1800" b="1" dirty="0" smtClean="0">
                <a:solidFill>
                  <a:srgbClr val="00B050"/>
                </a:solidFill>
              </a:rPr>
              <a:t>KAGRA</a:t>
            </a:r>
            <a:r>
              <a:rPr kumimoji="1" lang="ja-JP" altLang="en-US" sz="1800" b="1" dirty="0" smtClean="0">
                <a:solidFill>
                  <a:srgbClr val="00B050"/>
                </a:solidFill>
              </a:rPr>
              <a:t>の目標感度</a:t>
            </a:r>
            <a:r>
              <a:rPr kumimoji="1" lang="en-US" altLang="ja-JP" sz="1800" b="1" dirty="0" smtClean="0">
                <a:solidFill>
                  <a:srgbClr val="00B050"/>
                </a:solidFill>
              </a:rPr>
              <a:t/>
            </a:r>
            <a:br>
              <a:rPr kumimoji="1" lang="en-US" altLang="ja-JP" sz="1800" b="1" dirty="0" smtClean="0">
                <a:solidFill>
                  <a:srgbClr val="00B050"/>
                </a:solidFill>
              </a:rPr>
            </a:br>
            <a:r>
              <a:rPr kumimoji="1" lang="ja-JP" altLang="en-US" sz="1800" b="1" dirty="0" smtClean="0">
                <a:solidFill>
                  <a:srgbClr val="00B050"/>
                </a:solidFill>
              </a:rPr>
              <a:t>（鏡の変位換算）</a:t>
            </a:r>
            <a:endParaRPr kumimoji="1" lang="ja-JP" altLang="en-US" sz="1800" b="1" dirty="0">
              <a:solidFill>
                <a:srgbClr val="00B050"/>
              </a:solidFill>
            </a:endParaRPr>
          </a:p>
        </p:txBody>
      </p:sp>
      <p:sp>
        <p:nvSpPr>
          <p:cNvPr id="18" name="正方形/長方形 17"/>
          <p:cNvSpPr/>
          <p:nvPr/>
        </p:nvSpPr>
        <p:spPr>
          <a:xfrm>
            <a:off x="6012160" y="4995173"/>
            <a:ext cx="2739631" cy="954107"/>
          </a:xfrm>
          <a:prstGeom prst="rect">
            <a:avLst/>
          </a:prstGeom>
        </p:spPr>
        <p:txBody>
          <a:bodyPr wrap="square">
            <a:spAutoFit/>
          </a:bodyPr>
          <a:lstStyle/>
          <a:p>
            <a:r>
              <a:rPr kumimoji="1" lang="ja-JP" altLang="en-US" sz="2800" b="1" dirty="0" smtClean="0">
                <a:solidFill>
                  <a:srgbClr val="FF0000"/>
                </a:solidFill>
                <a:latin typeface="HGｺﾞｼｯｸE" panose="020B0909000000000000" pitchFamily="49" charset="-128"/>
                <a:ea typeface="HGｺﾞｼｯｸE" panose="020B0909000000000000" pitchFamily="49" charset="-128"/>
              </a:rPr>
              <a:t>⇒</a:t>
            </a:r>
            <a:r>
              <a:rPr kumimoji="1" lang="en-US" altLang="ja-JP" sz="2800" b="1" u="sng" dirty="0" smtClean="0">
                <a:solidFill>
                  <a:srgbClr val="FF0000"/>
                </a:solidFill>
                <a:latin typeface="+mj-lt"/>
                <a:ea typeface="HGｺﾞｼｯｸE" panose="020B0909000000000000" pitchFamily="49" charset="-128"/>
              </a:rPr>
              <a:t>8-10</a:t>
            </a:r>
            <a:r>
              <a:rPr kumimoji="1" lang="ja-JP" altLang="en-US" sz="2800" b="1" u="sng" dirty="0" smtClean="0">
                <a:solidFill>
                  <a:srgbClr val="FF0000"/>
                </a:solidFill>
                <a:latin typeface="HGｺﾞｼｯｸE" panose="020B0909000000000000" pitchFamily="49" charset="-128"/>
                <a:ea typeface="HGｺﾞｼｯｸE" panose="020B0909000000000000" pitchFamily="49" charset="-128"/>
              </a:rPr>
              <a:t>桁程度の振動抑制が必要</a:t>
            </a:r>
            <a:endParaRPr kumimoji="1" lang="en-US" altLang="ja-JP" sz="2800" b="1" u="sng" dirty="0" smtClean="0">
              <a:solidFill>
                <a:srgbClr val="FF0000"/>
              </a:solidFill>
              <a:latin typeface="HGｺﾞｼｯｸE" panose="020B0909000000000000" pitchFamily="49" charset="-128"/>
              <a:ea typeface="HGｺﾞｼｯｸE" panose="020B0909000000000000" pitchFamily="49" charset="-128"/>
            </a:endParaRPr>
          </a:p>
        </p:txBody>
      </p:sp>
      <p:sp>
        <p:nvSpPr>
          <p:cNvPr id="9" name="正方形/長方形 8"/>
          <p:cNvSpPr/>
          <p:nvPr/>
        </p:nvSpPr>
        <p:spPr>
          <a:xfrm>
            <a:off x="5872374" y="1844814"/>
            <a:ext cx="2876993" cy="646331"/>
          </a:xfrm>
          <a:prstGeom prst="rect">
            <a:avLst/>
          </a:prstGeom>
        </p:spPr>
        <p:txBody>
          <a:bodyPr wrap="square">
            <a:spAutoFit/>
          </a:bodyPr>
          <a:lstStyle/>
          <a:p>
            <a:r>
              <a:rPr kumimoji="1" lang="ja-JP" altLang="en-US" b="1" dirty="0"/>
              <a:t>定常地面振動スペクトルと</a:t>
            </a:r>
            <a:r>
              <a:rPr kumimoji="1" lang="en-US" altLang="ja-JP" b="1" dirty="0"/>
              <a:t>KAGRA</a:t>
            </a:r>
            <a:r>
              <a:rPr kumimoji="1" lang="ja-JP" altLang="en-US" b="1" dirty="0"/>
              <a:t>目標感度の比較</a:t>
            </a:r>
            <a:endParaRPr kumimoji="1" lang="en-US" altLang="ja-JP" b="1" dirty="0"/>
          </a:p>
        </p:txBody>
      </p:sp>
    </p:spTree>
    <p:extLst>
      <p:ext uri="{BB962C8B-B14F-4D97-AF65-F5344CB8AC3E}">
        <p14:creationId xmlns:p14="http://schemas.microsoft.com/office/powerpoint/2010/main" val="21494558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smtClean="0">
                <a:effectLst>
                  <a:outerShdw blurRad="38100" dist="38100" dir="2700000" algn="tl">
                    <a:srgbClr val="000000">
                      <a:alpha val="43137"/>
                    </a:srgbClr>
                  </a:outerShdw>
                </a:effectLst>
              </a:rPr>
              <a:t>防振の基本原理</a:t>
            </a:r>
            <a:endParaRPr kumimoji="1" lang="ja-JP" altLang="en-US" dirty="0">
              <a:effectLst>
                <a:outerShdw blurRad="38100" dist="38100" dir="2700000" algn="tl">
                  <a:srgbClr val="000000">
                    <a:alpha val="43137"/>
                  </a:srgbClr>
                </a:outerShdw>
              </a:effectLst>
            </a:endParaRPr>
          </a:p>
        </p:txBody>
      </p:sp>
      <p:sp>
        <p:nvSpPr>
          <p:cNvPr id="4" name="スライド番号プレースホルダー 3"/>
          <p:cNvSpPr>
            <a:spLocks noGrp="1"/>
          </p:cNvSpPr>
          <p:nvPr>
            <p:ph type="sldNum" sz="quarter" idx="11"/>
          </p:nvPr>
        </p:nvSpPr>
        <p:spPr/>
        <p:txBody>
          <a:bodyPr/>
          <a:lstStyle/>
          <a:p>
            <a:fld id="{F6F58ED1-7DA8-44AB-BE95-40629BCD7483}" type="slidenum">
              <a:rPr lang="de-DE" smtClean="0"/>
              <a:pPr/>
              <a:t>14</a:t>
            </a:fld>
            <a:endParaRPr lang="de-DE" dirty="0"/>
          </a:p>
        </p:txBody>
      </p:sp>
      <p:sp>
        <p:nvSpPr>
          <p:cNvPr id="23" name="正方形/長方形 22"/>
          <p:cNvSpPr/>
          <p:nvPr/>
        </p:nvSpPr>
        <p:spPr>
          <a:xfrm>
            <a:off x="5513276" y="107340"/>
            <a:ext cx="3523220" cy="369332"/>
          </a:xfrm>
          <a:prstGeom prst="rect">
            <a:avLst/>
          </a:prstGeom>
        </p:spPr>
        <p:txBody>
          <a:bodyPr wrap="square">
            <a:spAutoFit/>
          </a:bodyPr>
          <a:lstStyle/>
          <a:p>
            <a:pPr lvl="0" algn="r"/>
            <a:r>
              <a:rPr lang="en-US" altLang="ja-JP" b="1" dirty="0" smtClean="0">
                <a:solidFill>
                  <a:srgbClr val="92D050"/>
                </a:solidFill>
              </a:rPr>
              <a:t>2.  </a:t>
            </a:r>
            <a:r>
              <a:rPr lang="ja-JP" altLang="en-US" b="1" dirty="0" smtClean="0">
                <a:solidFill>
                  <a:srgbClr val="92D050"/>
                </a:solidFill>
              </a:rPr>
              <a:t>低周波</a:t>
            </a:r>
            <a:r>
              <a:rPr lang="ja-JP" altLang="en-US" b="1" dirty="0">
                <a:solidFill>
                  <a:srgbClr val="92D050"/>
                </a:solidFill>
              </a:rPr>
              <a:t>防振</a:t>
            </a:r>
            <a:r>
              <a:rPr lang="ja-JP" altLang="en-US" b="1" dirty="0" smtClean="0">
                <a:solidFill>
                  <a:srgbClr val="92D050"/>
                </a:solidFill>
              </a:rPr>
              <a:t>装置の概要</a:t>
            </a:r>
            <a:endParaRPr kumimoji="1" lang="ja-JP" altLang="en-US" b="1" dirty="0">
              <a:solidFill>
                <a:srgbClr val="92D050"/>
              </a:solidFill>
            </a:endParaRPr>
          </a:p>
        </p:txBody>
      </p:sp>
      <p:sp>
        <p:nvSpPr>
          <p:cNvPr id="29" name="コンテンツ プレースホルダー 1"/>
          <p:cNvSpPr txBox="1">
            <a:spLocks/>
          </p:cNvSpPr>
          <p:nvPr/>
        </p:nvSpPr>
        <p:spPr>
          <a:xfrm>
            <a:off x="107504" y="4869160"/>
            <a:ext cx="8820472" cy="158417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kumimoji="1" lang="ja-JP" altLang="en-US" b="1" dirty="0" smtClean="0"/>
              <a:t>共振周波数より高い周波数帯域で防振</a:t>
            </a:r>
            <a:endParaRPr kumimoji="1" lang="en-US" altLang="ja-JP" b="1" dirty="0" smtClean="0"/>
          </a:p>
          <a:p>
            <a:r>
              <a:rPr kumimoji="1" lang="ja-JP" altLang="en-US" b="1" u="sng" dirty="0">
                <a:solidFill>
                  <a:srgbClr val="FF0000"/>
                </a:solidFill>
                <a:latin typeface="HGｺﾞｼｯｸE" panose="020B0909000000000000" pitchFamily="49" charset="-128"/>
                <a:ea typeface="HGｺﾞｼｯｸE" panose="020B0909000000000000" pitchFamily="49" charset="-128"/>
              </a:rPr>
              <a:t>共振</a:t>
            </a:r>
            <a:r>
              <a:rPr kumimoji="1" lang="ja-JP" altLang="en-US" b="1" u="sng" dirty="0" smtClean="0">
                <a:solidFill>
                  <a:srgbClr val="FF0000"/>
                </a:solidFill>
                <a:latin typeface="HGｺﾞｼｯｸE" panose="020B0909000000000000" pitchFamily="49" charset="-128"/>
                <a:ea typeface="HGｺﾞｼｯｸE" panose="020B0909000000000000" pitchFamily="49" charset="-128"/>
              </a:rPr>
              <a:t>周波数が低いほど高い防振特性</a:t>
            </a:r>
            <a:endParaRPr kumimoji="1" lang="en-US" altLang="ja-JP" b="1" u="sng" dirty="0" smtClean="0">
              <a:solidFill>
                <a:srgbClr val="FF0000"/>
              </a:solidFill>
              <a:latin typeface="HGｺﾞｼｯｸE" panose="020B0909000000000000" pitchFamily="49" charset="-128"/>
              <a:ea typeface="HGｺﾞｼｯｸE" panose="020B0909000000000000" pitchFamily="49" charset="-128"/>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759608"/>
            <a:ext cx="7296552" cy="41095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正方形/長方形 1"/>
          <p:cNvSpPr/>
          <p:nvPr/>
        </p:nvSpPr>
        <p:spPr>
          <a:xfrm>
            <a:off x="4932040" y="692696"/>
            <a:ext cx="2741456" cy="369332"/>
          </a:xfrm>
          <a:prstGeom prst="rect">
            <a:avLst/>
          </a:prstGeom>
        </p:spPr>
        <p:txBody>
          <a:bodyPr wrap="none">
            <a:spAutoFit/>
          </a:bodyPr>
          <a:lstStyle/>
          <a:p>
            <a:r>
              <a:rPr lang="ja-JP" altLang="en-US" b="1" dirty="0" smtClean="0"/>
              <a:t>単ばね系の振動伝達特性</a:t>
            </a:r>
            <a:endParaRPr lang="ja-JP" altLang="en-US" b="1" dirty="0"/>
          </a:p>
        </p:txBody>
      </p:sp>
      <p:sp>
        <p:nvSpPr>
          <p:cNvPr id="5" name="正方形/長方形 4"/>
          <p:cNvSpPr/>
          <p:nvPr/>
        </p:nvSpPr>
        <p:spPr>
          <a:xfrm rot="16200000">
            <a:off x="2704253" y="1048276"/>
            <a:ext cx="936475" cy="369332"/>
          </a:xfrm>
          <a:prstGeom prst="rect">
            <a:avLst/>
          </a:prstGeom>
        </p:spPr>
        <p:txBody>
          <a:bodyPr wrap="none">
            <a:spAutoFit/>
          </a:bodyPr>
          <a:lstStyle/>
          <a:p>
            <a:r>
              <a:rPr lang="en-US" altLang="ja-JP" b="1" dirty="0" smtClean="0"/>
              <a:t>|(x/x</a:t>
            </a:r>
            <a:r>
              <a:rPr lang="en-US" altLang="ja-JP" b="1" baseline="-25000" dirty="0" smtClean="0"/>
              <a:t>0</a:t>
            </a:r>
            <a:r>
              <a:rPr lang="en-US" altLang="ja-JP" b="1" dirty="0" smtClean="0"/>
              <a:t>)|</a:t>
            </a:r>
            <a:endParaRPr lang="ja-JP" altLang="en-US" dirty="0"/>
          </a:p>
        </p:txBody>
      </p:sp>
    </p:spTree>
    <p:extLst>
      <p:ext uri="{BB962C8B-B14F-4D97-AF65-F5344CB8AC3E}">
        <p14:creationId xmlns:p14="http://schemas.microsoft.com/office/powerpoint/2010/main" val="15673501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smtClean="0">
                <a:effectLst>
                  <a:outerShdw blurRad="38100" dist="38100" dir="2700000" algn="tl">
                    <a:srgbClr val="000000">
                      <a:alpha val="43137"/>
                    </a:srgbClr>
                  </a:outerShdw>
                </a:effectLst>
              </a:rPr>
              <a:t>多段振り子</a:t>
            </a:r>
            <a:r>
              <a:rPr kumimoji="1" lang="en-US" altLang="ja-JP" dirty="0" smtClean="0">
                <a:effectLst>
                  <a:outerShdw blurRad="38100" dist="38100" dir="2700000" algn="tl">
                    <a:srgbClr val="000000">
                      <a:alpha val="43137"/>
                    </a:srgbClr>
                  </a:outerShdw>
                </a:effectLst>
              </a:rPr>
              <a:t>/</a:t>
            </a:r>
            <a:r>
              <a:rPr kumimoji="1" lang="ja-JP" altLang="en-US" dirty="0" smtClean="0">
                <a:effectLst>
                  <a:outerShdw blurRad="38100" dist="38100" dir="2700000" algn="tl">
                    <a:srgbClr val="000000">
                      <a:alpha val="43137"/>
                    </a:srgbClr>
                  </a:outerShdw>
                </a:effectLst>
              </a:rPr>
              <a:t>ばね</a:t>
            </a:r>
            <a:endParaRPr kumimoji="1" lang="ja-JP" altLang="en-US" dirty="0">
              <a:effectLst>
                <a:outerShdw blurRad="38100" dist="38100" dir="2700000" algn="tl">
                  <a:srgbClr val="000000">
                    <a:alpha val="43137"/>
                  </a:srgbClr>
                </a:outerShdw>
              </a:effectLst>
            </a:endParaRPr>
          </a:p>
        </p:txBody>
      </p:sp>
      <p:sp>
        <p:nvSpPr>
          <p:cNvPr id="4" name="スライド番号プレースホルダー 3"/>
          <p:cNvSpPr>
            <a:spLocks noGrp="1"/>
          </p:cNvSpPr>
          <p:nvPr>
            <p:ph type="sldNum" sz="quarter" idx="11"/>
          </p:nvPr>
        </p:nvSpPr>
        <p:spPr/>
        <p:txBody>
          <a:bodyPr/>
          <a:lstStyle/>
          <a:p>
            <a:fld id="{F6F58ED1-7DA8-44AB-BE95-40629BCD7483}" type="slidenum">
              <a:rPr lang="de-DE" smtClean="0"/>
              <a:pPr/>
              <a:t>15</a:t>
            </a:fld>
            <a:endParaRPr lang="de-DE" dirty="0"/>
          </a:p>
        </p:txBody>
      </p:sp>
      <p:sp>
        <p:nvSpPr>
          <p:cNvPr id="23" name="正方形/長方形 22"/>
          <p:cNvSpPr/>
          <p:nvPr/>
        </p:nvSpPr>
        <p:spPr>
          <a:xfrm>
            <a:off x="5513276" y="107340"/>
            <a:ext cx="3523220" cy="369332"/>
          </a:xfrm>
          <a:prstGeom prst="rect">
            <a:avLst/>
          </a:prstGeom>
        </p:spPr>
        <p:txBody>
          <a:bodyPr wrap="square">
            <a:spAutoFit/>
          </a:bodyPr>
          <a:lstStyle/>
          <a:p>
            <a:pPr lvl="0" algn="r"/>
            <a:r>
              <a:rPr lang="en-US" altLang="ja-JP" b="1" dirty="0" smtClean="0">
                <a:solidFill>
                  <a:srgbClr val="92D050"/>
                </a:solidFill>
              </a:rPr>
              <a:t>2.  </a:t>
            </a:r>
            <a:r>
              <a:rPr lang="ja-JP" altLang="en-US" b="1" dirty="0" smtClean="0">
                <a:solidFill>
                  <a:srgbClr val="92D050"/>
                </a:solidFill>
              </a:rPr>
              <a:t>低周波</a:t>
            </a:r>
            <a:r>
              <a:rPr lang="ja-JP" altLang="en-US" b="1" dirty="0">
                <a:solidFill>
                  <a:srgbClr val="92D050"/>
                </a:solidFill>
              </a:rPr>
              <a:t>防振</a:t>
            </a:r>
            <a:r>
              <a:rPr lang="ja-JP" altLang="en-US" b="1" dirty="0" smtClean="0">
                <a:solidFill>
                  <a:srgbClr val="92D050"/>
                </a:solidFill>
              </a:rPr>
              <a:t>装置の概要</a:t>
            </a:r>
            <a:endParaRPr kumimoji="1" lang="ja-JP" altLang="en-US" b="1" dirty="0">
              <a:solidFill>
                <a:srgbClr val="92D050"/>
              </a:solidFill>
            </a:endParaRPr>
          </a:p>
        </p:txBody>
      </p:sp>
      <p:sp>
        <p:nvSpPr>
          <p:cNvPr id="29" name="コンテンツ プレースホルダー 1"/>
          <p:cNvSpPr txBox="1">
            <a:spLocks/>
          </p:cNvSpPr>
          <p:nvPr/>
        </p:nvSpPr>
        <p:spPr>
          <a:xfrm>
            <a:off x="107504" y="5013176"/>
            <a:ext cx="8820472" cy="108012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kumimoji="1" lang="ja-JP" altLang="en-US" b="1" dirty="0" smtClean="0"/>
              <a:t>振り子の段数を増やすとより急峻な防振特性を示す</a:t>
            </a:r>
            <a:endParaRPr kumimoji="1" lang="en-US" altLang="ja-JP" b="1" dirty="0" smtClean="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6340" y="980728"/>
            <a:ext cx="5053871" cy="3816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980728"/>
            <a:ext cx="1440160" cy="35166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正方形/長方形 8"/>
          <p:cNvSpPr/>
          <p:nvPr/>
        </p:nvSpPr>
        <p:spPr>
          <a:xfrm>
            <a:off x="4860032" y="755412"/>
            <a:ext cx="2914580" cy="369332"/>
          </a:xfrm>
          <a:prstGeom prst="rect">
            <a:avLst/>
          </a:prstGeom>
        </p:spPr>
        <p:txBody>
          <a:bodyPr wrap="none">
            <a:spAutoFit/>
          </a:bodyPr>
          <a:lstStyle/>
          <a:p>
            <a:r>
              <a:rPr lang="ja-JP" altLang="en-US" b="1" dirty="0" smtClean="0"/>
              <a:t>多段振り子の振動伝達特性</a:t>
            </a:r>
            <a:endParaRPr lang="ja-JP" altLang="en-US" b="1" dirty="0"/>
          </a:p>
        </p:txBody>
      </p:sp>
    </p:spTree>
    <p:extLst>
      <p:ext uri="{BB962C8B-B14F-4D97-AF65-F5344CB8AC3E}">
        <p14:creationId xmlns:p14="http://schemas.microsoft.com/office/powerpoint/2010/main" val="35349196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smtClean="0">
                <a:effectLst>
                  <a:outerShdw blurRad="38100" dist="38100" dir="2700000" algn="tl">
                    <a:srgbClr val="000000">
                      <a:alpha val="43137"/>
                    </a:srgbClr>
                  </a:outerShdw>
                </a:effectLst>
              </a:rPr>
              <a:t>低周波防振装置</a:t>
            </a:r>
            <a:endParaRPr kumimoji="1" lang="ja-JP" altLang="en-US" dirty="0">
              <a:effectLst>
                <a:outerShdw blurRad="38100" dist="38100" dir="2700000" algn="tl">
                  <a:srgbClr val="000000">
                    <a:alpha val="43137"/>
                  </a:srgbClr>
                </a:outerShdw>
              </a:effectLst>
            </a:endParaRPr>
          </a:p>
        </p:txBody>
      </p:sp>
      <p:sp>
        <p:nvSpPr>
          <p:cNvPr id="4" name="スライド番号プレースホルダー 3"/>
          <p:cNvSpPr>
            <a:spLocks noGrp="1"/>
          </p:cNvSpPr>
          <p:nvPr>
            <p:ph type="sldNum" sz="quarter" idx="11"/>
          </p:nvPr>
        </p:nvSpPr>
        <p:spPr/>
        <p:txBody>
          <a:bodyPr/>
          <a:lstStyle/>
          <a:p>
            <a:fld id="{F6F58ED1-7DA8-44AB-BE95-40629BCD7483}" type="slidenum">
              <a:rPr lang="de-DE" smtClean="0"/>
              <a:pPr/>
              <a:t>16</a:t>
            </a:fld>
            <a:endParaRPr lang="de-DE" dirty="0"/>
          </a:p>
        </p:txBody>
      </p:sp>
      <p:sp>
        <p:nvSpPr>
          <p:cNvPr id="23" name="正方形/長方形 22"/>
          <p:cNvSpPr/>
          <p:nvPr/>
        </p:nvSpPr>
        <p:spPr>
          <a:xfrm>
            <a:off x="5513276" y="107340"/>
            <a:ext cx="3523220" cy="369332"/>
          </a:xfrm>
          <a:prstGeom prst="rect">
            <a:avLst/>
          </a:prstGeom>
        </p:spPr>
        <p:txBody>
          <a:bodyPr wrap="square">
            <a:spAutoFit/>
          </a:bodyPr>
          <a:lstStyle/>
          <a:p>
            <a:pPr lvl="0" algn="r"/>
            <a:r>
              <a:rPr lang="en-US" altLang="ja-JP" b="1" dirty="0" smtClean="0">
                <a:solidFill>
                  <a:srgbClr val="92D050"/>
                </a:solidFill>
              </a:rPr>
              <a:t>2.  </a:t>
            </a:r>
            <a:r>
              <a:rPr lang="ja-JP" altLang="en-US" b="1" dirty="0" smtClean="0">
                <a:solidFill>
                  <a:srgbClr val="92D050"/>
                </a:solidFill>
              </a:rPr>
              <a:t>低周波</a:t>
            </a:r>
            <a:r>
              <a:rPr lang="ja-JP" altLang="en-US" b="1" dirty="0">
                <a:solidFill>
                  <a:srgbClr val="92D050"/>
                </a:solidFill>
              </a:rPr>
              <a:t>防振</a:t>
            </a:r>
            <a:r>
              <a:rPr lang="ja-JP" altLang="en-US" b="1" dirty="0" smtClean="0">
                <a:solidFill>
                  <a:srgbClr val="92D050"/>
                </a:solidFill>
              </a:rPr>
              <a:t>装置の概要</a:t>
            </a:r>
            <a:endParaRPr kumimoji="1" lang="ja-JP" altLang="en-US" b="1" dirty="0">
              <a:solidFill>
                <a:srgbClr val="92D050"/>
              </a:solidFill>
            </a:endParaRP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70" y="1628800"/>
            <a:ext cx="2247320" cy="4392488"/>
          </a:xfrm>
          <a:prstGeom prst="rect">
            <a:avLst/>
          </a:prstGeom>
          <a:noFill/>
          <a:ln w="19050">
            <a:noFill/>
            <a:miter lim="800000"/>
            <a:headEnd/>
            <a:tailEnd/>
          </a:ln>
          <a:extLst>
            <a:ext uri="{909E8E84-426E-40DD-AFC4-6F175D3DCCD1}">
              <a14:hiddenFill xmlns:a14="http://schemas.microsoft.com/office/drawing/2010/main">
                <a:solidFill>
                  <a:schemeClr val="accent1"/>
                </a:solidFill>
              </a14:hiddenFill>
            </a:ext>
          </a:extLst>
        </p:spPr>
      </p:pic>
      <p:sp>
        <p:nvSpPr>
          <p:cNvPr id="34" name="コンテンツ プレースホルダー 1"/>
          <p:cNvSpPr txBox="1">
            <a:spLocks/>
          </p:cNvSpPr>
          <p:nvPr/>
        </p:nvSpPr>
        <p:spPr>
          <a:xfrm>
            <a:off x="35496" y="1340768"/>
            <a:ext cx="2748404" cy="42217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kumimoji="1" lang="en-US" altLang="ja-JP" sz="1800" b="1" dirty="0" smtClean="0"/>
              <a:t>KAGRA</a:t>
            </a:r>
            <a:r>
              <a:rPr kumimoji="1" lang="ja-JP" altLang="en-US" sz="1800" b="1" dirty="0" smtClean="0"/>
              <a:t>用</a:t>
            </a:r>
            <a:r>
              <a:rPr kumimoji="1" lang="ja-JP" altLang="en-US" sz="1800" b="1" dirty="0" smtClean="0"/>
              <a:t>防振装置概観</a:t>
            </a:r>
            <a:endParaRPr kumimoji="1" lang="en-US" altLang="ja-JP" sz="1800" b="1" dirty="0" smtClean="0"/>
          </a:p>
        </p:txBody>
      </p:sp>
      <p:sp>
        <p:nvSpPr>
          <p:cNvPr id="39" name="コンテンツ プレースホルダー 1"/>
          <p:cNvSpPr txBox="1">
            <a:spLocks/>
          </p:cNvSpPr>
          <p:nvPr/>
        </p:nvSpPr>
        <p:spPr>
          <a:xfrm>
            <a:off x="251520" y="692696"/>
            <a:ext cx="8496944" cy="66014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kumimoji="1" lang="en-US" altLang="ja-JP" sz="2800" b="1" dirty="0" smtClean="0">
                <a:effectLst>
                  <a:outerShdw blurRad="38100" dist="38100" dir="2700000" algn="tl">
                    <a:srgbClr val="000000">
                      <a:alpha val="43137"/>
                    </a:srgbClr>
                  </a:outerShdw>
                </a:effectLst>
              </a:rPr>
              <a:t>SAS </a:t>
            </a:r>
            <a:r>
              <a:rPr kumimoji="1" lang="en-US" altLang="ja-JP" sz="2800" b="1" dirty="0">
                <a:effectLst>
                  <a:outerShdw blurRad="38100" dist="38100" dir="2700000" algn="tl">
                    <a:srgbClr val="000000">
                      <a:alpha val="43137"/>
                    </a:srgbClr>
                  </a:outerShdw>
                </a:effectLst>
              </a:rPr>
              <a:t>(</a:t>
            </a:r>
            <a:r>
              <a:rPr kumimoji="1" lang="en-US" altLang="ja-JP" sz="2800" b="1" u="sng" dirty="0">
                <a:effectLst>
                  <a:outerShdw blurRad="38100" dist="38100" dir="2700000" algn="tl">
                    <a:srgbClr val="000000">
                      <a:alpha val="43137"/>
                    </a:srgbClr>
                  </a:outerShdw>
                </a:effectLst>
              </a:rPr>
              <a:t>S</a:t>
            </a:r>
            <a:r>
              <a:rPr kumimoji="1" lang="en-US" altLang="ja-JP" sz="2800" b="1" dirty="0">
                <a:effectLst>
                  <a:outerShdw blurRad="38100" dist="38100" dir="2700000" algn="tl">
                    <a:srgbClr val="000000">
                      <a:alpha val="43137"/>
                    </a:srgbClr>
                  </a:outerShdw>
                </a:effectLst>
              </a:rPr>
              <a:t>eismic </a:t>
            </a:r>
            <a:r>
              <a:rPr kumimoji="1" lang="en-US" altLang="ja-JP" sz="2800" b="1" u="sng" dirty="0">
                <a:effectLst>
                  <a:outerShdw blurRad="38100" dist="38100" dir="2700000" algn="tl">
                    <a:srgbClr val="000000">
                      <a:alpha val="43137"/>
                    </a:srgbClr>
                  </a:outerShdw>
                </a:effectLst>
              </a:rPr>
              <a:t>A</a:t>
            </a:r>
            <a:r>
              <a:rPr kumimoji="1" lang="en-US" altLang="ja-JP" sz="2800" b="1" dirty="0">
                <a:effectLst>
                  <a:outerShdw blurRad="38100" dist="38100" dir="2700000" algn="tl">
                    <a:srgbClr val="000000">
                      <a:alpha val="43137"/>
                    </a:srgbClr>
                  </a:outerShdw>
                </a:effectLst>
              </a:rPr>
              <a:t>ttenuation </a:t>
            </a:r>
            <a:r>
              <a:rPr kumimoji="1" lang="en-US" altLang="ja-JP" sz="2800" b="1" u="sng" dirty="0">
                <a:effectLst>
                  <a:outerShdw blurRad="38100" dist="38100" dir="2700000" algn="tl">
                    <a:srgbClr val="000000">
                      <a:alpha val="43137"/>
                    </a:srgbClr>
                  </a:outerShdw>
                </a:effectLst>
              </a:rPr>
              <a:t>S</a:t>
            </a:r>
            <a:r>
              <a:rPr kumimoji="1" lang="en-US" altLang="ja-JP" sz="2800" b="1" dirty="0">
                <a:effectLst>
                  <a:outerShdw blurRad="38100" dist="38100" dir="2700000" algn="tl">
                    <a:srgbClr val="000000">
                      <a:alpha val="43137"/>
                    </a:srgbClr>
                  </a:outerShdw>
                </a:effectLst>
              </a:rPr>
              <a:t>ystem</a:t>
            </a:r>
            <a:r>
              <a:rPr kumimoji="1" lang="en-US" altLang="ja-JP" sz="2800" b="1" dirty="0" smtClean="0">
                <a:effectLst>
                  <a:outerShdw blurRad="38100" dist="38100" dir="2700000" algn="tl">
                    <a:srgbClr val="000000">
                      <a:alpha val="43137"/>
                    </a:srgbClr>
                  </a:outerShdw>
                </a:effectLst>
              </a:rPr>
              <a:t>)</a:t>
            </a:r>
          </a:p>
        </p:txBody>
      </p:sp>
      <p:sp>
        <p:nvSpPr>
          <p:cNvPr id="14" name="コンテンツ プレースホルダー 1"/>
          <p:cNvSpPr txBox="1">
            <a:spLocks/>
          </p:cNvSpPr>
          <p:nvPr/>
        </p:nvSpPr>
        <p:spPr>
          <a:xfrm>
            <a:off x="3779912" y="1340768"/>
            <a:ext cx="5236203" cy="93610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kumimoji="1" lang="en-US" altLang="ja-JP" sz="2000" b="1" dirty="0"/>
              <a:t>KAGRA</a:t>
            </a:r>
            <a:r>
              <a:rPr kumimoji="1" lang="ja-JP" altLang="en-US" sz="2000" b="1" dirty="0"/>
              <a:t>では低周波</a:t>
            </a:r>
            <a:r>
              <a:rPr kumimoji="1" lang="ja-JP" altLang="en-US" sz="2000" b="1" dirty="0" smtClean="0"/>
              <a:t>の重力波（</a:t>
            </a:r>
            <a:r>
              <a:rPr kumimoji="1" lang="en-US" altLang="ja-JP" sz="2000" b="1" dirty="0" smtClean="0"/>
              <a:t>~10 Hz</a:t>
            </a:r>
            <a:r>
              <a:rPr kumimoji="1" lang="ja-JP" altLang="en-US" sz="2000" b="1" dirty="0" smtClean="0"/>
              <a:t>）を</a:t>
            </a:r>
            <a:r>
              <a:rPr kumimoji="1" lang="en-US" altLang="ja-JP" sz="2000" b="1" dirty="0" smtClean="0"/>
              <a:t/>
            </a:r>
            <a:br>
              <a:rPr kumimoji="1" lang="en-US" altLang="ja-JP" sz="2000" b="1" dirty="0" smtClean="0"/>
            </a:br>
            <a:r>
              <a:rPr kumimoji="1" lang="ja-JP" altLang="en-US" sz="2000" b="1" dirty="0" smtClean="0"/>
              <a:t>観測するため、低周波防振装置</a:t>
            </a:r>
            <a:r>
              <a:rPr kumimoji="1" lang="en-US" altLang="ja-JP" sz="2000" b="1" u="sng" dirty="0" smtClean="0">
                <a:solidFill>
                  <a:srgbClr val="FF0000"/>
                </a:solidFill>
              </a:rPr>
              <a:t>SAS</a:t>
            </a:r>
            <a:r>
              <a:rPr kumimoji="1" lang="ja-JP" altLang="en-US" sz="2000" b="1" dirty="0" smtClean="0"/>
              <a:t>を採用</a:t>
            </a:r>
            <a:endParaRPr kumimoji="1" lang="en-US" altLang="ja-JP" sz="2000" b="1" dirty="0" smtClean="0"/>
          </a:p>
        </p:txBody>
      </p:sp>
      <p:pic>
        <p:nvPicPr>
          <p:cNvPr id="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84423" y="3645849"/>
            <a:ext cx="2129852" cy="20007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98249" y="3645024"/>
            <a:ext cx="2650369" cy="1944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コンテンツ プレースホルダー 1"/>
          <p:cNvSpPr txBox="1">
            <a:spLocks/>
          </p:cNvSpPr>
          <p:nvPr/>
        </p:nvSpPr>
        <p:spPr>
          <a:xfrm>
            <a:off x="3779912" y="2348880"/>
            <a:ext cx="5168706" cy="79208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kumimoji="1" lang="ja-JP" altLang="en-US" sz="2000" b="1" dirty="0" smtClean="0"/>
              <a:t>倒立振り子、</a:t>
            </a:r>
            <a:r>
              <a:rPr kumimoji="1" lang="en-US" altLang="ja-JP" sz="2000" b="1" dirty="0" smtClean="0"/>
              <a:t>GAS</a:t>
            </a:r>
            <a:r>
              <a:rPr kumimoji="1" lang="ja-JP" altLang="en-US" sz="2000" b="1" dirty="0" smtClean="0"/>
              <a:t>フィルターと呼ばれる、</a:t>
            </a:r>
            <a:r>
              <a:rPr kumimoji="1" lang="en-US" altLang="ja-JP" sz="2000" b="1" dirty="0" smtClean="0"/>
              <a:t/>
            </a:r>
            <a:br>
              <a:rPr kumimoji="1" lang="en-US" altLang="ja-JP" sz="2000" b="1" dirty="0" smtClean="0"/>
            </a:br>
            <a:r>
              <a:rPr kumimoji="1" lang="ja-JP" altLang="en-US" sz="2000" b="1" u="sng" dirty="0" smtClean="0">
                <a:solidFill>
                  <a:srgbClr val="FF0000"/>
                </a:solidFill>
                <a:latin typeface="HGｺﾞｼｯｸE" panose="020B0909000000000000" pitchFamily="49" charset="-128"/>
                <a:ea typeface="HGｺﾞｼｯｸE" panose="020B0909000000000000" pitchFamily="49" charset="-128"/>
              </a:rPr>
              <a:t>低周波振動子</a:t>
            </a:r>
            <a:r>
              <a:rPr kumimoji="1" lang="ja-JP" altLang="en-US" sz="2000" b="1" dirty="0" smtClean="0"/>
              <a:t>を利用した防振装置</a:t>
            </a:r>
            <a:endParaRPr kumimoji="1" lang="en-US" altLang="ja-JP" sz="2000" b="1" u="sng" dirty="0" smtClean="0">
              <a:solidFill>
                <a:srgbClr val="FF0000"/>
              </a:solidFill>
            </a:endParaRPr>
          </a:p>
        </p:txBody>
      </p:sp>
      <p:sp>
        <p:nvSpPr>
          <p:cNvPr id="26" name="コンテンツ プレースホルダー 1"/>
          <p:cNvSpPr txBox="1">
            <a:spLocks/>
          </p:cNvSpPr>
          <p:nvPr/>
        </p:nvSpPr>
        <p:spPr>
          <a:xfrm>
            <a:off x="3784423" y="5625244"/>
            <a:ext cx="2556284" cy="79208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4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kumimoji="1" lang="ja-JP" altLang="en-US" sz="1400" b="1" dirty="0" smtClean="0"/>
              <a:t>倒立振り子 </a:t>
            </a:r>
            <a:r>
              <a:rPr kumimoji="1" lang="en-US" altLang="ja-JP" sz="1400" b="1" dirty="0" smtClean="0"/>
              <a:t>(IP)</a:t>
            </a:r>
            <a:endParaRPr kumimoji="1" lang="en-US" altLang="ja-JP" sz="1400" b="1" dirty="0"/>
          </a:p>
          <a:p>
            <a:pPr marL="0" indent="0">
              <a:buNone/>
            </a:pPr>
            <a:r>
              <a:rPr kumimoji="1" lang="ja-JP" altLang="en-US" sz="1400" b="1" dirty="0" smtClean="0"/>
              <a:t>水平方向防振 　</a:t>
            </a:r>
            <a:r>
              <a:rPr kumimoji="1" lang="en-US" altLang="ja-JP" sz="1400" b="1" dirty="0" smtClean="0"/>
              <a:t>(</a:t>
            </a:r>
            <a:r>
              <a:rPr kumimoji="1" lang="en-US" altLang="ja-JP" sz="1400" b="1" i="1" dirty="0" smtClean="0"/>
              <a:t>f</a:t>
            </a:r>
            <a:r>
              <a:rPr kumimoji="1" lang="en-US" altLang="ja-JP" sz="1400" b="1" baseline="-25000" dirty="0" smtClean="0"/>
              <a:t>0</a:t>
            </a:r>
            <a:r>
              <a:rPr kumimoji="1" lang="en-US" altLang="ja-JP" sz="1400" b="1" dirty="0" smtClean="0"/>
              <a:t>~0.05 Hz)</a:t>
            </a:r>
          </a:p>
        </p:txBody>
      </p:sp>
      <p:sp>
        <p:nvSpPr>
          <p:cNvPr id="8" name="正方形/長方形 7"/>
          <p:cNvSpPr/>
          <p:nvPr/>
        </p:nvSpPr>
        <p:spPr>
          <a:xfrm>
            <a:off x="2123728" y="2113692"/>
            <a:ext cx="1618039" cy="523220"/>
          </a:xfrm>
          <a:prstGeom prst="rect">
            <a:avLst/>
          </a:prstGeom>
          <a:solidFill>
            <a:schemeClr val="bg1">
              <a:alpha val="50000"/>
            </a:schemeClr>
          </a:solidFill>
        </p:spPr>
        <p:txBody>
          <a:bodyPr wrap="square">
            <a:spAutoFit/>
          </a:bodyPr>
          <a:lstStyle/>
          <a:p>
            <a:r>
              <a:rPr kumimoji="1" lang="ja-JP" altLang="en-US" sz="1400" b="1" dirty="0" smtClean="0">
                <a:solidFill>
                  <a:srgbClr val="FF0000"/>
                </a:solidFill>
              </a:rPr>
              <a:t>倒立振り子による</a:t>
            </a:r>
            <a:endParaRPr kumimoji="1" lang="en-US" altLang="ja-JP" sz="1400" b="1" dirty="0" smtClean="0">
              <a:solidFill>
                <a:srgbClr val="FF0000"/>
              </a:solidFill>
            </a:endParaRPr>
          </a:p>
          <a:p>
            <a:r>
              <a:rPr kumimoji="1" lang="ja-JP" altLang="en-US" sz="1400" b="1" dirty="0" smtClean="0">
                <a:solidFill>
                  <a:srgbClr val="FF0000"/>
                </a:solidFill>
              </a:rPr>
              <a:t>水平防振ステージ</a:t>
            </a:r>
            <a:endParaRPr lang="ja-JP" altLang="en-US" sz="1400" dirty="0">
              <a:solidFill>
                <a:srgbClr val="FF0000"/>
              </a:solidFill>
            </a:endParaRPr>
          </a:p>
        </p:txBody>
      </p:sp>
      <p:sp>
        <p:nvSpPr>
          <p:cNvPr id="28" name="正方形/長方形 27"/>
          <p:cNvSpPr/>
          <p:nvPr/>
        </p:nvSpPr>
        <p:spPr>
          <a:xfrm>
            <a:off x="1835696" y="4941168"/>
            <a:ext cx="1281120" cy="738664"/>
          </a:xfrm>
          <a:prstGeom prst="rect">
            <a:avLst/>
          </a:prstGeom>
          <a:solidFill>
            <a:schemeClr val="bg1">
              <a:alpha val="50000"/>
            </a:schemeClr>
          </a:solidFill>
        </p:spPr>
        <p:txBody>
          <a:bodyPr wrap="none">
            <a:spAutoFit/>
          </a:bodyPr>
          <a:lstStyle/>
          <a:p>
            <a:r>
              <a:rPr lang="ja-JP" altLang="en-US" sz="1400" b="1" dirty="0" smtClean="0">
                <a:solidFill>
                  <a:srgbClr val="0070C0"/>
                </a:solidFill>
              </a:rPr>
              <a:t>鏡の周りの</a:t>
            </a:r>
            <a:endParaRPr lang="en-US" altLang="ja-JP" sz="1400" b="1" dirty="0" smtClean="0">
              <a:solidFill>
                <a:srgbClr val="0070C0"/>
              </a:solidFill>
            </a:endParaRPr>
          </a:p>
          <a:p>
            <a:r>
              <a:rPr lang="ja-JP" altLang="en-US" sz="1400" b="1" dirty="0">
                <a:solidFill>
                  <a:srgbClr val="0070C0"/>
                </a:solidFill>
              </a:rPr>
              <a:t>サスペンション</a:t>
            </a:r>
            <a:endParaRPr lang="en-US" altLang="ja-JP" sz="1400" b="1" dirty="0" smtClean="0">
              <a:solidFill>
                <a:srgbClr val="0070C0"/>
              </a:solidFill>
            </a:endParaRPr>
          </a:p>
          <a:p>
            <a:endParaRPr lang="ja-JP" altLang="en-US" sz="1400" b="1" dirty="0">
              <a:solidFill>
                <a:srgbClr val="0070C0"/>
              </a:solidFill>
            </a:endParaRPr>
          </a:p>
        </p:txBody>
      </p:sp>
      <p:sp>
        <p:nvSpPr>
          <p:cNvPr id="31" name="コンテンツ プレースホルダー 1"/>
          <p:cNvSpPr txBox="1">
            <a:spLocks/>
          </p:cNvSpPr>
          <p:nvPr/>
        </p:nvSpPr>
        <p:spPr>
          <a:xfrm>
            <a:off x="6412715" y="5625243"/>
            <a:ext cx="2767797" cy="62178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kumimoji="1" lang="en-US" altLang="ja-JP" sz="1400" b="1" dirty="0" smtClean="0"/>
              <a:t>Geometric Anti-Spring (GAS) Filter</a:t>
            </a:r>
          </a:p>
          <a:p>
            <a:pPr marL="0" indent="0">
              <a:buNone/>
            </a:pPr>
            <a:r>
              <a:rPr kumimoji="1" lang="ja-JP" altLang="en-US" sz="1400" b="1" dirty="0" smtClean="0"/>
              <a:t>鉛直方向防振 　</a:t>
            </a:r>
            <a:r>
              <a:rPr kumimoji="1" lang="en-US" altLang="ja-JP" sz="1400" b="1" dirty="0" smtClean="0"/>
              <a:t>(</a:t>
            </a:r>
            <a:r>
              <a:rPr kumimoji="1" lang="en-US" altLang="ja-JP" sz="1400" b="1" i="1" dirty="0" smtClean="0"/>
              <a:t>f</a:t>
            </a:r>
            <a:r>
              <a:rPr kumimoji="1" lang="en-US" altLang="ja-JP" sz="1400" b="1" baseline="-25000" dirty="0" smtClean="0"/>
              <a:t>0</a:t>
            </a:r>
            <a:r>
              <a:rPr kumimoji="1" lang="en-US" altLang="ja-JP" sz="1400" b="1" dirty="0" smtClean="0"/>
              <a:t>~0.3 Hz)</a:t>
            </a:r>
          </a:p>
        </p:txBody>
      </p:sp>
      <p:sp>
        <p:nvSpPr>
          <p:cNvPr id="32" name="正方形/長方形 31"/>
          <p:cNvSpPr/>
          <p:nvPr/>
        </p:nvSpPr>
        <p:spPr>
          <a:xfrm>
            <a:off x="1525614" y="5569495"/>
            <a:ext cx="526106" cy="307777"/>
          </a:xfrm>
          <a:prstGeom prst="rect">
            <a:avLst/>
          </a:prstGeom>
          <a:solidFill>
            <a:schemeClr val="bg1">
              <a:alpha val="50000"/>
            </a:schemeClr>
          </a:solidFill>
        </p:spPr>
        <p:txBody>
          <a:bodyPr wrap="none">
            <a:spAutoFit/>
          </a:bodyPr>
          <a:lstStyle/>
          <a:p>
            <a:r>
              <a:rPr lang="ja-JP" altLang="en-US" sz="1400" b="1" dirty="0" smtClean="0">
                <a:solidFill>
                  <a:srgbClr val="7030A0"/>
                </a:solidFill>
              </a:rPr>
              <a:t>←鏡</a:t>
            </a:r>
            <a:endParaRPr lang="ja-JP" altLang="en-US" sz="1400" b="1" dirty="0">
              <a:solidFill>
                <a:srgbClr val="7030A0"/>
              </a:solidFill>
            </a:endParaRPr>
          </a:p>
        </p:txBody>
      </p:sp>
      <p:sp>
        <p:nvSpPr>
          <p:cNvPr id="33" name="正方形/長方形 32"/>
          <p:cNvSpPr/>
          <p:nvPr/>
        </p:nvSpPr>
        <p:spPr>
          <a:xfrm>
            <a:off x="35496" y="1695370"/>
            <a:ext cx="2088232" cy="1301582"/>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正方形/長方形 34"/>
          <p:cNvSpPr/>
          <p:nvPr/>
        </p:nvSpPr>
        <p:spPr>
          <a:xfrm>
            <a:off x="503548" y="3235797"/>
            <a:ext cx="1163153" cy="1381335"/>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正方形/長方形 35"/>
          <p:cNvSpPr/>
          <p:nvPr/>
        </p:nvSpPr>
        <p:spPr>
          <a:xfrm>
            <a:off x="722483" y="4675600"/>
            <a:ext cx="825181" cy="1381335"/>
          </a:xfrm>
          <a:prstGeom prst="rect">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正方形/長方形 36"/>
          <p:cNvSpPr/>
          <p:nvPr/>
        </p:nvSpPr>
        <p:spPr>
          <a:xfrm>
            <a:off x="1907538" y="3697868"/>
            <a:ext cx="1728358" cy="523220"/>
          </a:xfrm>
          <a:prstGeom prst="rect">
            <a:avLst/>
          </a:prstGeom>
          <a:solidFill>
            <a:schemeClr val="bg1">
              <a:alpha val="50000"/>
            </a:schemeClr>
          </a:solidFill>
        </p:spPr>
        <p:txBody>
          <a:bodyPr wrap="none">
            <a:spAutoFit/>
          </a:bodyPr>
          <a:lstStyle/>
          <a:p>
            <a:r>
              <a:rPr kumimoji="1" lang="en-US" altLang="ja-JP" sz="1400" b="1" dirty="0" smtClean="0">
                <a:solidFill>
                  <a:srgbClr val="00B050"/>
                </a:solidFill>
              </a:rPr>
              <a:t>GAS</a:t>
            </a:r>
            <a:r>
              <a:rPr kumimoji="1" lang="ja-JP" altLang="en-US" sz="1400" b="1" dirty="0" smtClean="0">
                <a:solidFill>
                  <a:srgbClr val="00B050"/>
                </a:solidFill>
              </a:rPr>
              <a:t>フィルター</a:t>
            </a:r>
            <a:r>
              <a:rPr kumimoji="1" lang="ja-JP" altLang="en-US" sz="1400" b="1" dirty="0">
                <a:solidFill>
                  <a:srgbClr val="00B050"/>
                </a:solidFill>
              </a:rPr>
              <a:t>に</a:t>
            </a:r>
            <a:r>
              <a:rPr kumimoji="1" lang="ja-JP" altLang="en-US" sz="1400" b="1" dirty="0" smtClean="0">
                <a:solidFill>
                  <a:srgbClr val="00B050"/>
                </a:solidFill>
              </a:rPr>
              <a:t>よる</a:t>
            </a:r>
            <a:endParaRPr kumimoji="1" lang="en-US" altLang="ja-JP" sz="1400" b="1" dirty="0" smtClean="0">
              <a:solidFill>
                <a:srgbClr val="00B050"/>
              </a:solidFill>
            </a:endParaRPr>
          </a:p>
          <a:p>
            <a:r>
              <a:rPr kumimoji="1" lang="ja-JP" altLang="en-US" sz="1400" b="1" dirty="0" smtClean="0">
                <a:solidFill>
                  <a:srgbClr val="00B050"/>
                </a:solidFill>
              </a:rPr>
              <a:t>多段防振系</a:t>
            </a:r>
            <a:endParaRPr lang="ja-JP" altLang="en-US" sz="1400" dirty="0">
              <a:solidFill>
                <a:srgbClr val="00B050"/>
              </a:solidFill>
            </a:endParaRPr>
          </a:p>
        </p:txBody>
      </p:sp>
    </p:spTree>
    <p:extLst>
      <p:ext uri="{BB962C8B-B14F-4D97-AF65-F5344CB8AC3E}">
        <p14:creationId xmlns:p14="http://schemas.microsoft.com/office/powerpoint/2010/main" val="33756031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8" grpId="0" animBg="1"/>
      <p:bldP spid="33" grpId="0" animBg="1"/>
      <p:bldP spid="35" grpId="0" animBg="1"/>
      <p:bldP spid="36" grpId="0" animBg="1"/>
      <p:bldP spid="3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en-US" altLang="ja-JP" dirty="0" smtClean="0"/>
              <a:t>SAS</a:t>
            </a:r>
            <a:r>
              <a:rPr kumimoji="1" lang="ja-JP" altLang="en-US" dirty="0" smtClean="0"/>
              <a:t>による地面振動雑音低減</a:t>
            </a:r>
            <a:endParaRPr kumimoji="1" lang="ja-JP" altLang="en-US" dirty="0">
              <a:effectLst>
                <a:outerShdw blurRad="38100" dist="38100" dir="2700000" algn="tl">
                  <a:srgbClr val="000000">
                    <a:alpha val="43137"/>
                  </a:srgbClr>
                </a:outerShdw>
              </a:effectLst>
            </a:endParaRPr>
          </a:p>
        </p:txBody>
      </p:sp>
      <p:sp>
        <p:nvSpPr>
          <p:cNvPr id="4" name="スライド番号プレースホルダー 3"/>
          <p:cNvSpPr>
            <a:spLocks noGrp="1"/>
          </p:cNvSpPr>
          <p:nvPr>
            <p:ph type="sldNum" sz="quarter" idx="11"/>
          </p:nvPr>
        </p:nvSpPr>
        <p:spPr/>
        <p:txBody>
          <a:bodyPr/>
          <a:lstStyle/>
          <a:p>
            <a:fld id="{F6F58ED1-7DA8-44AB-BE95-40629BCD7483}" type="slidenum">
              <a:rPr lang="de-DE" smtClean="0"/>
              <a:pPr/>
              <a:t>17</a:t>
            </a:fld>
            <a:endParaRPr lang="de-DE" dirty="0"/>
          </a:p>
        </p:txBody>
      </p:sp>
      <p:sp>
        <p:nvSpPr>
          <p:cNvPr id="23" name="正方形/長方形 22"/>
          <p:cNvSpPr/>
          <p:nvPr/>
        </p:nvSpPr>
        <p:spPr>
          <a:xfrm>
            <a:off x="5513276" y="107340"/>
            <a:ext cx="3523220" cy="369332"/>
          </a:xfrm>
          <a:prstGeom prst="rect">
            <a:avLst/>
          </a:prstGeom>
        </p:spPr>
        <p:txBody>
          <a:bodyPr wrap="square">
            <a:spAutoFit/>
          </a:bodyPr>
          <a:lstStyle/>
          <a:p>
            <a:pPr lvl="0" algn="r"/>
            <a:r>
              <a:rPr lang="en-US" altLang="ja-JP" b="1" dirty="0" smtClean="0">
                <a:solidFill>
                  <a:srgbClr val="92D050"/>
                </a:solidFill>
              </a:rPr>
              <a:t>2.  </a:t>
            </a:r>
            <a:r>
              <a:rPr lang="ja-JP" altLang="en-US" b="1" dirty="0" smtClean="0">
                <a:solidFill>
                  <a:srgbClr val="92D050"/>
                </a:solidFill>
              </a:rPr>
              <a:t>低周波</a:t>
            </a:r>
            <a:r>
              <a:rPr lang="ja-JP" altLang="en-US" b="1" dirty="0">
                <a:solidFill>
                  <a:srgbClr val="92D050"/>
                </a:solidFill>
              </a:rPr>
              <a:t>防振</a:t>
            </a:r>
            <a:r>
              <a:rPr lang="ja-JP" altLang="en-US" b="1" dirty="0" smtClean="0">
                <a:solidFill>
                  <a:srgbClr val="92D050"/>
                </a:solidFill>
              </a:rPr>
              <a:t>装置の概要</a:t>
            </a:r>
            <a:endParaRPr kumimoji="1" lang="ja-JP" altLang="en-US" b="1" dirty="0">
              <a:solidFill>
                <a:srgbClr val="92D050"/>
              </a:solidFill>
            </a:endParaRPr>
          </a:p>
        </p:txBody>
      </p:sp>
      <p:pic>
        <p:nvPicPr>
          <p:cNvPr id="409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700808"/>
            <a:ext cx="7781769" cy="44644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コンテンツ プレースホルダー 1"/>
          <p:cNvSpPr txBox="1">
            <a:spLocks/>
          </p:cNvSpPr>
          <p:nvPr/>
        </p:nvSpPr>
        <p:spPr>
          <a:xfrm>
            <a:off x="179512" y="982105"/>
            <a:ext cx="8712968" cy="79071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kumimoji="1" lang="ja-JP" altLang="en-US" sz="2000" b="1" dirty="0" smtClean="0"/>
              <a:t>～数</a:t>
            </a:r>
            <a:r>
              <a:rPr kumimoji="1" lang="en-US" altLang="ja-JP" sz="2000" b="1" dirty="0" smtClean="0"/>
              <a:t>Hz</a:t>
            </a:r>
            <a:r>
              <a:rPr kumimoji="1" lang="ja-JP" altLang="en-US" sz="2000" b="1" dirty="0" smtClean="0"/>
              <a:t>程度まで地面振動雑音の壁を押し下げることができる</a:t>
            </a:r>
            <a:endParaRPr kumimoji="1" lang="en-US" altLang="ja-JP" sz="2000" b="1" dirty="0" smtClean="0"/>
          </a:p>
          <a:p>
            <a:r>
              <a:rPr kumimoji="1" lang="ja-JP" altLang="en-US" sz="2000" b="1" dirty="0" smtClean="0"/>
              <a:t>（原理的に）</a:t>
            </a:r>
            <a:r>
              <a:rPr kumimoji="1" lang="en-US" altLang="ja-JP" sz="2000" b="1" dirty="0" smtClean="0"/>
              <a:t>10 Hz</a:t>
            </a:r>
            <a:r>
              <a:rPr kumimoji="1" lang="ja-JP" altLang="en-US" sz="2000" b="1" dirty="0" smtClean="0"/>
              <a:t>より</a:t>
            </a:r>
            <a:r>
              <a:rPr kumimoji="1" lang="ja-JP" altLang="en-US" sz="2000" b="1" dirty="0" smtClean="0"/>
              <a:t>さらに低周波の重力波観測も期待できる</a:t>
            </a:r>
            <a:endParaRPr kumimoji="1" lang="en-US" altLang="ja-JP" sz="2000" b="1" dirty="0" smtClean="0"/>
          </a:p>
        </p:txBody>
      </p:sp>
      <p:sp>
        <p:nvSpPr>
          <p:cNvPr id="2" name="正方形/長方形 1"/>
          <p:cNvSpPr/>
          <p:nvPr/>
        </p:nvSpPr>
        <p:spPr>
          <a:xfrm>
            <a:off x="3491880" y="2204864"/>
            <a:ext cx="4223913" cy="646331"/>
          </a:xfrm>
          <a:prstGeom prst="rect">
            <a:avLst/>
          </a:prstGeom>
          <a:solidFill>
            <a:schemeClr val="bg1"/>
          </a:solidFill>
        </p:spPr>
        <p:txBody>
          <a:bodyPr wrap="none">
            <a:spAutoFit/>
          </a:bodyPr>
          <a:lstStyle/>
          <a:p>
            <a:r>
              <a:rPr kumimoji="1" lang="en-US" altLang="ja-JP" b="1" dirty="0" smtClean="0">
                <a:solidFill>
                  <a:srgbClr val="00B050"/>
                </a:solidFill>
              </a:rPr>
              <a:t>KAGRA:  </a:t>
            </a:r>
            <a:r>
              <a:rPr kumimoji="1" lang="ja-JP" altLang="en-US" b="1" dirty="0" smtClean="0">
                <a:solidFill>
                  <a:srgbClr val="00B050"/>
                </a:solidFill>
              </a:rPr>
              <a:t>　 </a:t>
            </a:r>
            <a:r>
              <a:rPr kumimoji="1" lang="en-US" altLang="ja-JP" b="1" dirty="0" smtClean="0">
                <a:solidFill>
                  <a:srgbClr val="00B050"/>
                </a:solidFill>
              </a:rPr>
              <a:t>SAS (</a:t>
            </a:r>
            <a:r>
              <a:rPr kumimoji="1" lang="ja-JP" altLang="en-US" b="1" dirty="0" smtClean="0">
                <a:solidFill>
                  <a:srgbClr val="00B050"/>
                </a:solidFill>
              </a:rPr>
              <a:t>水平</a:t>
            </a:r>
            <a:r>
              <a:rPr kumimoji="1" lang="en-US" altLang="ja-JP" b="1" dirty="0" smtClean="0">
                <a:solidFill>
                  <a:srgbClr val="00B050"/>
                </a:solidFill>
              </a:rPr>
              <a:t>8</a:t>
            </a:r>
            <a:r>
              <a:rPr kumimoji="1" lang="ja-JP" altLang="en-US" b="1" dirty="0" smtClean="0">
                <a:solidFill>
                  <a:srgbClr val="00B050"/>
                </a:solidFill>
              </a:rPr>
              <a:t>段</a:t>
            </a:r>
            <a:r>
              <a:rPr kumimoji="1" lang="en-US" altLang="ja-JP" b="1" dirty="0" smtClean="0">
                <a:solidFill>
                  <a:srgbClr val="00B050"/>
                </a:solidFill>
              </a:rPr>
              <a:t>, </a:t>
            </a:r>
            <a:r>
              <a:rPr kumimoji="1" lang="ja-JP" altLang="en-US" b="1" dirty="0" smtClean="0">
                <a:solidFill>
                  <a:srgbClr val="00B050"/>
                </a:solidFill>
              </a:rPr>
              <a:t>鉛直</a:t>
            </a:r>
            <a:r>
              <a:rPr kumimoji="1" lang="en-US" altLang="ja-JP" b="1" dirty="0">
                <a:solidFill>
                  <a:srgbClr val="00B050"/>
                </a:solidFill>
              </a:rPr>
              <a:t>6</a:t>
            </a:r>
            <a:r>
              <a:rPr kumimoji="1" lang="ja-JP" altLang="en-US" b="1" dirty="0" smtClean="0">
                <a:solidFill>
                  <a:srgbClr val="00B050"/>
                </a:solidFill>
              </a:rPr>
              <a:t>段</a:t>
            </a:r>
            <a:r>
              <a:rPr kumimoji="1" lang="ja-JP" altLang="en-US" b="1" dirty="0">
                <a:solidFill>
                  <a:srgbClr val="00B050"/>
                </a:solidFill>
              </a:rPr>
              <a:t>防振</a:t>
            </a:r>
            <a:r>
              <a:rPr kumimoji="1" lang="en-US" altLang="ja-JP" b="1" dirty="0" smtClean="0">
                <a:solidFill>
                  <a:srgbClr val="00B050"/>
                </a:solidFill>
              </a:rPr>
              <a:t>)</a:t>
            </a:r>
          </a:p>
          <a:p>
            <a:r>
              <a:rPr kumimoji="1" lang="en-US" altLang="ja-JP" b="1" dirty="0" smtClean="0">
                <a:solidFill>
                  <a:srgbClr val="FF0000"/>
                </a:solidFill>
              </a:rPr>
              <a:t>Adv. LIGO: </a:t>
            </a:r>
            <a:r>
              <a:rPr kumimoji="1" lang="ja-JP" altLang="en-US" b="1" dirty="0" smtClean="0">
                <a:solidFill>
                  <a:srgbClr val="FF0000"/>
                </a:solidFill>
              </a:rPr>
              <a:t>アクティブ</a:t>
            </a:r>
            <a:r>
              <a:rPr kumimoji="1" lang="en-US" altLang="ja-JP" b="1" dirty="0" smtClean="0">
                <a:solidFill>
                  <a:srgbClr val="FF0000"/>
                </a:solidFill>
              </a:rPr>
              <a:t>2</a:t>
            </a:r>
            <a:r>
              <a:rPr kumimoji="1" lang="ja-JP" altLang="en-US" b="1" dirty="0" smtClean="0">
                <a:solidFill>
                  <a:srgbClr val="FF0000"/>
                </a:solidFill>
              </a:rPr>
              <a:t>段防振＋</a:t>
            </a:r>
            <a:r>
              <a:rPr kumimoji="1" lang="en-US" altLang="ja-JP" b="1" dirty="0" smtClean="0">
                <a:solidFill>
                  <a:srgbClr val="FF0000"/>
                </a:solidFill>
              </a:rPr>
              <a:t>4</a:t>
            </a:r>
            <a:r>
              <a:rPr kumimoji="1" lang="ja-JP" altLang="en-US" b="1" dirty="0" smtClean="0">
                <a:solidFill>
                  <a:srgbClr val="FF0000"/>
                </a:solidFill>
              </a:rPr>
              <a:t>段振り子</a:t>
            </a:r>
            <a:endParaRPr lang="ja-JP" altLang="en-US" dirty="0">
              <a:solidFill>
                <a:srgbClr val="FF0000"/>
              </a:solidFill>
            </a:endParaRPr>
          </a:p>
        </p:txBody>
      </p:sp>
    </p:spTree>
    <p:extLst>
      <p:ext uri="{BB962C8B-B14F-4D97-AF65-F5344CB8AC3E}">
        <p14:creationId xmlns:p14="http://schemas.microsoft.com/office/powerpoint/2010/main" val="9330146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en-US" altLang="ja-JP" dirty="0" smtClean="0">
                <a:effectLst>
                  <a:outerShdw blurRad="38100" dist="38100" dir="2700000" algn="tl">
                    <a:srgbClr val="000000">
                      <a:alpha val="43137"/>
                    </a:srgbClr>
                  </a:outerShdw>
                </a:effectLst>
              </a:rPr>
              <a:t>SAS</a:t>
            </a:r>
            <a:r>
              <a:rPr kumimoji="1" lang="ja-JP" altLang="en-US" dirty="0" smtClean="0">
                <a:effectLst>
                  <a:outerShdw blurRad="38100" dist="38100" dir="2700000" algn="tl">
                    <a:srgbClr val="000000">
                      <a:alpha val="43137"/>
                    </a:srgbClr>
                  </a:outerShdw>
                </a:effectLst>
              </a:rPr>
              <a:t>の実績</a:t>
            </a:r>
            <a:endParaRPr kumimoji="1" lang="ja-JP" altLang="en-US" dirty="0">
              <a:effectLst>
                <a:outerShdw blurRad="38100" dist="38100" dir="2700000" algn="tl">
                  <a:srgbClr val="000000">
                    <a:alpha val="43137"/>
                  </a:srgbClr>
                </a:outerShdw>
              </a:effectLst>
            </a:endParaRPr>
          </a:p>
        </p:txBody>
      </p:sp>
      <p:sp>
        <p:nvSpPr>
          <p:cNvPr id="4" name="スライド番号プレースホルダー 3"/>
          <p:cNvSpPr>
            <a:spLocks noGrp="1"/>
          </p:cNvSpPr>
          <p:nvPr>
            <p:ph type="sldNum" sz="quarter" idx="11"/>
          </p:nvPr>
        </p:nvSpPr>
        <p:spPr/>
        <p:txBody>
          <a:bodyPr/>
          <a:lstStyle/>
          <a:p>
            <a:fld id="{F6F58ED1-7DA8-44AB-BE95-40629BCD7483}" type="slidenum">
              <a:rPr lang="de-DE" smtClean="0"/>
              <a:pPr/>
              <a:t>18</a:t>
            </a:fld>
            <a:endParaRPr lang="de-DE" dirty="0"/>
          </a:p>
        </p:txBody>
      </p:sp>
      <p:sp>
        <p:nvSpPr>
          <p:cNvPr id="23" name="正方形/長方形 22"/>
          <p:cNvSpPr/>
          <p:nvPr/>
        </p:nvSpPr>
        <p:spPr>
          <a:xfrm>
            <a:off x="5513276" y="107340"/>
            <a:ext cx="3523220" cy="369332"/>
          </a:xfrm>
          <a:prstGeom prst="rect">
            <a:avLst/>
          </a:prstGeom>
        </p:spPr>
        <p:txBody>
          <a:bodyPr wrap="square">
            <a:spAutoFit/>
          </a:bodyPr>
          <a:lstStyle/>
          <a:p>
            <a:pPr lvl="0" algn="r"/>
            <a:r>
              <a:rPr lang="en-US" altLang="ja-JP" b="1" dirty="0" smtClean="0">
                <a:solidFill>
                  <a:srgbClr val="92D050"/>
                </a:solidFill>
              </a:rPr>
              <a:t>2.  </a:t>
            </a:r>
            <a:r>
              <a:rPr lang="ja-JP" altLang="en-US" b="1" dirty="0" smtClean="0">
                <a:solidFill>
                  <a:srgbClr val="92D050"/>
                </a:solidFill>
              </a:rPr>
              <a:t>低周波</a:t>
            </a:r>
            <a:r>
              <a:rPr lang="ja-JP" altLang="en-US" b="1" dirty="0">
                <a:solidFill>
                  <a:srgbClr val="92D050"/>
                </a:solidFill>
              </a:rPr>
              <a:t>防振</a:t>
            </a:r>
            <a:r>
              <a:rPr lang="ja-JP" altLang="en-US" b="1" dirty="0" smtClean="0">
                <a:solidFill>
                  <a:srgbClr val="92D050"/>
                </a:solidFill>
              </a:rPr>
              <a:t>装置の概要</a:t>
            </a:r>
            <a:endParaRPr kumimoji="1" lang="ja-JP" altLang="en-US" b="1" dirty="0">
              <a:solidFill>
                <a:srgbClr val="92D050"/>
              </a:solidFill>
            </a:endParaRPr>
          </a:p>
        </p:txBody>
      </p:sp>
      <p:sp>
        <p:nvSpPr>
          <p:cNvPr id="34" name="コンテンツ プレースホルダー 1"/>
          <p:cNvSpPr txBox="1">
            <a:spLocks/>
          </p:cNvSpPr>
          <p:nvPr/>
        </p:nvSpPr>
        <p:spPr>
          <a:xfrm>
            <a:off x="249001" y="944724"/>
            <a:ext cx="5907175" cy="54006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kumimoji="1" lang="en-US" altLang="ja-JP" sz="2800" b="1" dirty="0" smtClean="0"/>
          </a:p>
        </p:txBody>
      </p:sp>
      <p:sp>
        <p:nvSpPr>
          <p:cNvPr id="14" name="コンテンツ プレースホルダー 1"/>
          <p:cNvSpPr txBox="1">
            <a:spLocks/>
          </p:cNvSpPr>
          <p:nvPr/>
        </p:nvSpPr>
        <p:spPr>
          <a:xfrm>
            <a:off x="179512" y="910097"/>
            <a:ext cx="8712968" cy="230287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kumimoji="1" lang="ja-JP" altLang="en-US" sz="2000" b="1" dirty="0" smtClean="0"/>
              <a:t>第</a:t>
            </a:r>
            <a:r>
              <a:rPr kumimoji="1" lang="en-US" altLang="ja-JP" sz="2000" b="1" dirty="0" smtClean="0"/>
              <a:t>1</a:t>
            </a:r>
            <a:r>
              <a:rPr kumimoji="1" lang="ja-JP" altLang="en-US" sz="2000" b="1" dirty="0" smtClean="0"/>
              <a:t>世代検出器</a:t>
            </a:r>
            <a:r>
              <a:rPr kumimoji="1" lang="en-US" altLang="ja-JP" sz="2000" b="1" dirty="0" smtClean="0"/>
              <a:t>TAMA</a:t>
            </a:r>
            <a:r>
              <a:rPr kumimoji="1" lang="ja-JP" altLang="en-US" sz="2000" b="1" dirty="0" err="1" smtClean="0"/>
              <a:t>にて</a:t>
            </a:r>
            <a:r>
              <a:rPr kumimoji="1" lang="en-US" altLang="ja-JP" sz="2000" b="1" dirty="0" smtClean="0"/>
              <a:t>TAMA-SAS</a:t>
            </a:r>
            <a:r>
              <a:rPr kumimoji="1" lang="ja-JP" altLang="en-US" sz="2000" b="1" dirty="0" smtClean="0"/>
              <a:t>導入、低周波の</a:t>
            </a:r>
            <a:r>
              <a:rPr kumimoji="1" lang="ja-JP" altLang="en-US" sz="2000" b="1" dirty="0" smtClean="0"/>
              <a:t>感度改善を実現</a:t>
            </a:r>
            <a:endParaRPr kumimoji="1" lang="en-US" altLang="ja-JP" sz="2000" b="1" dirty="0" smtClean="0"/>
          </a:p>
          <a:p>
            <a:r>
              <a:rPr kumimoji="1" lang="ja-JP" altLang="en-US" sz="2000" b="1" dirty="0" smtClean="0"/>
              <a:t>課題：</a:t>
            </a:r>
            <a:endParaRPr kumimoji="1" lang="en-US" altLang="ja-JP" sz="2000" b="1" dirty="0"/>
          </a:p>
          <a:p>
            <a:pPr lvl="1"/>
            <a:r>
              <a:rPr kumimoji="1" lang="ja-JP" altLang="en-US" sz="1800" b="1" dirty="0" smtClean="0"/>
              <a:t>鏡の低周波揺らぎにより、干渉計制御雑音や非線形雑音が感度を制限</a:t>
            </a:r>
            <a:endParaRPr kumimoji="1" lang="en-US" altLang="ja-JP" sz="1800" b="1" dirty="0" smtClean="0"/>
          </a:p>
          <a:p>
            <a:pPr lvl="1"/>
            <a:r>
              <a:rPr kumimoji="1" lang="ja-JP" altLang="en-US" sz="1800" b="1" dirty="0" smtClean="0"/>
              <a:t>低周波の共振励起により干渉計動作が阻害される</a:t>
            </a:r>
            <a:endParaRPr kumimoji="1" lang="en-US" altLang="ja-JP" sz="1800" b="1" dirty="0" smtClean="0"/>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3152968"/>
            <a:ext cx="3384376" cy="2868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0593" y="3429000"/>
            <a:ext cx="3971165" cy="2592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正方形/長方形 1"/>
          <p:cNvSpPr/>
          <p:nvPr/>
        </p:nvSpPr>
        <p:spPr>
          <a:xfrm>
            <a:off x="923665" y="5939988"/>
            <a:ext cx="1848135" cy="369332"/>
          </a:xfrm>
          <a:prstGeom prst="rect">
            <a:avLst/>
          </a:prstGeom>
        </p:spPr>
        <p:txBody>
          <a:bodyPr wrap="none">
            <a:spAutoFit/>
          </a:bodyPr>
          <a:lstStyle/>
          <a:p>
            <a:r>
              <a:rPr lang="en-US" altLang="ja-JP" dirty="0" smtClean="0"/>
              <a:t>TAMA-SAS</a:t>
            </a:r>
            <a:r>
              <a:rPr lang="ja-JP" altLang="en-US" dirty="0" smtClean="0"/>
              <a:t>概観図</a:t>
            </a:r>
            <a:endParaRPr lang="ja-JP" altLang="en-US" dirty="0"/>
          </a:p>
        </p:txBody>
      </p:sp>
      <p:sp>
        <p:nvSpPr>
          <p:cNvPr id="15" name="正方形/長方形 14"/>
          <p:cNvSpPr/>
          <p:nvPr/>
        </p:nvSpPr>
        <p:spPr>
          <a:xfrm>
            <a:off x="4872199" y="5939988"/>
            <a:ext cx="3156185" cy="369332"/>
          </a:xfrm>
          <a:prstGeom prst="rect">
            <a:avLst/>
          </a:prstGeom>
        </p:spPr>
        <p:txBody>
          <a:bodyPr wrap="none">
            <a:spAutoFit/>
          </a:bodyPr>
          <a:lstStyle/>
          <a:p>
            <a:r>
              <a:rPr lang="en-US" altLang="ja-JP" dirty="0" smtClean="0"/>
              <a:t>TAMA-SAS</a:t>
            </a:r>
            <a:r>
              <a:rPr lang="ja-JP" altLang="en-US" dirty="0" smtClean="0"/>
              <a:t>導入による感度改善</a:t>
            </a:r>
            <a:endParaRPr lang="ja-JP" altLang="en-US" dirty="0"/>
          </a:p>
        </p:txBody>
      </p:sp>
      <p:sp>
        <p:nvSpPr>
          <p:cNvPr id="5" name="正方形/長方形 4"/>
          <p:cNvSpPr/>
          <p:nvPr/>
        </p:nvSpPr>
        <p:spPr>
          <a:xfrm>
            <a:off x="2411760" y="2535287"/>
            <a:ext cx="5711820" cy="461665"/>
          </a:xfrm>
          <a:prstGeom prst="rect">
            <a:avLst/>
          </a:prstGeom>
        </p:spPr>
        <p:txBody>
          <a:bodyPr wrap="none">
            <a:spAutoFit/>
          </a:bodyPr>
          <a:lstStyle/>
          <a:p>
            <a:r>
              <a:rPr kumimoji="1" lang="ja-JP" altLang="en-US" sz="2400" b="1" u="sng" dirty="0" smtClean="0">
                <a:solidFill>
                  <a:srgbClr val="FF0000"/>
                </a:solidFill>
                <a:latin typeface="HGｺﾞｼｯｸE" panose="020B0909000000000000" pitchFamily="49" charset="-128"/>
                <a:ea typeface="HGｺﾞｼｯｸE" panose="020B0909000000000000" pitchFamily="49" charset="-128"/>
              </a:rPr>
              <a:t>観測帯域外</a:t>
            </a:r>
            <a:r>
              <a:rPr kumimoji="1" lang="en-US" altLang="ja-JP" sz="2400" b="1" u="sng" dirty="0" smtClean="0">
                <a:solidFill>
                  <a:srgbClr val="FF0000"/>
                </a:solidFill>
                <a:latin typeface="+mj-lt"/>
                <a:ea typeface="HGｺﾞｼｯｸE" panose="020B0909000000000000" pitchFamily="49" charset="-128"/>
              </a:rPr>
              <a:t>(&lt;1 Hz)</a:t>
            </a:r>
            <a:r>
              <a:rPr kumimoji="1" lang="ja-JP" altLang="en-US" sz="2400" b="1" u="sng" dirty="0" smtClean="0">
                <a:solidFill>
                  <a:srgbClr val="FF0000"/>
                </a:solidFill>
                <a:latin typeface="HGｺﾞｼｯｸE" panose="020B0909000000000000" pitchFamily="49" charset="-128"/>
                <a:ea typeface="HGｺﾞｼｯｸE" panose="020B0909000000000000" pitchFamily="49" charset="-128"/>
              </a:rPr>
              <a:t>の低周波の揺れが問題</a:t>
            </a:r>
            <a:endParaRPr lang="ja-JP" altLang="en-US" sz="2400" u="sng" dirty="0">
              <a:solidFill>
                <a:srgbClr val="FF0000"/>
              </a:solidFill>
              <a:latin typeface="HGｺﾞｼｯｸE" panose="020B0909000000000000" pitchFamily="49" charset="-128"/>
              <a:ea typeface="HGｺﾞｼｯｸE" panose="020B0909000000000000" pitchFamily="49" charset="-128"/>
            </a:endParaRPr>
          </a:p>
        </p:txBody>
      </p:sp>
      <p:sp>
        <p:nvSpPr>
          <p:cNvPr id="16" name="正方形/長方形 15"/>
          <p:cNvSpPr/>
          <p:nvPr/>
        </p:nvSpPr>
        <p:spPr>
          <a:xfrm>
            <a:off x="2411760" y="4653136"/>
            <a:ext cx="1199367" cy="307777"/>
          </a:xfrm>
          <a:prstGeom prst="rect">
            <a:avLst/>
          </a:prstGeom>
          <a:solidFill>
            <a:schemeClr val="bg1"/>
          </a:solidFill>
        </p:spPr>
        <p:txBody>
          <a:bodyPr wrap="none">
            <a:spAutoFit/>
          </a:bodyPr>
          <a:lstStyle/>
          <a:p>
            <a:r>
              <a:rPr kumimoji="1" lang="ja-JP" altLang="en-US" sz="1400" b="1" dirty="0" smtClean="0">
                <a:solidFill>
                  <a:srgbClr val="0070C0"/>
                </a:solidFill>
              </a:rPr>
              <a:t>←倒立振り</a:t>
            </a:r>
            <a:r>
              <a:rPr kumimoji="1" lang="ja-JP" altLang="en-US" sz="1400" b="1" dirty="0">
                <a:solidFill>
                  <a:srgbClr val="0070C0"/>
                </a:solidFill>
              </a:rPr>
              <a:t>子</a:t>
            </a:r>
            <a:endParaRPr lang="ja-JP" altLang="en-US" sz="1400" dirty="0">
              <a:solidFill>
                <a:srgbClr val="0070C0"/>
              </a:solidFill>
            </a:endParaRPr>
          </a:p>
        </p:txBody>
      </p:sp>
      <p:sp>
        <p:nvSpPr>
          <p:cNvPr id="17" name="正方形/長方形 16"/>
          <p:cNvSpPr/>
          <p:nvPr/>
        </p:nvSpPr>
        <p:spPr>
          <a:xfrm>
            <a:off x="2327652" y="4057327"/>
            <a:ext cx="1236236" cy="307777"/>
          </a:xfrm>
          <a:prstGeom prst="rect">
            <a:avLst/>
          </a:prstGeom>
          <a:solidFill>
            <a:schemeClr val="bg1"/>
          </a:solidFill>
        </p:spPr>
        <p:txBody>
          <a:bodyPr wrap="none">
            <a:spAutoFit/>
          </a:bodyPr>
          <a:lstStyle/>
          <a:p>
            <a:r>
              <a:rPr kumimoji="1" lang="ja-JP" altLang="en-US" sz="1400" b="1" dirty="0" smtClean="0">
                <a:solidFill>
                  <a:srgbClr val="00B050"/>
                </a:solidFill>
              </a:rPr>
              <a:t>←</a:t>
            </a:r>
            <a:r>
              <a:rPr kumimoji="1" lang="en-US" altLang="ja-JP" sz="1400" b="1" dirty="0" smtClean="0">
                <a:solidFill>
                  <a:srgbClr val="00B050"/>
                </a:solidFill>
              </a:rPr>
              <a:t>GAS</a:t>
            </a:r>
            <a:r>
              <a:rPr kumimoji="1" lang="ja-JP" altLang="en-US" sz="1400" b="1" dirty="0">
                <a:solidFill>
                  <a:srgbClr val="00B050"/>
                </a:solidFill>
              </a:rPr>
              <a:t>フィルタ</a:t>
            </a:r>
            <a:endParaRPr lang="ja-JP" altLang="en-US" sz="1400" dirty="0">
              <a:solidFill>
                <a:srgbClr val="00B050"/>
              </a:solidFill>
            </a:endParaRPr>
          </a:p>
        </p:txBody>
      </p:sp>
      <p:sp>
        <p:nvSpPr>
          <p:cNvPr id="18" name="正方形/長方形 17"/>
          <p:cNvSpPr/>
          <p:nvPr/>
        </p:nvSpPr>
        <p:spPr>
          <a:xfrm>
            <a:off x="2339752" y="3481263"/>
            <a:ext cx="1236236" cy="307777"/>
          </a:xfrm>
          <a:prstGeom prst="rect">
            <a:avLst/>
          </a:prstGeom>
          <a:solidFill>
            <a:schemeClr val="bg1"/>
          </a:solidFill>
        </p:spPr>
        <p:txBody>
          <a:bodyPr wrap="none">
            <a:spAutoFit/>
          </a:bodyPr>
          <a:lstStyle/>
          <a:p>
            <a:r>
              <a:rPr kumimoji="1" lang="ja-JP" altLang="en-US" sz="1400" b="1" dirty="0" smtClean="0">
                <a:solidFill>
                  <a:srgbClr val="00B050"/>
                </a:solidFill>
              </a:rPr>
              <a:t>←</a:t>
            </a:r>
            <a:r>
              <a:rPr kumimoji="1" lang="en-US" altLang="ja-JP" sz="1400" b="1" dirty="0" smtClean="0">
                <a:solidFill>
                  <a:srgbClr val="00B050"/>
                </a:solidFill>
              </a:rPr>
              <a:t>GAS</a:t>
            </a:r>
            <a:r>
              <a:rPr kumimoji="1" lang="ja-JP" altLang="en-US" sz="1400" b="1" dirty="0">
                <a:solidFill>
                  <a:srgbClr val="00B050"/>
                </a:solidFill>
              </a:rPr>
              <a:t>フィルタ</a:t>
            </a:r>
            <a:endParaRPr lang="ja-JP" altLang="en-US" sz="1400" dirty="0">
              <a:solidFill>
                <a:srgbClr val="00B050"/>
              </a:solidFill>
            </a:endParaRPr>
          </a:p>
        </p:txBody>
      </p:sp>
      <p:sp>
        <p:nvSpPr>
          <p:cNvPr id="20" name="正方形/長方形 19"/>
          <p:cNvSpPr/>
          <p:nvPr/>
        </p:nvSpPr>
        <p:spPr>
          <a:xfrm>
            <a:off x="1093566" y="4971240"/>
            <a:ext cx="526106" cy="307777"/>
          </a:xfrm>
          <a:prstGeom prst="rect">
            <a:avLst/>
          </a:prstGeom>
          <a:solidFill>
            <a:schemeClr val="bg1"/>
          </a:solidFill>
        </p:spPr>
        <p:txBody>
          <a:bodyPr wrap="none">
            <a:spAutoFit/>
          </a:bodyPr>
          <a:lstStyle/>
          <a:p>
            <a:r>
              <a:rPr lang="ja-JP" altLang="en-US" sz="1400" b="1" dirty="0" smtClean="0">
                <a:solidFill>
                  <a:srgbClr val="7030A0"/>
                </a:solidFill>
              </a:rPr>
              <a:t>鏡→</a:t>
            </a:r>
            <a:endParaRPr lang="ja-JP" altLang="en-US" sz="1400" b="1" dirty="0">
              <a:solidFill>
                <a:srgbClr val="7030A0"/>
              </a:solidFill>
            </a:endParaRPr>
          </a:p>
        </p:txBody>
      </p:sp>
    </p:spTree>
    <p:extLst>
      <p:ext uri="{BB962C8B-B14F-4D97-AF65-F5344CB8AC3E}">
        <p14:creationId xmlns:p14="http://schemas.microsoft.com/office/powerpoint/2010/main" val="15310811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397" y="1196752"/>
            <a:ext cx="2221363" cy="4341754"/>
          </a:xfrm>
          <a:prstGeom prst="rect">
            <a:avLst/>
          </a:prstGeom>
          <a:noFill/>
          <a:ln w="19050">
            <a:noFill/>
            <a:miter lim="800000"/>
            <a:headEnd/>
            <a:tailEnd/>
          </a:ln>
          <a:extLst>
            <a:ext uri="{909E8E84-426E-40DD-AFC4-6F175D3DCCD1}">
              <a14:hiddenFill xmlns:a14="http://schemas.microsoft.com/office/drawing/2010/main">
                <a:solidFill>
                  <a:schemeClr val="accent1"/>
                </a:solidFill>
              </a14:hiddenFill>
            </a:ext>
          </a:extLst>
        </p:spPr>
      </p:pic>
      <p:cxnSp>
        <p:nvCxnSpPr>
          <p:cNvPr id="26" name="直線矢印コネクタ 25"/>
          <p:cNvCxnSpPr/>
          <p:nvPr/>
        </p:nvCxnSpPr>
        <p:spPr>
          <a:xfrm flipH="1" flipV="1">
            <a:off x="1387225" y="3856101"/>
            <a:ext cx="1300912" cy="15583"/>
          </a:xfrm>
          <a:prstGeom prst="straightConnector1">
            <a:avLst/>
          </a:prstGeom>
          <a:ln w="38100">
            <a:solidFill>
              <a:srgbClr val="FF0000"/>
            </a:solidFill>
            <a:tailEnd type="arrow"/>
          </a:ln>
        </p:spPr>
        <p:style>
          <a:lnRef idx="1">
            <a:schemeClr val="dk1"/>
          </a:lnRef>
          <a:fillRef idx="0">
            <a:schemeClr val="dk1"/>
          </a:fillRef>
          <a:effectRef idx="0">
            <a:schemeClr val="dk1"/>
          </a:effectRef>
          <a:fontRef idx="minor">
            <a:schemeClr val="tx1"/>
          </a:fontRef>
        </p:style>
      </p:cxnSp>
      <p:sp>
        <p:nvSpPr>
          <p:cNvPr id="3" name="タイトル 2"/>
          <p:cNvSpPr>
            <a:spLocks noGrp="1"/>
          </p:cNvSpPr>
          <p:nvPr>
            <p:ph type="title"/>
          </p:nvPr>
        </p:nvSpPr>
        <p:spPr/>
        <p:txBody>
          <a:bodyPr/>
          <a:lstStyle/>
          <a:p>
            <a:r>
              <a:rPr kumimoji="1" lang="en-US" altLang="ja-JP" dirty="0" smtClean="0">
                <a:effectLst>
                  <a:outerShdw blurRad="38100" dist="38100" dir="2700000" algn="tl">
                    <a:srgbClr val="000000">
                      <a:alpha val="43137"/>
                    </a:srgbClr>
                  </a:outerShdw>
                </a:effectLst>
              </a:rPr>
              <a:t>KAGRA-SAS</a:t>
            </a:r>
            <a:r>
              <a:rPr kumimoji="1" lang="ja-JP" altLang="en-US" dirty="0" smtClean="0">
                <a:effectLst>
                  <a:outerShdw blurRad="38100" dist="38100" dir="2700000" algn="tl">
                    <a:srgbClr val="000000">
                      <a:alpha val="43137"/>
                    </a:srgbClr>
                  </a:outerShdw>
                </a:effectLst>
              </a:rPr>
              <a:t>の特徴</a:t>
            </a:r>
            <a:endParaRPr kumimoji="1" lang="ja-JP" altLang="en-US" dirty="0">
              <a:effectLst>
                <a:outerShdw blurRad="38100" dist="38100" dir="2700000" algn="tl">
                  <a:srgbClr val="000000">
                    <a:alpha val="43137"/>
                  </a:srgbClr>
                </a:outerShdw>
              </a:effectLst>
            </a:endParaRPr>
          </a:p>
        </p:txBody>
      </p:sp>
      <p:sp>
        <p:nvSpPr>
          <p:cNvPr id="4" name="スライド番号プレースホルダー 3"/>
          <p:cNvSpPr>
            <a:spLocks noGrp="1"/>
          </p:cNvSpPr>
          <p:nvPr>
            <p:ph type="sldNum" sz="quarter" idx="11"/>
          </p:nvPr>
        </p:nvSpPr>
        <p:spPr/>
        <p:txBody>
          <a:bodyPr/>
          <a:lstStyle/>
          <a:p>
            <a:fld id="{F6F58ED1-7DA8-44AB-BE95-40629BCD7483}" type="slidenum">
              <a:rPr lang="de-DE" smtClean="0"/>
              <a:pPr/>
              <a:t>19</a:t>
            </a:fld>
            <a:endParaRPr lang="de-DE" dirty="0"/>
          </a:p>
        </p:txBody>
      </p:sp>
      <p:sp>
        <p:nvSpPr>
          <p:cNvPr id="23" name="正方形/長方形 22"/>
          <p:cNvSpPr/>
          <p:nvPr/>
        </p:nvSpPr>
        <p:spPr>
          <a:xfrm>
            <a:off x="5513276" y="107340"/>
            <a:ext cx="3523220" cy="369332"/>
          </a:xfrm>
          <a:prstGeom prst="rect">
            <a:avLst/>
          </a:prstGeom>
        </p:spPr>
        <p:txBody>
          <a:bodyPr wrap="square">
            <a:spAutoFit/>
          </a:bodyPr>
          <a:lstStyle/>
          <a:p>
            <a:pPr lvl="0" algn="r"/>
            <a:r>
              <a:rPr lang="en-US" altLang="ja-JP" b="1" dirty="0" smtClean="0">
                <a:solidFill>
                  <a:srgbClr val="92D050"/>
                </a:solidFill>
              </a:rPr>
              <a:t>2.  </a:t>
            </a:r>
            <a:r>
              <a:rPr lang="ja-JP" altLang="en-US" b="1" dirty="0" smtClean="0">
                <a:solidFill>
                  <a:srgbClr val="92D050"/>
                </a:solidFill>
              </a:rPr>
              <a:t>低周波</a:t>
            </a:r>
            <a:r>
              <a:rPr lang="ja-JP" altLang="en-US" b="1" dirty="0">
                <a:solidFill>
                  <a:srgbClr val="92D050"/>
                </a:solidFill>
              </a:rPr>
              <a:t>防振</a:t>
            </a:r>
            <a:r>
              <a:rPr lang="ja-JP" altLang="en-US" b="1" dirty="0" smtClean="0">
                <a:solidFill>
                  <a:srgbClr val="92D050"/>
                </a:solidFill>
              </a:rPr>
              <a:t>装置の概要</a:t>
            </a:r>
            <a:endParaRPr kumimoji="1" lang="ja-JP" altLang="en-US" b="1" dirty="0">
              <a:solidFill>
                <a:srgbClr val="92D050"/>
              </a:solidFill>
            </a:endParaRPr>
          </a:p>
        </p:txBody>
      </p:sp>
      <p:sp>
        <p:nvSpPr>
          <p:cNvPr id="34" name="コンテンツ プレースホルダー 1"/>
          <p:cNvSpPr txBox="1">
            <a:spLocks/>
          </p:cNvSpPr>
          <p:nvPr/>
        </p:nvSpPr>
        <p:spPr>
          <a:xfrm>
            <a:off x="249001" y="944724"/>
            <a:ext cx="5907175" cy="54006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kumimoji="1" lang="en-US" altLang="ja-JP" sz="2800" b="1" dirty="0" smtClean="0"/>
          </a:p>
        </p:txBody>
      </p:sp>
      <p:sp>
        <p:nvSpPr>
          <p:cNvPr id="14" name="コンテンツ プレースホルダー 1"/>
          <p:cNvSpPr txBox="1">
            <a:spLocks/>
          </p:cNvSpPr>
          <p:nvPr/>
        </p:nvSpPr>
        <p:spPr>
          <a:xfrm>
            <a:off x="4598838" y="1258123"/>
            <a:ext cx="4293642" cy="339501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kumimoji="1" lang="ja-JP" altLang="en-US" sz="2000" b="1" dirty="0" smtClean="0"/>
              <a:t>鏡の低周波の揺らぎを抑えるダンパーおよび制御用センサ・アクチュエータを多く新たに導入</a:t>
            </a:r>
            <a:endParaRPr kumimoji="1" lang="en-US" altLang="ja-JP" sz="2000" b="1" dirty="0" smtClean="0"/>
          </a:p>
          <a:p>
            <a:endParaRPr kumimoji="1" lang="en-US" altLang="ja-JP" sz="2000" b="1" dirty="0" smtClean="0"/>
          </a:p>
          <a:p>
            <a:r>
              <a:rPr kumimoji="1" lang="ja-JP" altLang="en-US" sz="2000" b="1" dirty="0" smtClean="0"/>
              <a:t>制御のシミュレーション、テストを事前に行い、要求を満たすかどうかを検証　（</a:t>
            </a:r>
            <a:r>
              <a:rPr kumimoji="1" lang="ja-JP" altLang="en-US" sz="2000" b="1" u="sng" dirty="0" smtClean="0">
                <a:solidFill>
                  <a:srgbClr val="FF0000"/>
                </a:solidFill>
                <a:latin typeface="HGｺﾞｼｯｸE" panose="020B0909000000000000" pitchFamily="49" charset="-128"/>
                <a:ea typeface="HGｺﾞｼｯｸE" panose="020B0909000000000000" pitchFamily="49" charset="-128"/>
              </a:rPr>
              <a:t>本研究のメイン</a:t>
            </a:r>
            <a:r>
              <a:rPr kumimoji="1" lang="ja-JP" altLang="en-US" sz="2000" b="1" dirty="0" smtClean="0"/>
              <a:t>）</a:t>
            </a:r>
            <a:endParaRPr kumimoji="1" lang="en-US" altLang="ja-JP" sz="2000" b="1" dirty="0" smtClean="0"/>
          </a:p>
          <a:p>
            <a:endParaRPr kumimoji="1" lang="en-US" altLang="ja-JP" sz="2000" b="1" dirty="0" smtClean="0"/>
          </a:p>
        </p:txBody>
      </p:sp>
      <p:cxnSp>
        <p:nvCxnSpPr>
          <p:cNvPr id="7" name="直線矢印コネクタ 6"/>
          <p:cNvCxnSpPr/>
          <p:nvPr/>
        </p:nvCxnSpPr>
        <p:spPr>
          <a:xfrm flipH="1">
            <a:off x="1731499" y="2276872"/>
            <a:ext cx="956638" cy="648072"/>
          </a:xfrm>
          <a:prstGeom prst="straightConnector1">
            <a:avLst/>
          </a:prstGeom>
          <a:ln w="38100">
            <a:solidFill>
              <a:srgbClr val="FF0000"/>
            </a:solidFill>
            <a:tailEnd type="arrow"/>
          </a:ln>
        </p:spPr>
        <p:style>
          <a:lnRef idx="1">
            <a:schemeClr val="dk1"/>
          </a:lnRef>
          <a:fillRef idx="0">
            <a:schemeClr val="dk1"/>
          </a:fillRef>
          <a:effectRef idx="0">
            <a:schemeClr val="dk1"/>
          </a:effectRef>
          <a:fontRef idx="minor">
            <a:schemeClr val="tx1"/>
          </a:fontRef>
        </p:style>
      </p:cxnSp>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8137" y="980728"/>
            <a:ext cx="1451815" cy="16686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コンテンツ プレースホルダー 1"/>
          <p:cNvSpPr txBox="1">
            <a:spLocks/>
          </p:cNvSpPr>
          <p:nvPr/>
        </p:nvSpPr>
        <p:spPr>
          <a:xfrm>
            <a:off x="2195736" y="2577365"/>
            <a:ext cx="2403102" cy="63743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kumimoji="1" lang="ja-JP" altLang="en-US" sz="1400" b="1" dirty="0" smtClean="0"/>
              <a:t>ワイヤーの捩れモード用</a:t>
            </a:r>
            <a:endParaRPr kumimoji="1" lang="en-US" altLang="ja-JP" sz="1400" b="1" dirty="0" smtClean="0"/>
          </a:p>
          <a:p>
            <a:pPr marL="0" indent="0" algn="ctr">
              <a:buNone/>
            </a:pPr>
            <a:r>
              <a:rPr kumimoji="1" lang="ja-JP" altLang="en-US" sz="1400" b="1" dirty="0" smtClean="0"/>
              <a:t>渦電流ダンパー</a:t>
            </a:r>
            <a:endParaRPr kumimoji="1" lang="en-US" altLang="ja-JP" sz="1400" b="1" dirty="0" smtClean="0"/>
          </a:p>
        </p:txBody>
      </p:sp>
      <p:cxnSp>
        <p:nvCxnSpPr>
          <p:cNvPr id="29" name="直線矢印コネクタ 28"/>
          <p:cNvCxnSpPr/>
          <p:nvPr/>
        </p:nvCxnSpPr>
        <p:spPr>
          <a:xfrm flipH="1" flipV="1">
            <a:off x="1387226" y="5306645"/>
            <a:ext cx="1672606" cy="354603"/>
          </a:xfrm>
          <a:prstGeom prst="straightConnector1">
            <a:avLst/>
          </a:prstGeom>
          <a:ln w="38100">
            <a:solidFill>
              <a:srgbClr val="FF0000"/>
            </a:solidFill>
            <a:tailEnd type="arrow"/>
          </a:ln>
        </p:spPr>
        <p:style>
          <a:lnRef idx="1">
            <a:schemeClr val="dk1"/>
          </a:lnRef>
          <a:fillRef idx="0">
            <a:schemeClr val="dk1"/>
          </a:fillRef>
          <a:effectRef idx="0">
            <a:schemeClr val="dk1"/>
          </a:effectRef>
          <a:fontRef idx="minor">
            <a:schemeClr val="tx1"/>
          </a:fontRef>
        </p:style>
      </p:cxnSp>
      <p:pic>
        <p:nvPicPr>
          <p:cNvPr id="2048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92164" y="3284984"/>
            <a:ext cx="1347788" cy="1000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8" name="コンテンツ プレースホルダー 1"/>
          <p:cNvSpPr txBox="1">
            <a:spLocks/>
          </p:cNvSpPr>
          <p:nvPr/>
        </p:nvSpPr>
        <p:spPr>
          <a:xfrm>
            <a:off x="2195736" y="4365104"/>
            <a:ext cx="2403102" cy="637436"/>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itchFamily="34" charset="0"/>
              <a:buChar char="•"/>
              <a:defRPr sz="24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kumimoji="1" lang="en-US" altLang="ja-JP" sz="1400" b="1" dirty="0" smtClean="0"/>
              <a:t>GAS</a:t>
            </a:r>
            <a:r>
              <a:rPr kumimoji="1" lang="ja-JP" altLang="en-US" sz="1400" b="1" dirty="0" smtClean="0"/>
              <a:t>フィルター</a:t>
            </a:r>
            <a:endParaRPr kumimoji="1" lang="en-US" altLang="ja-JP" sz="1400" b="1" dirty="0" smtClean="0"/>
          </a:p>
          <a:p>
            <a:pPr marL="0" indent="0" algn="ctr">
              <a:buNone/>
            </a:pPr>
            <a:r>
              <a:rPr kumimoji="1" lang="ja-JP" altLang="en-US" sz="1400" b="1" dirty="0" smtClean="0"/>
              <a:t>温度ドリフト制御</a:t>
            </a:r>
            <a:r>
              <a:rPr kumimoji="1" lang="ja-JP" altLang="en-US" sz="1400" b="1" dirty="0"/>
              <a:t>のため</a:t>
            </a:r>
            <a:r>
              <a:rPr kumimoji="1" lang="ja-JP" altLang="en-US" sz="1400" b="1" dirty="0" smtClean="0"/>
              <a:t>の</a:t>
            </a:r>
            <a:endParaRPr kumimoji="1" lang="en-US" altLang="ja-JP" sz="1400" b="1" dirty="0" smtClean="0"/>
          </a:p>
          <a:p>
            <a:pPr marL="0" indent="0" algn="ctr">
              <a:buNone/>
            </a:pPr>
            <a:r>
              <a:rPr kumimoji="1" lang="ja-JP" altLang="en-US" sz="1400" b="1" dirty="0" smtClean="0"/>
              <a:t>変位センサー・アクチュエータ</a:t>
            </a:r>
            <a:endParaRPr kumimoji="1" lang="en-US" altLang="ja-JP" sz="1400" b="1" dirty="0" smtClean="0"/>
          </a:p>
        </p:txBody>
      </p:sp>
      <p:cxnSp>
        <p:nvCxnSpPr>
          <p:cNvPr id="39" name="直線矢印コネクタ 38"/>
          <p:cNvCxnSpPr/>
          <p:nvPr/>
        </p:nvCxnSpPr>
        <p:spPr>
          <a:xfrm flipH="1" flipV="1">
            <a:off x="1436190" y="4538818"/>
            <a:ext cx="1623642" cy="999688"/>
          </a:xfrm>
          <a:prstGeom prst="straightConnector1">
            <a:avLst/>
          </a:prstGeom>
          <a:ln w="38100">
            <a:solidFill>
              <a:srgbClr val="FF0000"/>
            </a:solidFill>
            <a:tailEnd type="arrow"/>
          </a:ln>
        </p:spPr>
        <p:style>
          <a:lnRef idx="1">
            <a:schemeClr val="dk1"/>
          </a:lnRef>
          <a:fillRef idx="0">
            <a:schemeClr val="dk1"/>
          </a:fillRef>
          <a:effectRef idx="0">
            <a:schemeClr val="dk1"/>
          </a:effectRef>
          <a:fontRef idx="minor">
            <a:schemeClr val="tx1"/>
          </a:fontRef>
        </p:style>
      </p:cxnSp>
      <p:sp>
        <p:nvSpPr>
          <p:cNvPr id="42" name="コンテンツ プレースホルダー 1"/>
          <p:cNvSpPr txBox="1">
            <a:spLocks/>
          </p:cNvSpPr>
          <p:nvPr/>
        </p:nvSpPr>
        <p:spPr>
          <a:xfrm>
            <a:off x="3063280" y="5301208"/>
            <a:ext cx="2804864" cy="63743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kumimoji="1" lang="en-US" altLang="ja-JP" sz="1400" b="1" dirty="0" smtClean="0"/>
              <a:t>OSEM</a:t>
            </a:r>
            <a:r>
              <a:rPr kumimoji="1" lang="ja-JP" altLang="en-US" sz="1400" b="1" dirty="0" smtClean="0"/>
              <a:t>（光センサ</a:t>
            </a:r>
            <a:r>
              <a:rPr kumimoji="1" lang="ja-JP" altLang="en-US" sz="1400" b="1" dirty="0"/>
              <a:t>＋</a:t>
            </a:r>
            <a:r>
              <a:rPr kumimoji="1" lang="ja-JP" altLang="en-US" sz="1400" b="1" dirty="0" smtClean="0"/>
              <a:t>アクチュエータ）</a:t>
            </a:r>
            <a:r>
              <a:rPr kumimoji="1" lang="en-US" altLang="ja-JP" sz="1400" b="1" dirty="0" smtClean="0"/>
              <a:t/>
            </a:r>
            <a:br>
              <a:rPr kumimoji="1" lang="en-US" altLang="ja-JP" sz="1400" b="1" dirty="0" smtClean="0"/>
            </a:br>
            <a:r>
              <a:rPr kumimoji="1" lang="ja-JP" altLang="en-US" sz="1400" b="1" dirty="0" smtClean="0"/>
              <a:t>による振り子の共振のダンピング</a:t>
            </a:r>
            <a:endParaRPr kumimoji="1" lang="en-US" altLang="ja-JP" sz="1400" b="1" dirty="0" smtClean="0"/>
          </a:p>
        </p:txBody>
      </p:sp>
      <p:pic>
        <p:nvPicPr>
          <p:cNvPr id="2048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24128" y="5013176"/>
            <a:ext cx="1285875" cy="1028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421259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smtClean="0"/>
              <a:t>博士論文の構成</a:t>
            </a:r>
            <a:endParaRPr kumimoji="1" lang="ja-JP" altLang="en-US" dirty="0"/>
          </a:p>
        </p:txBody>
      </p:sp>
      <p:sp>
        <p:nvSpPr>
          <p:cNvPr id="4" name="スライド番号プレースホルダー 3"/>
          <p:cNvSpPr>
            <a:spLocks noGrp="1"/>
          </p:cNvSpPr>
          <p:nvPr>
            <p:ph type="sldNum" sz="quarter" idx="11"/>
          </p:nvPr>
        </p:nvSpPr>
        <p:spPr/>
        <p:txBody>
          <a:bodyPr/>
          <a:lstStyle/>
          <a:p>
            <a:fld id="{F6F58ED1-7DA8-44AB-BE95-40629BCD7483}" type="slidenum">
              <a:rPr lang="de-DE" smtClean="0"/>
              <a:pPr/>
              <a:t>2</a:t>
            </a:fld>
            <a:endParaRPr lang="de-DE" dirty="0"/>
          </a:p>
        </p:txBody>
      </p:sp>
      <p:graphicFrame>
        <p:nvGraphicFramePr>
          <p:cNvPr id="6" name="図表 5"/>
          <p:cNvGraphicFramePr/>
          <p:nvPr>
            <p:extLst>
              <p:ext uri="{D42A27DB-BD31-4B8C-83A1-F6EECF244321}">
                <p14:modId xmlns:p14="http://schemas.microsoft.com/office/powerpoint/2010/main" val="1733803242"/>
              </p:ext>
            </p:extLst>
          </p:nvPr>
        </p:nvGraphicFramePr>
        <p:xfrm>
          <a:off x="323528" y="908720"/>
          <a:ext cx="5472608" cy="4896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8" name="角丸四角形 17"/>
          <p:cNvSpPr/>
          <p:nvPr/>
        </p:nvSpPr>
        <p:spPr>
          <a:xfrm>
            <a:off x="323528" y="980728"/>
            <a:ext cx="5472608" cy="479700"/>
          </a:xfrm>
          <a:prstGeom prst="roundRect">
            <a:avLst/>
          </a:prstGeom>
          <a:noFill/>
          <a:ln w="57150">
            <a:solidFill>
              <a:srgbClr val="FF0000"/>
            </a:solidFill>
          </a:ln>
        </p:spPr>
        <p:style>
          <a:lnRef idx="2">
            <a:schemeClr val="accent1"/>
          </a:lnRef>
          <a:fillRef idx="1">
            <a:schemeClr val="lt1"/>
          </a:fillRef>
          <a:effectRef idx="0">
            <a:schemeClr val="accent1"/>
          </a:effectRef>
          <a:fontRef idx="minor">
            <a:schemeClr val="dk1"/>
          </a:fontRef>
        </p:style>
      </p:sp>
      <p:sp>
        <p:nvSpPr>
          <p:cNvPr id="20" name="角丸四角形 19"/>
          <p:cNvSpPr/>
          <p:nvPr/>
        </p:nvSpPr>
        <p:spPr>
          <a:xfrm>
            <a:off x="323528" y="1484784"/>
            <a:ext cx="5472608" cy="1584176"/>
          </a:xfrm>
          <a:prstGeom prst="roundRect">
            <a:avLst>
              <a:gd name="adj" fmla="val 5329"/>
            </a:avLst>
          </a:prstGeom>
          <a:noFill/>
          <a:ln w="57150">
            <a:solidFill>
              <a:srgbClr val="FF0000"/>
            </a:solidFill>
          </a:ln>
        </p:spPr>
        <p:style>
          <a:lnRef idx="2">
            <a:schemeClr val="accent1"/>
          </a:lnRef>
          <a:fillRef idx="1">
            <a:schemeClr val="lt1"/>
          </a:fillRef>
          <a:effectRef idx="0">
            <a:schemeClr val="accent1"/>
          </a:effectRef>
          <a:fontRef idx="minor">
            <a:schemeClr val="dk1"/>
          </a:fontRef>
        </p:style>
      </p:sp>
      <p:sp>
        <p:nvSpPr>
          <p:cNvPr id="21" name="角丸四角形 20"/>
          <p:cNvSpPr/>
          <p:nvPr/>
        </p:nvSpPr>
        <p:spPr>
          <a:xfrm>
            <a:off x="323528" y="3116257"/>
            <a:ext cx="5472608" cy="504056"/>
          </a:xfrm>
          <a:prstGeom prst="roundRect">
            <a:avLst>
              <a:gd name="adj" fmla="val 5329"/>
            </a:avLst>
          </a:prstGeom>
          <a:noFill/>
          <a:ln w="57150">
            <a:solidFill>
              <a:srgbClr val="FF0000"/>
            </a:solidFill>
          </a:ln>
        </p:spPr>
        <p:style>
          <a:lnRef idx="2">
            <a:schemeClr val="accent1"/>
          </a:lnRef>
          <a:fillRef idx="1">
            <a:schemeClr val="lt1"/>
          </a:fillRef>
          <a:effectRef idx="0">
            <a:schemeClr val="accent1"/>
          </a:effectRef>
          <a:fontRef idx="minor">
            <a:schemeClr val="dk1"/>
          </a:fontRef>
        </p:style>
      </p:sp>
      <p:sp>
        <p:nvSpPr>
          <p:cNvPr id="26" name="角丸四角形 25"/>
          <p:cNvSpPr/>
          <p:nvPr/>
        </p:nvSpPr>
        <p:spPr>
          <a:xfrm>
            <a:off x="323528" y="3673367"/>
            <a:ext cx="5472608" cy="1551776"/>
          </a:xfrm>
          <a:prstGeom prst="roundRect">
            <a:avLst>
              <a:gd name="adj" fmla="val 5329"/>
            </a:avLst>
          </a:prstGeom>
          <a:noFill/>
          <a:ln w="57150">
            <a:solidFill>
              <a:srgbClr val="FF0000"/>
            </a:solidFill>
          </a:ln>
        </p:spPr>
        <p:style>
          <a:lnRef idx="2">
            <a:schemeClr val="accent1"/>
          </a:lnRef>
          <a:fillRef idx="1">
            <a:schemeClr val="lt1"/>
          </a:fillRef>
          <a:effectRef idx="0">
            <a:schemeClr val="accent1"/>
          </a:effectRef>
          <a:fontRef idx="minor">
            <a:schemeClr val="dk1"/>
          </a:fontRef>
        </p:style>
      </p:sp>
      <p:sp>
        <p:nvSpPr>
          <p:cNvPr id="27" name="角丸四角形 26"/>
          <p:cNvSpPr/>
          <p:nvPr/>
        </p:nvSpPr>
        <p:spPr>
          <a:xfrm>
            <a:off x="323528" y="5253556"/>
            <a:ext cx="5472608" cy="479700"/>
          </a:xfrm>
          <a:prstGeom prst="roundRect">
            <a:avLst/>
          </a:prstGeom>
          <a:noFill/>
          <a:ln w="57150">
            <a:solidFill>
              <a:srgbClr val="FF0000"/>
            </a:solidFill>
          </a:ln>
        </p:spPr>
        <p:style>
          <a:lnRef idx="2">
            <a:schemeClr val="accent1"/>
          </a:lnRef>
          <a:fillRef idx="1">
            <a:schemeClr val="lt1"/>
          </a:fillRef>
          <a:effectRef idx="0">
            <a:schemeClr val="accent1"/>
          </a:effectRef>
          <a:fontRef idx="minor">
            <a:schemeClr val="dk1"/>
          </a:fontRef>
        </p:style>
      </p:sp>
      <p:sp>
        <p:nvSpPr>
          <p:cNvPr id="10" name="正方形/長方形 9"/>
          <p:cNvSpPr/>
          <p:nvPr/>
        </p:nvSpPr>
        <p:spPr>
          <a:xfrm>
            <a:off x="5947288" y="1012666"/>
            <a:ext cx="1217000" cy="400110"/>
          </a:xfrm>
          <a:prstGeom prst="rect">
            <a:avLst/>
          </a:prstGeom>
        </p:spPr>
        <p:txBody>
          <a:bodyPr wrap="none">
            <a:spAutoFit/>
          </a:bodyPr>
          <a:lstStyle/>
          <a:p>
            <a:r>
              <a:rPr lang="ja-JP" altLang="en-US" sz="2000" b="1" dirty="0" smtClean="0">
                <a:solidFill>
                  <a:srgbClr val="FF0000"/>
                </a:solidFill>
              </a:rPr>
              <a:t>研究動機</a:t>
            </a:r>
            <a:endParaRPr lang="ja-JP" altLang="en-US" sz="2000" b="1" dirty="0">
              <a:solidFill>
                <a:srgbClr val="FF0000"/>
              </a:solidFill>
            </a:endParaRPr>
          </a:p>
        </p:txBody>
      </p:sp>
      <p:sp>
        <p:nvSpPr>
          <p:cNvPr id="11" name="正方形/長方形 10"/>
          <p:cNvSpPr/>
          <p:nvPr/>
        </p:nvSpPr>
        <p:spPr>
          <a:xfrm>
            <a:off x="5947288" y="2092786"/>
            <a:ext cx="2765501" cy="400110"/>
          </a:xfrm>
          <a:prstGeom prst="rect">
            <a:avLst/>
          </a:prstGeom>
        </p:spPr>
        <p:txBody>
          <a:bodyPr wrap="none">
            <a:spAutoFit/>
          </a:bodyPr>
          <a:lstStyle/>
          <a:p>
            <a:r>
              <a:rPr lang="ja-JP" altLang="en-US" sz="2000" b="1" dirty="0" smtClean="0">
                <a:solidFill>
                  <a:srgbClr val="FF0000"/>
                </a:solidFill>
              </a:rPr>
              <a:t>低周波防振装置の概要</a:t>
            </a:r>
            <a:endParaRPr lang="ja-JP" altLang="en-US" sz="2000" b="1" dirty="0">
              <a:solidFill>
                <a:srgbClr val="FF0000"/>
              </a:solidFill>
            </a:endParaRPr>
          </a:p>
        </p:txBody>
      </p:sp>
      <p:sp>
        <p:nvSpPr>
          <p:cNvPr id="13" name="正方形/長方形 12"/>
          <p:cNvSpPr/>
          <p:nvPr/>
        </p:nvSpPr>
        <p:spPr>
          <a:xfrm>
            <a:off x="5947288" y="3140968"/>
            <a:ext cx="1991251" cy="400110"/>
          </a:xfrm>
          <a:prstGeom prst="rect">
            <a:avLst/>
          </a:prstGeom>
        </p:spPr>
        <p:txBody>
          <a:bodyPr wrap="none">
            <a:spAutoFit/>
          </a:bodyPr>
          <a:lstStyle/>
          <a:p>
            <a:r>
              <a:rPr lang="ja-JP" altLang="en-US" sz="2000" b="1" dirty="0" smtClean="0">
                <a:solidFill>
                  <a:srgbClr val="FF0000"/>
                </a:solidFill>
              </a:rPr>
              <a:t>防振装置の制御</a:t>
            </a:r>
            <a:endParaRPr lang="ja-JP" altLang="en-US" sz="2000" b="1" dirty="0">
              <a:solidFill>
                <a:srgbClr val="FF0000"/>
              </a:solidFill>
            </a:endParaRPr>
          </a:p>
        </p:txBody>
      </p:sp>
      <p:sp>
        <p:nvSpPr>
          <p:cNvPr id="14" name="正方形/長方形 13"/>
          <p:cNvSpPr/>
          <p:nvPr/>
        </p:nvSpPr>
        <p:spPr>
          <a:xfrm>
            <a:off x="5947288" y="4397042"/>
            <a:ext cx="1217000" cy="400110"/>
          </a:xfrm>
          <a:prstGeom prst="rect">
            <a:avLst/>
          </a:prstGeom>
        </p:spPr>
        <p:txBody>
          <a:bodyPr wrap="none">
            <a:spAutoFit/>
          </a:bodyPr>
          <a:lstStyle/>
          <a:p>
            <a:r>
              <a:rPr lang="ja-JP" altLang="en-US" sz="2000" b="1" dirty="0">
                <a:solidFill>
                  <a:srgbClr val="FF0000"/>
                </a:solidFill>
              </a:rPr>
              <a:t>制御実験</a:t>
            </a:r>
            <a:endParaRPr lang="ja-JP" altLang="en-US" sz="2000" b="1" dirty="0">
              <a:solidFill>
                <a:srgbClr val="FF0000"/>
              </a:solidFill>
            </a:endParaRPr>
          </a:p>
        </p:txBody>
      </p:sp>
      <p:sp>
        <p:nvSpPr>
          <p:cNvPr id="15" name="正方形/長方形 14"/>
          <p:cNvSpPr/>
          <p:nvPr/>
        </p:nvSpPr>
        <p:spPr>
          <a:xfrm>
            <a:off x="5947288" y="5333146"/>
            <a:ext cx="864339" cy="400110"/>
          </a:xfrm>
          <a:prstGeom prst="rect">
            <a:avLst/>
          </a:prstGeom>
        </p:spPr>
        <p:txBody>
          <a:bodyPr wrap="none">
            <a:spAutoFit/>
          </a:bodyPr>
          <a:lstStyle/>
          <a:p>
            <a:r>
              <a:rPr lang="ja-JP" altLang="en-US" sz="2000" b="1" dirty="0" smtClean="0">
                <a:solidFill>
                  <a:srgbClr val="FF0000"/>
                </a:solidFill>
              </a:rPr>
              <a:t>まとめ</a:t>
            </a:r>
            <a:endParaRPr lang="ja-JP" altLang="en-US" sz="2000" b="1" dirty="0">
              <a:solidFill>
                <a:srgbClr val="FF0000"/>
              </a:solidFill>
            </a:endParaRPr>
          </a:p>
        </p:txBody>
      </p:sp>
      <p:sp>
        <p:nvSpPr>
          <p:cNvPr id="16" name="正方形/長方形 15"/>
          <p:cNvSpPr/>
          <p:nvPr/>
        </p:nvSpPr>
        <p:spPr>
          <a:xfrm>
            <a:off x="5513276" y="107340"/>
            <a:ext cx="3523220" cy="369332"/>
          </a:xfrm>
          <a:prstGeom prst="rect">
            <a:avLst/>
          </a:prstGeom>
        </p:spPr>
        <p:txBody>
          <a:bodyPr wrap="square">
            <a:spAutoFit/>
          </a:bodyPr>
          <a:lstStyle/>
          <a:p>
            <a:pPr lvl="0" algn="r"/>
            <a:r>
              <a:rPr lang="en-US" altLang="ja-JP" b="1" dirty="0" smtClean="0">
                <a:solidFill>
                  <a:schemeClr val="bg1">
                    <a:lumMod val="75000"/>
                  </a:schemeClr>
                </a:solidFill>
              </a:rPr>
              <a:t>0.  </a:t>
            </a:r>
            <a:r>
              <a:rPr lang="ja-JP" altLang="en-US" b="1" dirty="0">
                <a:solidFill>
                  <a:schemeClr val="bg1">
                    <a:lumMod val="75000"/>
                  </a:schemeClr>
                </a:solidFill>
              </a:rPr>
              <a:t>構成</a:t>
            </a:r>
            <a:endParaRPr kumimoji="1" lang="ja-JP" altLang="en-US" b="1" dirty="0">
              <a:solidFill>
                <a:schemeClr val="bg1">
                  <a:lumMod val="75000"/>
                </a:schemeClr>
              </a:solidFill>
            </a:endParaRPr>
          </a:p>
        </p:txBody>
      </p:sp>
    </p:spTree>
    <p:extLst>
      <p:ext uri="{BB962C8B-B14F-4D97-AF65-F5344CB8AC3E}">
        <p14:creationId xmlns:p14="http://schemas.microsoft.com/office/powerpoint/2010/main" val="19935081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3" grpId="0"/>
      <p:bldP spid="14" grpId="0"/>
      <p:bldP spid="1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en-US" altLang="ja-JP" dirty="0" smtClean="0">
                <a:effectLst>
                  <a:outerShdw blurRad="38100" dist="38100" dir="2700000" algn="tl">
                    <a:srgbClr val="000000">
                      <a:alpha val="43137"/>
                    </a:srgbClr>
                  </a:outerShdw>
                </a:effectLst>
              </a:rPr>
              <a:t>KAGRA</a:t>
            </a:r>
            <a:r>
              <a:rPr kumimoji="1" lang="en-US" altLang="ja-JP" dirty="0" smtClean="0"/>
              <a:t>-SAS</a:t>
            </a:r>
            <a:r>
              <a:rPr kumimoji="1" lang="ja-JP" altLang="en-US" dirty="0" smtClean="0">
                <a:effectLst>
                  <a:outerShdw blurRad="38100" dist="38100" dir="2700000" algn="tl">
                    <a:srgbClr val="000000">
                      <a:alpha val="43137"/>
                    </a:srgbClr>
                  </a:outerShdw>
                </a:effectLst>
              </a:rPr>
              <a:t>の構造と配置</a:t>
            </a:r>
            <a:endParaRPr kumimoji="1" lang="ja-JP" altLang="en-US" dirty="0">
              <a:effectLst>
                <a:outerShdw blurRad="38100" dist="38100" dir="2700000" algn="tl">
                  <a:srgbClr val="000000">
                    <a:alpha val="43137"/>
                  </a:srgbClr>
                </a:outerShdw>
              </a:effectLst>
            </a:endParaRPr>
          </a:p>
        </p:txBody>
      </p:sp>
      <p:sp>
        <p:nvSpPr>
          <p:cNvPr id="4" name="スライド番号プレースホルダー 3"/>
          <p:cNvSpPr>
            <a:spLocks noGrp="1"/>
          </p:cNvSpPr>
          <p:nvPr>
            <p:ph type="sldNum" sz="quarter" idx="11"/>
          </p:nvPr>
        </p:nvSpPr>
        <p:spPr/>
        <p:txBody>
          <a:bodyPr/>
          <a:lstStyle/>
          <a:p>
            <a:fld id="{F6F58ED1-7DA8-44AB-BE95-40629BCD7483}" type="slidenum">
              <a:rPr lang="de-DE" smtClean="0"/>
              <a:pPr/>
              <a:t>20</a:t>
            </a:fld>
            <a:endParaRPr lang="de-DE" dirty="0"/>
          </a:p>
        </p:txBody>
      </p:sp>
      <p:sp>
        <p:nvSpPr>
          <p:cNvPr id="23" name="正方形/長方形 22"/>
          <p:cNvSpPr/>
          <p:nvPr/>
        </p:nvSpPr>
        <p:spPr>
          <a:xfrm>
            <a:off x="5513276" y="107340"/>
            <a:ext cx="3523220" cy="369332"/>
          </a:xfrm>
          <a:prstGeom prst="rect">
            <a:avLst/>
          </a:prstGeom>
        </p:spPr>
        <p:txBody>
          <a:bodyPr wrap="square">
            <a:spAutoFit/>
          </a:bodyPr>
          <a:lstStyle/>
          <a:p>
            <a:pPr lvl="0" algn="r"/>
            <a:r>
              <a:rPr lang="en-US" altLang="ja-JP" b="1" dirty="0" smtClean="0">
                <a:solidFill>
                  <a:srgbClr val="92D050"/>
                </a:solidFill>
              </a:rPr>
              <a:t>2.  </a:t>
            </a:r>
            <a:r>
              <a:rPr lang="ja-JP" altLang="en-US" b="1" dirty="0" smtClean="0">
                <a:solidFill>
                  <a:srgbClr val="92D050"/>
                </a:solidFill>
              </a:rPr>
              <a:t>低周波</a:t>
            </a:r>
            <a:r>
              <a:rPr lang="ja-JP" altLang="en-US" b="1" dirty="0">
                <a:solidFill>
                  <a:srgbClr val="92D050"/>
                </a:solidFill>
              </a:rPr>
              <a:t>防振</a:t>
            </a:r>
            <a:r>
              <a:rPr lang="ja-JP" altLang="en-US" b="1" dirty="0" smtClean="0">
                <a:solidFill>
                  <a:srgbClr val="92D050"/>
                </a:solidFill>
              </a:rPr>
              <a:t>装置の概要</a:t>
            </a:r>
            <a:endParaRPr kumimoji="1" lang="ja-JP" altLang="en-US" b="1" dirty="0">
              <a:solidFill>
                <a:srgbClr val="92D050"/>
              </a:solidFill>
            </a:endParaRP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5976" y="908720"/>
            <a:ext cx="4562475" cy="3514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907" y="1088441"/>
            <a:ext cx="4276607" cy="37087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正方形/長方形 1"/>
          <p:cNvSpPr/>
          <p:nvPr/>
        </p:nvSpPr>
        <p:spPr>
          <a:xfrm>
            <a:off x="4797145" y="4365104"/>
            <a:ext cx="998991" cy="923330"/>
          </a:xfrm>
          <a:prstGeom prst="rect">
            <a:avLst/>
          </a:prstGeom>
        </p:spPr>
        <p:txBody>
          <a:bodyPr wrap="none">
            <a:spAutoFit/>
          </a:bodyPr>
          <a:lstStyle/>
          <a:p>
            <a:pPr algn="ctr"/>
            <a:r>
              <a:rPr kumimoji="1" lang="ja-JP" altLang="en-US" b="1" dirty="0" smtClean="0"/>
              <a:t>水平</a:t>
            </a:r>
            <a:r>
              <a:rPr kumimoji="1" lang="en-US" altLang="ja-JP" b="1" dirty="0" smtClean="0"/>
              <a:t>8</a:t>
            </a:r>
            <a:r>
              <a:rPr kumimoji="1" lang="ja-JP" altLang="en-US" b="1" dirty="0" smtClean="0"/>
              <a:t>段</a:t>
            </a:r>
            <a:endParaRPr kumimoji="1" lang="en-US" altLang="ja-JP" b="1" dirty="0" smtClean="0"/>
          </a:p>
          <a:p>
            <a:pPr algn="ctr"/>
            <a:r>
              <a:rPr kumimoji="1" lang="ja-JP" altLang="en-US" b="1" dirty="0" smtClean="0"/>
              <a:t>垂直</a:t>
            </a:r>
            <a:r>
              <a:rPr kumimoji="1" lang="en-US" altLang="ja-JP" b="1" dirty="0"/>
              <a:t>6</a:t>
            </a:r>
            <a:r>
              <a:rPr kumimoji="1" lang="ja-JP" altLang="en-US" b="1" dirty="0" smtClean="0"/>
              <a:t>段</a:t>
            </a:r>
            <a:endParaRPr kumimoji="1" lang="en-US" altLang="ja-JP" b="1" dirty="0" smtClean="0"/>
          </a:p>
          <a:p>
            <a:pPr algn="ctr"/>
            <a:r>
              <a:rPr kumimoji="1" lang="en-US" altLang="ja-JP" b="1" dirty="0" smtClean="0">
                <a:solidFill>
                  <a:srgbClr val="0070C0"/>
                </a:solidFill>
              </a:rPr>
              <a:t>[</a:t>
            </a:r>
            <a:r>
              <a:rPr kumimoji="1" lang="ja-JP" altLang="en-US" b="1" dirty="0" smtClean="0">
                <a:solidFill>
                  <a:srgbClr val="0070C0"/>
                </a:solidFill>
              </a:rPr>
              <a:t>低温</a:t>
            </a:r>
            <a:r>
              <a:rPr kumimoji="1" lang="en-US" altLang="ja-JP" b="1" dirty="0" smtClean="0">
                <a:solidFill>
                  <a:srgbClr val="0070C0"/>
                </a:solidFill>
              </a:rPr>
              <a:t>]</a:t>
            </a:r>
            <a:endParaRPr lang="ja-JP" altLang="en-US" dirty="0">
              <a:solidFill>
                <a:srgbClr val="0070C0"/>
              </a:solidFill>
            </a:endParaRPr>
          </a:p>
        </p:txBody>
      </p:sp>
      <p:sp>
        <p:nvSpPr>
          <p:cNvPr id="12" name="正方形/長方形 11"/>
          <p:cNvSpPr/>
          <p:nvPr/>
        </p:nvSpPr>
        <p:spPr>
          <a:xfrm>
            <a:off x="6372200" y="4365104"/>
            <a:ext cx="998991" cy="646331"/>
          </a:xfrm>
          <a:prstGeom prst="rect">
            <a:avLst/>
          </a:prstGeom>
        </p:spPr>
        <p:txBody>
          <a:bodyPr wrap="none">
            <a:spAutoFit/>
          </a:bodyPr>
          <a:lstStyle/>
          <a:p>
            <a:r>
              <a:rPr kumimoji="1" lang="ja-JP" altLang="en-US" b="1" dirty="0" smtClean="0"/>
              <a:t>水平</a:t>
            </a:r>
            <a:r>
              <a:rPr kumimoji="1" lang="en-US" altLang="ja-JP" b="1" dirty="0" smtClean="0"/>
              <a:t>5</a:t>
            </a:r>
            <a:r>
              <a:rPr kumimoji="1" lang="ja-JP" altLang="en-US" b="1" dirty="0" smtClean="0"/>
              <a:t>段</a:t>
            </a:r>
            <a:endParaRPr kumimoji="1" lang="en-US" altLang="ja-JP" b="1" dirty="0" smtClean="0"/>
          </a:p>
          <a:p>
            <a:r>
              <a:rPr kumimoji="1" lang="ja-JP" altLang="en-US" b="1" dirty="0" smtClean="0"/>
              <a:t>垂直</a:t>
            </a:r>
            <a:r>
              <a:rPr kumimoji="1" lang="en-US" altLang="ja-JP" b="1" dirty="0" smtClean="0"/>
              <a:t>3</a:t>
            </a:r>
            <a:r>
              <a:rPr kumimoji="1" lang="ja-JP" altLang="en-US" b="1" dirty="0" smtClean="0"/>
              <a:t>段</a:t>
            </a:r>
            <a:endParaRPr lang="ja-JP" altLang="en-US" dirty="0"/>
          </a:p>
        </p:txBody>
      </p:sp>
      <p:sp>
        <p:nvSpPr>
          <p:cNvPr id="13" name="正方形/長方形 12"/>
          <p:cNvSpPr/>
          <p:nvPr/>
        </p:nvSpPr>
        <p:spPr>
          <a:xfrm>
            <a:off x="7740352" y="4365104"/>
            <a:ext cx="998991" cy="646331"/>
          </a:xfrm>
          <a:prstGeom prst="rect">
            <a:avLst/>
          </a:prstGeom>
        </p:spPr>
        <p:txBody>
          <a:bodyPr wrap="none">
            <a:spAutoFit/>
          </a:bodyPr>
          <a:lstStyle/>
          <a:p>
            <a:r>
              <a:rPr kumimoji="1" lang="ja-JP" altLang="en-US" b="1" dirty="0" smtClean="0"/>
              <a:t>水平</a:t>
            </a:r>
            <a:r>
              <a:rPr kumimoji="1" lang="en-US" altLang="ja-JP" b="1" dirty="0" smtClean="0"/>
              <a:t>3</a:t>
            </a:r>
            <a:r>
              <a:rPr kumimoji="1" lang="ja-JP" altLang="en-US" b="1" dirty="0" smtClean="0"/>
              <a:t>段</a:t>
            </a:r>
            <a:endParaRPr kumimoji="1" lang="en-US" altLang="ja-JP" b="1" dirty="0" smtClean="0"/>
          </a:p>
          <a:p>
            <a:r>
              <a:rPr kumimoji="1" lang="ja-JP" altLang="en-US" b="1" dirty="0" smtClean="0"/>
              <a:t>垂直</a:t>
            </a:r>
            <a:r>
              <a:rPr kumimoji="1" lang="en-US" altLang="ja-JP" b="1" dirty="0"/>
              <a:t>2</a:t>
            </a:r>
            <a:r>
              <a:rPr kumimoji="1" lang="ja-JP" altLang="en-US" b="1" dirty="0" smtClean="0"/>
              <a:t>段</a:t>
            </a:r>
            <a:endParaRPr lang="ja-JP" altLang="en-US" dirty="0"/>
          </a:p>
        </p:txBody>
      </p:sp>
      <p:sp>
        <p:nvSpPr>
          <p:cNvPr id="14" name="コンテンツ プレースホルダー 1"/>
          <p:cNvSpPr txBox="1">
            <a:spLocks/>
          </p:cNvSpPr>
          <p:nvPr/>
        </p:nvSpPr>
        <p:spPr>
          <a:xfrm>
            <a:off x="444783" y="5373216"/>
            <a:ext cx="8294559" cy="122413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kumimoji="1" lang="ja-JP" altLang="en-US" sz="2000" b="1" dirty="0" smtClean="0"/>
              <a:t>要求される振動レベルに応じた</a:t>
            </a:r>
            <a:r>
              <a:rPr kumimoji="1" lang="en-US" altLang="ja-JP" sz="2000" b="1" dirty="0" smtClean="0"/>
              <a:t>3</a:t>
            </a:r>
            <a:r>
              <a:rPr kumimoji="1" lang="ja-JP" altLang="en-US" sz="2000" b="1" dirty="0" smtClean="0"/>
              <a:t>種類の装置</a:t>
            </a:r>
            <a:endParaRPr kumimoji="1" lang="en-US" altLang="ja-JP" sz="2000" b="1" dirty="0" smtClean="0"/>
          </a:p>
          <a:p>
            <a:r>
              <a:rPr kumimoji="1" lang="ja-JP" altLang="en-US" sz="2000" b="1" dirty="0" smtClean="0"/>
              <a:t>本研究では</a:t>
            </a:r>
            <a:r>
              <a:rPr kumimoji="1" lang="en-US" altLang="ja-JP" sz="2000" b="1" u="sng" dirty="0" smtClean="0">
                <a:solidFill>
                  <a:srgbClr val="FF0000"/>
                </a:solidFill>
              </a:rPr>
              <a:t>Type-B </a:t>
            </a:r>
            <a:r>
              <a:rPr kumimoji="1" lang="ja-JP" altLang="en-US" sz="2000" b="1" u="sng" dirty="0" smtClean="0">
                <a:solidFill>
                  <a:srgbClr val="FF0000"/>
                </a:solidFill>
                <a:latin typeface="HGｺﾞｼｯｸE" panose="020B0909000000000000" pitchFamily="49" charset="-128"/>
                <a:ea typeface="HGｺﾞｼｯｸE" panose="020B0909000000000000" pitchFamily="49" charset="-128"/>
              </a:rPr>
              <a:t>防振装置</a:t>
            </a:r>
            <a:r>
              <a:rPr kumimoji="1" lang="ja-JP" altLang="en-US" sz="2000" b="1" dirty="0" smtClean="0"/>
              <a:t>について検証</a:t>
            </a:r>
            <a:endParaRPr kumimoji="1" lang="en-US" altLang="ja-JP" sz="2000" b="1" dirty="0" smtClean="0"/>
          </a:p>
        </p:txBody>
      </p:sp>
      <p:cxnSp>
        <p:nvCxnSpPr>
          <p:cNvPr id="8" name="直線矢印コネクタ 7"/>
          <p:cNvCxnSpPr/>
          <p:nvPr/>
        </p:nvCxnSpPr>
        <p:spPr>
          <a:xfrm>
            <a:off x="4797145" y="1088441"/>
            <a:ext cx="0" cy="2628591"/>
          </a:xfrm>
          <a:prstGeom prst="straightConnector1">
            <a:avLst/>
          </a:prstGeom>
          <a:ln w="381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0" name="正方形/長方形 9"/>
          <p:cNvSpPr/>
          <p:nvPr/>
        </p:nvSpPr>
        <p:spPr>
          <a:xfrm>
            <a:off x="4026398" y="1187460"/>
            <a:ext cx="659155" cy="369332"/>
          </a:xfrm>
          <a:prstGeom prst="rect">
            <a:avLst/>
          </a:prstGeom>
          <a:solidFill>
            <a:schemeClr val="bg1"/>
          </a:solidFill>
        </p:spPr>
        <p:txBody>
          <a:bodyPr wrap="none">
            <a:spAutoFit/>
          </a:bodyPr>
          <a:lstStyle/>
          <a:p>
            <a:r>
              <a:rPr kumimoji="1" lang="en-US" altLang="ja-JP" b="1" dirty="0" smtClean="0">
                <a:solidFill>
                  <a:srgbClr val="FF0000"/>
                </a:solidFill>
              </a:rPr>
              <a:t>13 m</a:t>
            </a:r>
            <a:endParaRPr lang="ja-JP" altLang="en-US" dirty="0">
              <a:solidFill>
                <a:srgbClr val="FF0000"/>
              </a:solidFill>
            </a:endParaRPr>
          </a:p>
        </p:txBody>
      </p:sp>
      <p:sp>
        <p:nvSpPr>
          <p:cNvPr id="22" name="正方形/長方形 21"/>
          <p:cNvSpPr/>
          <p:nvPr/>
        </p:nvSpPr>
        <p:spPr>
          <a:xfrm>
            <a:off x="6118096" y="2411596"/>
            <a:ext cx="542136" cy="369332"/>
          </a:xfrm>
          <a:prstGeom prst="rect">
            <a:avLst/>
          </a:prstGeom>
          <a:solidFill>
            <a:schemeClr val="bg1"/>
          </a:solidFill>
        </p:spPr>
        <p:txBody>
          <a:bodyPr wrap="none">
            <a:spAutoFit/>
          </a:bodyPr>
          <a:lstStyle/>
          <a:p>
            <a:r>
              <a:rPr kumimoji="1" lang="en-US" altLang="ja-JP" b="1" dirty="0" smtClean="0">
                <a:solidFill>
                  <a:srgbClr val="FF0000"/>
                </a:solidFill>
              </a:rPr>
              <a:t>3 m</a:t>
            </a:r>
            <a:endParaRPr lang="ja-JP" altLang="en-US" dirty="0">
              <a:solidFill>
                <a:srgbClr val="FF0000"/>
              </a:solidFill>
            </a:endParaRPr>
          </a:p>
        </p:txBody>
      </p:sp>
      <p:cxnSp>
        <p:nvCxnSpPr>
          <p:cNvPr id="20" name="直線矢印コネクタ 19"/>
          <p:cNvCxnSpPr/>
          <p:nvPr/>
        </p:nvCxnSpPr>
        <p:spPr>
          <a:xfrm>
            <a:off x="6645382" y="1988840"/>
            <a:ext cx="0" cy="1728191"/>
          </a:xfrm>
          <a:prstGeom prst="straightConnector1">
            <a:avLst/>
          </a:prstGeom>
          <a:ln w="381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5" name="正方形/長方形 24"/>
          <p:cNvSpPr/>
          <p:nvPr/>
        </p:nvSpPr>
        <p:spPr>
          <a:xfrm>
            <a:off x="7630264" y="2935976"/>
            <a:ext cx="542136" cy="369332"/>
          </a:xfrm>
          <a:prstGeom prst="rect">
            <a:avLst/>
          </a:prstGeom>
          <a:solidFill>
            <a:schemeClr val="bg1"/>
          </a:solidFill>
        </p:spPr>
        <p:txBody>
          <a:bodyPr wrap="none">
            <a:spAutoFit/>
          </a:bodyPr>
          <a:lstStyle/>
          <a:p>
            <a:r>
              <a:rPr kumimoji="1" lang="en-US" altLang="ja-JP" b="1" dirty="0" smtClean="0">
                <a:solidFill>
                  <a:srgbClr val="FF0000"/>
                </a:solidFill>
              </a:rPr>
              <a:t>2 m</a:t>
            </a:r>
            <a:endParaRPr lang="ja-JP" altLang="en-US" dirty="0">
              <a:solidFill>
                <a:srgbClr val="FF0000"/>
              </a:solidFill>
            </a:endParaRPr>
          </a:p>
        </p:txBody>
      </p:sp>
      <p:sp>
        <p:nvSpPr>
          <p:cNvPr id="6" name="正方形/長方形 5"/>
          <p:cNvSpPr/>
          <p:nvPr/>
        </p:nvSpPr>
        <p:spPr>
          <a:xfrm>
            <a:off x="6156176" y="1700808"/>
            <a:ext cx="1584176" cy="345638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4" name="直線矢印コネクタ 23"/>
          <p:cNvCxnSpPr/>
          <p:nvPr/>
        </p:nvCxnSpPr>
        <p:spPr>
          <a:xfrm>
            <a:off x="8100392" y="2596262"/>
            <a:ext cx="0" cy="1048761"/>
          </a:xfrm>
          <a:prstGeom prst="straightConnector1">
            <a:avLst/>
          </a:prstGeom>
          <a:ln w="381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80033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1"/>
          </p:nvPr>
        </p:nvSpPr>
        <p:spPr/>
        <p:txBody>
          <a:bodyPr/>
          <a:lstStyle/>
          <a:p>
            <a:fld id="{F6F58ED1-7DA8-44AB-BE95-40629BCD7483}" type="slidenum">
              <a:rPr lang="de-DE" smtClean="0"/>
              <a:pPr/>
              <a:t>21</a:t>
            </a:fld>
            <a:endParaRPr lang="de-DE" dirty="0"/>
          </a:p>
        </p:txBody>
      </p:sp>
      <p:sp>
        <p:nvSpPr>
          <p:cNvPr id="6" name="タイトル 2"/>
          <p:cNvSpPr>
            <a:spLocks noGrp="1"/>
          </p:cNvSpPr>
          <p:nvPr>
            <p:ph type="title"/>
          </p:nvPr>
        </p:nvSpPr>
        <p:spPr>
          <a:xfrm>
            <a:off x="179512" y="116632"/>
            <a:ext cx="8712968" cy="692696"/>
          </a:xfrm>
        </p:spPr>
        <p:txBody>
          <a:bodyPr/>
          <a:lstStyle/>
          <a:p>
            <a:r>
              <a:rPr kumimoji="1" lang="en-US" altLang="ja-JP" dirty="0" smtClean="0"/>
              <a:t>KAGRA-SAS</a:t>
            </a:r>
            <a:r>
              <a:rPr kumimoji="1" lang="ja-JP" altLang="en-US" dirty="0" err="1" smtClean="0">
                <a:effectLst>
                  <a:outerShdw blurRad="38100" dist="38100" dir="2700000" algn="tl">
                    <a:srgbClr val="000000">
                      <a:alpha val="43137"/>
                    </a:srgbClr>
                  </a:outerShdw>
                </a:effectLst>
              </a:rPr>
              <a:t>の防振</a:t>
            </a:r>
            <a:r>
              <a:rPr kumimoji="1" lang="ja-JP" altLang="en-US" dirty="0" smtClean="0"/>
              <a:t>性能の見積</a:t>
            </a:r>
            <a:endParaRPr kumimoji="1" lang="ja-JP" altLang="en-US" dirty="0">
              <a:effectLst>
                <a:outerShdw blurRad="38100" dist="38100" dir="2700000" algn="tl">
                  <a:srgbClr val="000000">
                    <a:alpha val="43137"/>
                  </a:srgbClr>
                </a:outerShdw>
              </a:effectLst>
            </a:endParaRPr>
          </a:p>
        </p:txBody>
      </p:sp>
      <p:sp>
        <p:nvSpPr>
          <p:cNvPr id="7" name="コンテンツ プレースホルダー 1"/>
          <p:cNvSpPr txBox="1">
            <a:spLocks/>
          </p:cNvSpPr>
          <p:nvPr/>
        </p:nvSpPr>
        <p:spPr>
          <a:xfrm>
            <a:off x="179512" y="908720"/>
            <a:ext cx="8784976" cy="86409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kumimoji="1" lang="ja-JP" altLang="en-US" sz="2000" b="1" dirty="0" smtClean="0"/>
              <a:t>剛体モデルを用いたシミュレーションによる計算</a:t>
            </a:r>
            <a:endParaRPr kumimoji="1" lang="en-US" altLang="ja-JP" sz="2000" b="1" dirty="0" smtClean="0"/>
          </a:p>
          <a:p>
            <a:r>
              <a:rPr kumimoji="1" lang="en-US" altLang="ja-JP" sz="2000" b="1" dirty="0" smtClean="0"/>
              <a:t>10 Hz</a:t>
            </a:r>
            <a:r>
              <a:rPr kumimoji="1" lang="ja-JP" altLang="en-US" sz="2000" b="1" dirty="0" smtClean="0"/>
              <a:t>以上の観測周波数帯域で振動要求を満たす</a:t>
            </a:r>
            <a:r>
              <a:rPr kumimoji="1" lang="ja-JP" altLang="en-US" sz="2000" b="1" dirty="0" smtClean="0"/>
              <a:t>よう設計</a:t>
            </a:r>
            <a:endParaRPr kumimoji="1" lang="en-US" altLang="ja-JP" sz="2000" b="1" dirty="0" smtClean="0"/>
          </a:p>
        </p:txBody>
      </p:sp>
      <p:grpSp>
        <p:nvGrpSpPr>
          <p:cNvPr id="9" name="グループ化 8"/>
          <p:cNvGrpSpPr/>
          <p:nvPr/>
        </p:nvGrpSpPr>
        <p:grpSpPr>
          <a:xfrm>
            <a:off x="424296" y="2420888"/>
            <a:ext cx="7604088" cy="3843672"/>
            <a:chOff x="424296" y="2420888"/>
            <a:chExt cx="7604088" cy="3843672"/>
          </a:xfrm>
        </p:grpSpPr>
        <p:pic>
          <p:nvPicPr>
            <p:cNvPr id="133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4296" y="2420888"/>
              <a:ext cx="7604088" cy="38436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正方形/長方形 4"/>
            <p:cNvSpPr/>
            <p:nvPr/>
          </p:nvSpPr>
          <p:spPr>
            <a:xfrm>
              <a:off x="6194475" y="3717032"/>
              <a:ext cx="1560787" cy="16834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rot="512702">
              <a:off x="5137796" y="3338964"/>
              <a:ext cx="1114408" cy="369332"/>
            </a:xfrm>
            <a:prstGeom prst="rect">
              <a:avLst/>
            </a:prstGeom>
          </p:spPr>
          <p:txBody>
            <a:bodyPr wrap="none">
              <a:spAutoFit/>
            </a:bodyPr>
            <a:lstStyle/>
            <a:p>
              <a:r>
                <a:rPr kumimoji="1" lang="ja-JP" altLang="en-US" b="1" dirty="0"/>
                <a:t>地面振動</a:t>
              </a:r>
              <a:endParaRPr lang="ja-JP" altLang="en-US" dirty="0"/>
            </a:p>
          </p:txBody>
        </p:sp>
        <p:sp>
          <p:nvSpPr>
            <p:cNvPr id="11" name="正方形/長方形 10"/>
            <p:cNvSpPr/>
            <p:nvPr/>
          </p:nvSpPr>
          <p:spPr>
            <a:xfrm rot="157816">
              <a:off x="6235735" y="4477164"/>
              <a:ext cx="1754006" cy="369332"/>
            </a:xfrm>
            <a:prstGeom prst="rect">
              <a:avLst/>
            </a:prstGeom>
            <a:solidFill>
              <a:schemeClr val="bg1"/>
            </a:solidFill>
          </p:spPr>
          <p:txBody>
            <a:bodyPr wrap="none">
              <a:spAutoFit/>
            </a:bodyPr>
            <a:lstStyle/>
            <a:p>
              <a:r>
                <a:rPr lang="ja-JP" altLang="en-US" dirty="0" smtClean="0">
                  <a:solidFill>
                    <a:schemeClr val="accent3">
                      <a:lumMod val="50000"/>
                    </a:schemeClr>
                  </a:solidFill>
                </a:rPr>
                <a:t>要求振動レベル</a:t>
              </a:r>
              <a:endParaRPr lang="ja-JP" altLang="en-US" dirty="0">
                <a:solidFill>
                  <a:schemeClr val="accent3">
                    <a:lumMod val="50000"/>
                  </a:schemeClr>
                </a:solidFill>
              </a:endParaRPr>
            </a:p>
          </p:txBody>
        </p:sp>
        <p:sp>
          <p:nvSpPr>
            <p:cNvPr id="12" name="正方形/長方形 11"/>
            <p:cNvSpPr/>
            <p:nvPr/>
          </p:nvSpPr>
          <p:spPr>
            <a:xfrm rot="2456060">
              <a:off x="4989566" y="4394890"/>
              <a:ext cx="1107996" cy="369332"/>
            </a:xfrm>
            <a:prstGeom prst="rect">
              <a:avLst/>
            </a:prstGeom>
          </p:spPr>
          <p:txBody>
            <a:bodyPr wrap="none">
              <a:spAutoFit/>
            </a:bodyPr>
            <a:lstStyle/>
            <a:p>
              <a:r>
                <a:rPr lang="ja-JP" altLang="en-US" dirty="0" smtClean="0">
                  <a:solidFill>
                    <a:srgbClr val="002060"/>
                  </a:solidFill>
                </a:rPr>
                <a:t>鏡の振動</a:t>
              </a:r>
              <a:endParaRPr lang="ja-JP" altLang="en-US" dirty="0">
                <a:solidFill>
                  <a:srgbClr val="002060"/>
                </a:solidFill>
              </a:endParaRPr>
            </a:p>
          </p:txBody>
        </p:sp>
      </p:grpSp>
      <p:sp>
        <p:nvSpPr>
          <p:cNvPr id="3" name="円/楕円 2"/>
          <p:cNvSpPr/>
          <p:nvPr/>
        </p:nvSpPr>
        <p:spPr>
          <a:xfrm rot="505741">
            <a:off x="2461895" y="2507640"/>
            <a:ext cx="2256988" cy="1296144"/>
          </a:xfrm>
          <a:prstGeom prst="ellipse">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rot="239963">
            <a:off x="2782757" y="2043465"/>
            <a:ext cx="1579278" cy="369332"/>
          </a:xfrm>
          <a:prstGeom prst="rect">
            <a:avLst/>
          </a:prstGeom>
        </p:spPr>
        <p:txBody>
          <a:bodyPr wrap="none">
            <a:spAutoFit/>
          </a:bodyPr>
          <a:lstStyle/>
          <a:p>
            <a:r>
              <a:rPr lang="ja-JP" altLang="en-US" b="1" dirty="0" smtClean="0">
                <a:solidFill>
                  <a:srgbClr val="00B050"/>
                </a:solidFill>
                <a:latin typeface="HGｺﾞｼｯｸE" panose="020B0909000000000000" pitchFamily="49" charset="-128"/>
                <a:ea typeface="HGｺﾞｼｯｸE" panose="020B0909000000000000" pitchFamily="49" charset="-128"/>
              </a:rPr>
              <a:t>低周波の振動</a:t>
            </a:r>
            <a:endParaRPr lang="ja-JP" altLang="en-US" b="1" dirty="0">
              <a:solidFill>
                <a:srgbClr val="00B050"/>
              </a:solidFill>
              <a:latin typeface="HGｺﾞｼｯｸE" panose="020B0909000000000000" pitchFamily="49" charset="-128"/>
              <a:ea typeface="HGｺﾞｼｯｸE" panose="020B0909000000000000" pitchFamily="49" charset="-128"/>
            </a:endParaRPr>
          </a:p>
        </p:txBody>
      </p:sp>
    </p:spTree>
    <p:extLst>
      <p:ext uri="{BB962C8B-B14F-4D97-AF65-F5344CB8AC3E}">
        <p14:creationId xmlns:p14="http://schemas.microsoft.com/office/powerpoint/2010/main" val="34345869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smtClean="0"/>
              <a:t>本日の流れ</a:t>
            </a:r>
            <a:endParaRPr kumimoji="1" lang="ja-JP" altLang="en-US" dirty="0"/>
          </a:p>
        </p:txBody>
      </p:sp>
      <p:sp>
        <p:nvSpPr>
          <p:cNvPr id="4" name="スライド番号プレースホルダー 3"/>
          <p:cNvSpPr>
            <a:spLocks noGrp="1"/>
          </p:cNvSpPr>
          <p:nvPr>
            <p:ph type="sldNum" sz="quarter" idx="11"/>
          </p:nvPr>
        </p:nvSpPr>
        <p:spPr/>
        <p:txBody>
          <a:bodyPr/>
          <a:lstStyle/>
          <a:p>
            <a:fld id="{F6F58ED1-7DA8-44AB-BE95-40629BCD7483}" type="slidenum">
              <a:rPr lang="de-DE" smtClean="0"/>
              <a:pPr/>
              <a:t>22</a:t>
            </a:fld>
            <a:endParaRPr lang="de-DE" dirty="0"/>
          </a:p>
        </p:txBody>
      </p:sp>
      <p:graphicFrame>
        <p:nvGraphicFramePr>
          <p:cNvPr id="2" name="図表 1"/>
          <p:cNvGraphicFramePr/>
          <p:nvPr>
            <p:extLst>
              <p:ext uri="{D42A27DB-BD31-4B8C-83A1-F6EECF244321}">
                <p14:modId xmlns:p14="http://schemas.microsoft.com/office/powerpoint/2010/main" val="2626431368"/>
              </p:ext>
            </p:extLst>
          </p:nvPr>
        </p:nvGraphicFramePr>
        <p:xfrm>
          <a:off x="107504" y="980728"/>
          <a:ext cx="8856984" cy="5040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正方形/長方形 5"/>
          <p:cNvSpPr/>
          <p:nvPr/>
        </p:nvSpPr>
        <p:spPr>
          <a:xfrm>
            <a:off x="5513276" y="107340"/>
            <a:ext cx="3523220" cy="369332"/>
          </a:xfrm>
          <a:prstGeom prst="rect">
            <a:avLst/>
          </a:prstGeom>
        </p:spPr>
        <p:txBody>
          <a:bodyPr wrap="square">
            <a:spAutoFit/>
          </a:bodyPr>
          <a:lstStyle/>
          <a:p>
            <a:pPr lvl="0" algn="r"/>
            <a:r>
              <a:rPr lang="en-US" altLang="ja-JP" b="1" dirty="0" smtClean="0">
                <a:solidFill>
                  <a:srgbClr val="7030A0"/>
                </a:solidFill>
              </a:rPr>
              <a:t>3. </a:t>
            </a:r>
            <a:r>
              <a:rPr lang="ja-JP" altLang="en-US" b="1" dirty="0" smtClean="0">
                <a:solidFill>
                  <a:srgbClr val="7030A0"/>
                </a:solidFill>
              </a:rPr>
              <a:t>防振装置の制御</a:t>
            </a:r>
            <a:endParaRPr kumimoji="1" lang="ja-JP" altLang="en-US" b="1" dirty="0">
              <a:solidFill>
                <a:srgbClr val="7030A0"/>
              </a:solidFill>
            </a:endParaRPr>
          </a:p>
        </p:txBody>
      </p:sp>
    </p:spTree>
    <p:extLst>
      <p:ext uri="{BB962C8B-B14F-4D97-AF65-F5344CB8AC3E}">
        <p14:creationId xmlns:p14="http://schemas.microsoft.com/office/powerpoint/2010/main" val="13148283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7518" y="2316942"/>
            <a:ext cx="4968552" cy="22455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タイトル 2"/>
          <p:cNvSpPr>
            <a:spLocks noGrp="1"/>
          </p:cNvSpPr>
          <p:nvPr>
            <p:ph type="title"/>
          </p:nvPr>
        </p:nvSpPr>
        <p:spPr/>
        <p:txBody>
          <a:bodyPr/>
          <a:lstStyle/>
          <a:p>
            <a:r>
              <a:rPr kumimoji="1" lang="ja-JP" altLang="en-US" dirty="0" smtClean="0">
                <a:effectLst>
                  <a:outerShdw blurRad="38100" dist="38100" dir="2700000" algn="tl">
                    <a:srgbClr val="000000">
                      <a:alpha val="43137"/>
                    </a:srgbClr>
                  </a:outerShdw>
                </a:effectLst>
              </a:rPr>
              <a:t>制御の必要性</a:t>
            </a:r>
            <a:endParaRPr kumimoji="1" lang="ja-JP" altLang="en-US" dirty="0">
              <a:effectLst>
                <a:outerShdw blurRad="38100" dist="38100" dir="2700000" algn="tl">
                  <a:srgbClr val="000000">
                    <a:alpha val="43137"/>
                  </a:srgbClr>
                </a:outerShdw>
              </a:effectLst>
            </a:endParaRPr>
          </a:p>
        </p:txBody>
      </p:sp>
      <p:sp>
        <p:nvSpPr>
          <p:cNvPr id="4" name="スライド番号プレースホルダー 3"/>
          <p:cNvSpPr>
            <a:spLocks noGrp="1"/>
          </p:cNvSpPr>
          <p:nvPr>
            <p:ph type="sldNum" sz="quarter" idx="11"/>
          </p:nvPr>
        </p:nvSpPr>
        <p:spPr/>
        <p:txBody>
          <a:bodyPr/>
          <a:lstStyle/>
          <a:p>
            <a:fld id="{F6F58ED1-7DA8-44AB-BE95-40629BCD7483}" type="slidenum">
              <a:rPr lang="de-DE" smtClean="0"/>
              <a:pPr/>
              <a:t>23</a:t>
            </a:fld>
            <a:endParaRPr lang="de-DE" dirty="0"/>
          </a:p>
        </p:txBody>
      </p:sp>
      <p:sp>
        <p:nvSpPr>
          <p:cNvPr id="29" name="コンテンツ プレースホルダー 1"/>
          <p:cNvSpPr txBox="1">
            <a:spLocks/>
          </p:cNvSpPr>
          <p:nvPr/>
        </p:nvSpPr>
        <p:spPr>
          <a:xfrm>
            <a:off x="323528" y="1052736"/>
            <a:ext cx="8496944" cy="63210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kumimoji="1" lang="ja-JP" altLang="en-US" b="1" dirty="0" smtClean="0"/>
              <a:t>重力波に対する感度を保つため干渉計の</a:t>
            </a:r>
            <a:r>
              <a:rPr kumimoji="1" lang="ja-JP" altLang="en-US" b="1" u="sng" dirty="0" smtClean="0">
                <a:solidFill>
                  <a:srgbClr val="FF0000"/>
                </a:solidFill>
                <a:latin typeface="HGｺﾞｼｯｸE" panose="020B0909000000000000" pitchFamily="49" charset="-128"/>
                <a:ea typeface="HGｺﾞｼｯｸE" panose="020B0909000000000000" pitchFamily="49" charset="-128"/>
              </a:rPr>
              <a:t>ロック</a:t>
            </a:r>
            <a:r>
              <a:rPr kumimoji="1" lang="ja-JP" altLang="en-US" b="1" dirty="0" smtClean="0"/>
              <a:t>が必要</a:t>
            </a:r>
            <a:endParaRPr kumimoji="1" lang="en-US" altLang="ja-JP" b="1" dirty="0" smtClean="0"/>
          </a:p>
        </p:txBody>
      </p:sp>
      <p:sp>
        <p:nvSpPr>
          <p:cNvPr id="6" name="正方形/長方形 5"/>
          <p:cNvSpPr/>
          <p:nvPr/>
        </p:nvSpPr>
        <p:spPr>
          <a:xfrm>
            <a:off x="1979712" y="1916832"/>
            <a:ext cx="5617243" cy="400110"/>
          </a:xfrm>
          <a:prstGeom prst="rect">
            <a:avLst/>
          </a:prstGeom>
        </p:spPr>
        <p:txBody>
          <a:bodyPr wrap="none">
            <a:spAutoFit/>
          </a:bodyPr>
          <a:lstStyle/>
          <a:p>
            <a:r>
              <a:rPr lang="ja-JP" altLang="en-US" sz="2000" b="1" dirty="0" smtClean="0">
                <a:solidFill>
                  <a:srgbClr val="FF0000"/>
                </a:solidFill>
              </a:rPr>
              <a:t>光路長が波長の整数倍になるよう鏡の距離を制御</a:t>
            </a:r>
            <a:endParaRPr lang="en-US" altLang="ja-JP" sz="2000" b="1" dirty="0" smtClean="0">
              <a:solidFill>
                <a:srgbClr val="FF0000"/>
              </a:solidFill>
            </a:endParaRPr>
          </a:p>
        </p:txBody>
      </p:sp>
      <p:sp>
        <p:nvSpPr>
          <p:cNvPr id="12" name="コンテンツ プレースホルダー 1"/>
          <p:cNvSpPr txBox="1">
            <a:spLocks/>
          </p:cNvSpPr>
          <p:nvPr/>
        </p:nvSpPr>
        <p:spPr>
          <a:xfrm>
            <a:off x="323528" y="4941168"/>
            <a:ext cx="8496944" cy="93610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kumimoji="1" lang="ja-JP" altLang="en-US" b="1" dirty="0" smtClean="0"/>
              <a:t>鏡間の距離や鏡の角度が大きく揺らぐと、</a:t>
            </a:r>
            <a:r>
              <a:rPr kumimoji="1" lang="ja-JP" altLang="en-US" b="1" dirty="0"/>
              <a:t>干渉計はロックせず安定に動作</a:t>
            </a:r>
            <a:r>
              <a:rPr kumimoji="1" lang="ja-JP" altLang="en-US" b="1" dirty="0" smtClean="0"/>
              <a:t>しない</a:t>
            </a:r>
            <a:endParaRPr kumimoji="1" lang="en-US" altLang="ja-JP" b="1" u="sng" dirty="0" smtClean="0">
              <a:solidFill>
                <a:srgbClr val="FF0000"/>
              </a:solidFill>
              <a:latin typeface="HGｺﾞｼｯｸE" panose="020B0909000000000000" pitchFamily="49" charset="-128"/>
              <a:ea typeface="HGｺﾞｼｯｸE" panose="020B0909000000000000" pitchFamily="49" charset="-128"/>
            </a:endParaRPr>
          </a:p>
        </p:txBody>
      </p:sp>
      <p:sp>
        <p:nvSpPr>
          <p:cNvPr id="9" name="正方形/長方形 8"/>
          <p:cNvSpPr/>
          <p:nvPr/>
        </p:nvSpPr>
        <p:spPr>
          <a:xfrm>
            <a:off x="5513276" y="107340"/>
            <a:ext cx="3523220" cy="369332"/>
          </a:xfrm>
          <a:prstGeom prst="rect">
            <a:avLst/>
          </a:prstGeom>
        </p:spPr>
        <p:txBody>
          <a:bodyPr wrap="square">
            <a:spAutoFit/>
          </a:bodyPr>
          <a:lstStyle/>
          <a:p>
            <a:pPr lvl="0" algn="r"/>
            <a:r>
              <a:rPr lang="en-US" altLang="ja-JP" b="1" dirty="0" smtClean="0">
                <a:solidFill>
                  <a:srgbClr val="7030A0"/>
                </a:solidFill>
              </a:rPr>
              <a:t>3. </a:t>
            </a:r>
            <a:r>
              <a:rPr lang="ja-JP" altLang="en-US" b="1" dirty="0" smtClean="0">
                <a:solidFill>
                  <a:srgbClr val="7030A0"/>
                </a:solidFill>
              </a:rPr>
              <a:t>防振装置の制御</a:t>
            </a:r>
            <a:endParaRPr kumimoji="1" lang="ja-JP" altLang="en-US" b="1" dirty="0">
              <a:solidFill>
                <a:srgbClr val="7030A0"/>
              </a:solidFill>
            </a:endParaRPr>
          </a:p>
        </p:txBody>
      </p:sp>
      <p:sp>
        <p:nvSpPr>
          <p:cNvPr id="10" name="正方形/長方形 9"/>
          <p:cNvSpPr/>
          <p:nvPr/>
        </p:nvSpPr>
        <p:spPr>
          <a:xfrm>
            <a:off x="4067944" y="4283804"/>
            <a:ext cx="4639412" cy="369332"/>
          </a:xfrm>
          <a:prstGeom prst="rect">
            <a:avLst/>
          </a:prstGeom>
        </p:spPr>
        <p:txBody>
          <a:bodyPr wrap="none">
            <a:spAutoFit/>
          </a:bodyPr>
          <a:lstStyle/>
          <a:p>
            <a:r>
              <a:rPr lang="ja-JP" altLang="en-US" b="1" dirty="0" smtClean="0"/>
              <a:t>（腕共振器の場合、</a:t>
            </a:r>
            <a:r>
              <a:rPr lang="ja-JP" altLang="en-US" b="1" dirty="0"/>
              <a:t>およそ</a:t>
            </a:r>
            <a:r>
              <a:rPr lang="en-US" altLang="ja-JP" b="1" dirty="0" smtClean="0"/>
              <a:t>1 pm</a:t>
            </a:r>
            <a:r>
              <a:rPr lang="ja-JP" altLang="en-US" b="1" dirty="0" smtClean="0"/>
              <a:t>以下に抑える）</a:t>
            </a:r>
            <a:endParaRPr lang="en-US" altLang="ja-JP" b="1" dirty="0" smtClean="0"/>
          </a:p>
        </p:txBody>
      </p:sp>
    </p:spTree>
    <p:extLst>
      <p:ext uri="{BB962C8B-B14F-4D97-AF65-F5344CB8AC3E}">
        <p14:creationId xmlns:p14="http://schemas.microsoft.com/office/powerpoint/2010/main" val="1250167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smtClean="0">
                <a:effectLst>
                  <a:outerShdw blurRad="38100" dist="38100" dir="2700000" algn="tl">
                    <a:srgbClr val="000000">
                      <a:alpha val="43137"/>
                    </a:srgbClr>
                  </a:outerShdw>
                </a:effectLst>
              </a:rPr>
              <a:t>防振装置のアクティブ制御</a:t>
            </a:r>
            <a:endParaRPr kumimoji="1" lang="ja-JP" altLang="en-US" dirty="0">
              <a:effectLst>
                <a:outerShdw blurRad="38100" dist="38100" dir="2700000" algn="tl">
                  <a:srgbClr val="000000">
                    <a:alpha val="43137"/>
                  </a:srgbClr>
                </a:outerShdw>
              </a:effectLst>
            </a:endParaRPr>
          </a:p>
        </p:txBody>
      </p:sp>
      <p:sp>
        <p:nvSpPr>
          <p:cNvPr id="4" name="スライド番号プレースホルダー 3"/>
          <p:cNvSpPr>
            <a:spLocks noGrp="1"/>
          </p:cNvSpPr>
          <p:nvPr>
            <p:ph type="sldNum" sz="quarter" idx="11"/>
          </p:nvPr>
        </p:nvSpPr>
        <p:spPr/>
        <p:txBody>
          <a:bodyPr/>
          <a:lstStyle/>
          <a:p>
            <a:fld id="{F6F58ED1-7DA8-44AB-BE95-40629BCD7483}" type="slidenum">
              <a:rPr lang="de-DE" smtClean="0"/>
              <a:pPr/>
              <a:t>24</a:t>
            </a:fld>
            <a:endParaRPr lang="de-DE" dirty="0"/>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1531458"/>
            <a:ext cx="3779319" cy="41858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コンテンツ プレースホルダー 1"/>
          <p:cNvSpPr txBox="1">
            <a:spLocks/>
          </p:cNvSpPr>
          <p:nvPr/>
        </p:nvSpPr>
        <p:spPr>
          <a:xfrm>
            <a:off x="251520" y="980728"/>
            <a:ext cx="8496944" cy="93610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kumimoji="1" lang="ja-JP" altLang="en-US" b="1" dirty="0" smtClean="0"/>
              <a:t>振り子の共振、ドリフトにより鏡は低周波で大きく揺らぐ</a:t>
            </a:r>
            <a:r>
              <a:rPr kumimoji="1" lang="en-US" altLang="ja-JP" b="1" dirty="0" smtClean="0"/>
              <a:t/>
            </a:r>
            <a:br>
              <a:rPr kumimoji="1" lang="en-US" altLang="ja-JP" b="1" dirty="0" smtClean="0"/>
            </a:br>
            <a:r>
              <a:rPr kumimoji="1" lang="ja-JP" altLang="en-US" b="1" dirty="0" smtClean="0"/>
              <a:t>⇒</a:t>
            </a:r>
            <a:r>
              <a:rPr kumimoji="1" lang="ja-JP" altLang="en-US" b="1" u="sng" dirty="0" smtClean="0">
                <a:solidFill>
                  <a:srgbClr val="FF0000"/>
                </a:solidFill>
                <a:latin typeface="HGｺﾞｼｯｸE" panose="020B0909000000000000" pitchFamily="49" charset="-128"/>
                <a:ea typeface="HGｺﾞｼｯｸE" panose="020B0909000000000000" pitchFamily="49" charset="-128"/>
              </a:rPr>
              <a:t>干渉計の安定動作</a:t>
            </a:r>
            <a:r>
              <a:rPr kumimoji="1" lang="ja-JP" altLang="en-US" b="1" dirty="0" smtClean="0"/>
              <a:t>に影響</a:t>
            </a:r>
            <a:endParaRPr kumimoji="1" lang="en-US" altLang="ja-JP" b="1" dirty="0" smtClean="0"/>
          </a:p>
        </p:txBody>
      </p:sp>
      <p:sp>
        <p:nvSpPr>
          <p:cNvPr id="11" name="コンテンツ プレースホルダー 1"/>
          <p:cNvSpPr txBox="1">
            <a:spLocks/>
          </p:cNvSpPr>
          <p:nvPr/>
        </p:nvSpPr>
        <p:spPr>
          <a:xfrm>
            <a:off x="251520" y="2358889"/>
            <a:ext cx="4968552" cy="108012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kumimoji="1" lang="ja-JP" altLang="en-US" b="1" dirty="0" smtClean="0"/>
              <a:t>装置の低周波の揺れをセンサー・アクチュエータを用いて制御</a:t>
            </a:r>
            <a:endParaRPr kumimoji="1" lang="en-US" altLang="ja-JP" b="1" dirty="0" smtClean="0"/>
          </a:p>
        </p:txBody>
      </p:sp>
      <p:sp>
        <p:nvSpPr>
          <p:cNvPr id="13" name="コンテンツ プレースホルダー 1"/>
          <p:cNvSpPr txBox="1">
            <a:spLocks/>
          </p:cNvSpPr>
          <p:nvPr/>
        </p:nvSpPr>
        <p:spPr>
          <a:xfrm>
            <a:off x="539552" y="3140968"/>
            <a:ext cx="4968552" cy="5760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kumimoji="1" lang="ja-JP" altLang="en-US" b="1" dirty="0" smtClean="0"/>
              <a:t>（防振装置の</a:t>
            </a:r>
            <a:r>
              <a:rPr kumimoji="1" lang="ja-JP" altLang="en-US" b="1" u="sng" dirty="0" smtClean="0">
                <a:solidFill>
                  <a:srgbClr val="FF0000"/>
                </a:solidFill>
                <a:latin typeface="HGｺﾞｼｯｸE" panose="020B0909000000000000" pitchFamily="49" charset="-128"/>
                <a:ea typeface="HGｺﾞｼｯｸE" panose="020B0909000000000000" pitchFamily="49" charset="-128"/>
              </a:rPr>
              <a:t>アクティブ制御</a:t>
            </a:r>
            <a:r>
              <a:rPr kumimoji="1" lang="ja-JP" altLang="en-US" b="1" dirty="0" smtClean="0"/>
              <a:t>）</a:t>
            </a:r>
            <a:endParaRPr kumimoji="1" lang="en-US" altLang="ja-JP" b="1" dirty="0" smtClean="0"/>
          </a:p>
        </p:txBody>
      </p:sp>
      <p:sp>
        <p:nvSpPr>
          <p:cNvPr id="14" name="コンテンツ プレースホルダー 1"/>
          <p:cNvSpPr txBox="1">
            <a:spLocks/>
          </p:cNvSpPr>
          <p:nvPr/>
        </p:nvSpPr>
        <p:spPr>
          <a:xfrm>
            <a:off x="251520" y="4221088"/>
            <a:ext cx="4968552" cy="129614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kumimoji="1" lang="ja-JP" altLang="en-US" b="1" dirty="0" smtClean="0"/>
              <a:t>センサー、アクチュエータの雑音によって鏡が逆に揺らされないよう設計（</a:t>
            </a:r>
            <a:r>
              <a:rPr kumimoji="1" lang="ja-JP" altLang="en-US" b="1" u="sng" dirty="0" smtClean="0">
                <a:solidFill>
                  <a:srgbClr val="FF0000"/>
                </a:solidFill>
                <a:latin typeface="HGｺﾞｼｯｸE" panose="020B0909000000000000" pitchFamily="49" charset="-128"/>
                <a:ea typeface="HGｺﾞｼｯｸE" panose="020B0909000000000000" pitchFamily="49" charset="-128"/>
              </a:rPr>
              <a:t>制御雑音への要求</a:t>
            </a:r>
            <a:r>
              <a:rPr kumimoji="1" lang="ja-JP" altLang="en-US" b="1" dirty="0" smtClean="0"/>
              <a:t>）</a:t>
            </a:r>
            <a:endParaRPr kumimoji="1" lang="en-US" altLang="ja-JP" b="1" dirty="0" smtClean="0"/>
          </a:p>
        </p:txBody>
      </p:sp>
      <p:sp>
        <p:nvSpPr>
          <p:cNvPr id="15" name="正方形/長方形 14"/>
          <p:cNvSpPr/>
          <p:nvPr/>
        </p:nvSpPr>
        <p:spPr>
          <a:xfrm>
            <a:off x="5513276" y="107340"/>
            <a:ext cx="3523220" cy="369332"/>
          </a:xfrm>
          <a:prstGeom prst="rect">
            <a:avLst/>
          </a:prstGeom>
        </p:spPr>
        <p:txBody>
          <a:bodyPr wrap="square">
            <a:spAutoFit/>
          </a:bodyPr>
          <a:lstStyle/>
          <a:p>
            <a:pPr lvl="0" algn="r"/>
            <a:r>
              <a:rPr lang="en-US" altLang="ja-JP" b="1" dirty="0" smtClean="0">
                <a:solidFill>
                  <a:srgbClr val="7030A0"/>
                </a:solidFill>
              </a:rPr>
              <a:t>3. </a:t>
            </a:r>
            <a:r>
              <a:rPr lang="ja-JP" altLang="en-US" b="1" dirty="0" smtClean="0">
                <a:solidFill>
                  <a:srgbClr val="7030A0"/>
                </a:solidFill>
              </a:rPr>
              <a:t>防振装置の制御</a:t>
            </a:r>
            <a:endParaRPr kumimoji="1" lang="ja-JP" altLang="en-US" b="1" dirty="0">
              <a:solidFill>
                <a:srgbClr val="7030A0"/>
              </a:solidFill>
            </a:endParaRPr>
          </a:p>
        </p:txBody>
      </p:sp>
    </p:spTree>
    <p:extLst>
      <p:ext uri="{BB962C8B-B14F-4D97-AF65-F5344CB8AC3E}">
        <p14:creationId xmlns:p14="http://schemas.microsoft.com/office/powerpoint/2010/main" val="32937440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正方形/長方形 17"/>
          <p:cNvSpPr/>
          <p:nvPr/>
        </p:nvSpPr>
        <p:spPr>
          <a:xfrm>
            <a:off x="5513276" y="107340"/>
            <a:ext cx="3523220" cy="369332"/>
          </a:xfrm>
          <a:prstGeom prst="rect">
            <a:avLst/>
          </a:prstGeom>
        </p:spPr>
        <p:txBody>
          <a:bodyPr wrap="square">
            <a:spAutoFit/>
          </a:bodyPr>
          <a:lstStyle/>
          <a:p>
            <a:pPr lvl="0" algn="r"/>
            <a:r>
              <a:rPr lang="en-US" altLang="ja-JP" b="1" dirty="0" smtClean="0">
                <a:solidFill>
                  <a:srgbClr val="7030A0"/>
                </a:solidFill>
              </a:rPr>
              <a:t>3. </a:t>
            </a:r>
            <a:r>
              <a:rPr lang="ja-JP" altLang="en-US" b="1" dirty="0" smtClean="0">
                <a:solidFill>
                  <a:srgbClr val="7030A0"/>
                </a:solidFill>
              </a:rPr>
              <a:t>防振装置の制御</a:t>
            </a:r>
            <a:endParaRPr kumimoji="1" lang="ja-JP" altLang="en-US" b="1" dirty="0">
              <a:solidFill>
                <a:srgbClr val="7030A0"/>
              </a:solidFill>
            </a:endParaRPr>
          </a:p>
        </p:txBody>
      </p:sp>
      <p:sp>
        <p:nvSpPr>
          <p:cNvPr id="3" name="タイトル 2"/>
          <p:cNvSpPr>
            <a:spLocks noGrp="1"/>
          </p:cNvSpPr>
          <p:nvPr>
            <p:ph type="title"/>
          </p:nvPr>
        </p:nvSpPr>
        <p:spPr/>
        <p:txBody>
          <a:bodyPr/>
          <a:lstStyle/>
          <a:p>
            <a:r>
              <a:rPr kumimoji="1" lang="ja-JP" altLang="en-US" dirty="0" smtClean="0"/>
              <a:t>干渉計の</a:t>
            </a:r>
            <a:r>
              <a:rPr kumimoji="1" lang="ja-JP" altLang="en-US" dirty="0" smtClean="0">
                <a:effectLst>
                  <a:outerShdw blurRad="38100" dist="38100" dir="2700000" algn="tl">
                    <a:srgbClr val="000000">
                      <a:alpha val="43137"/>
                    </a:srgbClr>
                  </a:outerShdw>
                </a:effectLst>
              </a:rPr>
              <a:t>フェーズと制御への要求</a:t>
            </a:r>
            <a:endParaRPr kumimoji="1" lang="ja-JP" altLang="en-US" dirty="0">
              <a:effectLst>
                <a:outerShdw blurRad="38100" dist="38100" dir="2700000" algn="tl">
                  <a:srgbClr val="000000">
                    <a:alpha val="43137"/>
                  </a:srgbClr>
                </a:outerShdw>
              </a:effectLst>
            </a:endParaRPr>
          </a:p>
        </p:txBody>
      </p:sp>
      <p:sp>
        <p:nvSpPr>
          <p:cNvPr id="4" name="スライド番号プレースホルダー 3"/>
          <p:cNvSpPr>
            <a:spLocks noGrp="1"/>
          </p:cNvSpPr>
          <p:nvPr>
            <p:ph type="sldNum" sz="quarter" idx="11"/>
          </p:nvPr>
        </p:nvSpPr>
        <p:spPr/>
        <p:txBody>
          <a:bodyPr/>
          <a:lstStyle/>
          <a:p>
            <a:fld id="{F6F58ED1-7DA8-44AB-BE95-40629BCD7483}" type="slidenum">
              <a:rPr lang="de-DE" smtClean="0"/>
              <a:pPr/>
              <a:t>25</a:t>
            </a:fld>
            <a:endParaRPr lang="de-DE" dirty="0"/>
          </a:p>
        </p:txBody>
      </p:sp>
      <p:pic>
        <p:nvPicPr>
          <p:cNvPr id="1536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1052735"/>
            <a:ext cx="2824930" cy="48965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角丸四角形 8"/>
          <p:cNvSpPr/>
          <p:nvPr/>
        </p:nvSpPr>
        <p:spPr>
          <a:xfrm>
            <a:off x="395536" y="1052736"/>
            <a:ext cx="4392488" cy="1584176"/>
          </a:xfrm>
          <a:prstGeom prst="roundRect">
            <a:avLst/>
          </a:prstGeom>
        </p:spPr>
        <p:style>
          <a:lnRef idx="1">
            <a:schemeClr val="accent2"/>
          </a:lnRef>
          <a:fillRef idx="2">
            <a:schemeClr val="accent2"/>
          </a:fillRef>
          <a:effectRef idx="1">
            <a:schemeClr val="accent2"/>
          </a:effectRef>
          <a:fontRef idx="minor">
            <a:schemeClr val="dk1"/>
          </a:fontRef>
        </p:style>
        <p:txBody>
          <a:bodyPr rtlCol="0" anchor="t"/>
          <a:lstStyle/>
          <a:p>
            <a:r>
              <a:rPr kumimoji="1" lang="en-US" altLang="ja-JP" sz="2400" b="1" dirty="0" smtClean="0">
                <a:solidFill>
                  <a:srgbClr val="FF0000"/>
                </a:solidFill>
              </a:rPr>
              <a:t>1. Calm-down Phase</a:t>
            </a:r>
            <a:endParaRPr kumimoji="1" lang="ja-JP" altLang="en-US" sz="2400" b="1" dirty="0">
              <a:solidFill>
                <a:srgbClr val="FF0000"/>
              </a:solidFill>
            </a:endParaRPr>
          </a:p>
        </p:txBody>
      </p:sp>
      <p:sp>
        <p:nvSpPr>
          <p:cNvPr id="12" name="正方形/長方形 11"/>
          <p:cNvSpPr/>
          <p:nvPr/>
        </p:nvSpPr>
        <p:spPr>
          <a:xfrm>
            <a:off x="539552" y="1569566"/>
            <a:ext cx="3802644" cy="923330"/>
          </a:xfrm>
          <a:prstGeom prst="rect">
            <a:avLst/>
          </a:prstGeom>
        </p:spPr>
        <p:txBody>
          <a:bodyPr wrap="none">
            <a:spAutoFit/>
          </a:bodyPr>
          <a:lstStyle/>
          <a:p>
            <a:r>
              <a:rPr lang="ja-JP" altLang="en-US" b="1" dirty="0" smtClean="0"/>
              <a:t>・大きな外乱で鏡が揺れている状態</a:t>
            </a:r>
            <a:endParaRPr lang="en-US" altLang="ja-JP" b="1" dirty="0" smtClean="0"/>
          </a:p>
          <a:p>
            <a:r>
              <a:rPr lang="ja-JP" altLang="en-US" b="1" dirty="0" smtClean="0"/>
              <a:t>・揺れを抑えるダンピング制御が必要</a:t>
            </a:r>
            <a:endParaRPr lang="en-US" altLang="ja-JP" b="1" dirty="0" smtClean="0"/>
          </a:p>
          <a:p>
            <a:r>
              <a:rPr lang="ja-JP" altLang="en-US" b="1" dirty="0" smtClean="0"/>
              <a:t>・</a:t>
            </a:r>
            <a:r>
              <a:rPr lang="ja-JP" altLang="en-US" b="1" u="sng" dirty="0" smtClean="0">
                <a:solidFill>
                  <a:srgbClr val="C00000"/>
                </a:solidFill>
              </a:rPr>
              <a:t>典型的な減衰時間 </a:t>
            </a:r>
            <a:r>
              <a:rPr lang="en-US" altLang="ja-JP" b="1" u="sng" dirty="0" smtClean="0">
                <a:solidFill>
                  <a:srgbClr val="C00000"/>
                </a:solidFill>
              </a:rPr>
              <a:t>~1 min.</a:t>
            </a:r>
            <a:endParaRPr lang="ja-JP" altLang="en-US" b="1" u="sng" dirty="0">
              <a:solidFill>
                <a:srgbClr val="C00000"/>
              </a:solidFill>
            </a:endParaRPr>
          </a:p>
        </p:txBody>
      </p:sp>
      <p:sp>
        <p:nvSpPr>
          <p:cNvPr id="24" name="角丸四角形 23"/>
          <p:cNvSpPr/>
          <p:nvPr/>
        </p:nvSpPr>
        <p:spPr>
          <a:xfrm>
            <a:off x="395536" y="2780928"/>
            <a:ext cx="4392488" cy="1584176"/>
          </a:xfrm>
          <a:prstGeom prst="roundRect">
            <a:avLst/>
          </a:prstGeom>
        </p:spPr>
        <p:style>
          <a:lnRef idx="1">
            <a:schemeClr val="accent3"/>
          </a:lnRef>
          <a:fillRef idx="2">
            <a:schemeClr val="accent3"/>
          </a:fillRef>
          <a:effectRef idx="1">
            <a:schemeClr val="accent3"/>
          </a:effectRef>
          <a:fontRef idx="minor">
            <a:schemeClr val="dk1"/>
          </a:fontRef>
        </p:style>
        <p:txBody>
          <a:bodyPr rtlCol="0" anchor="t"/>
          <a:lstStyle/>
          <a:p>
            <a:r>
              <a:rPr kumimoji="1" lang="en-US" altLang="ja-JP" sz="2400" b="1" dirty="0" smtClean="0">
                <a:solidFill>
                  <a:srgbClr val="00B050"/>
                </a:solidFill>
              </a:rPr>
              <a:t>2. Lock-acquisition Phase</a:t>
            </a:r>
            <a:endParaRPr kumimoji="1" lang="ja-JP" altLang="en-US" sz="2400" b="1" dirty="0">
              <a:solidFill>
                <a:srgbClr val="00B050"/>
              </a:solidFill>
            </a:endParaRPr>
          </a:p>
        </p:txBody>
      </p:sp>
      <p:sp>
        <p:nvSpPr>
          <p:cNvPr id="25" name="正方形/長方形 24"/>
          <p:cNvSpPr/>
          <p:nvPr/>
        </p:nvSpPr>
        <p:spPr>
          <a:xfrm>
            <a:off x="539552" y="3297758"/>
            <a:ext cx="3802644" cy="923330"/>
          </a:xfrm>
          <a:prstGeom prst="rect">
            <a:avLst/>
          </a:prstGeom>
        </p:spPr>
        <p:txBody>
          <a:bodyPr wrap="square">
            <a:spAutoFit/>
          </a:bodyPr>
          <a:lstStyle/>
          <a:p>
            <a:r>
              <a:rPr lang="ja-JP" altLang="en-US" b="1" dirty="0" smtClean="0"/>
              <a:t>・干渉計をロックに引き込む段階</a:t>
            </a:r>
            <a:endParaRPr lang="en-US" altLang="ja-JP" b="1" dirty="0" smtClean="0"/>
          </a:p>
          <a:p>
            <a:r>
              <a:rPr lang="ja-JP" altLang="en-US" b="1" dirty="0" smtClean="0"/>
              <a:t>・</a:t>
            </a:r>
            <a:r>
              <a:rPr lang="ja-JP" altLang="en-US" b="1" u="sng" dirty="0" smtClean="0">
                <a:solidFill>
                  <a:schemeClr val="accent3">
                    <a:lumMod val="50000"/>
                  </a:schemeClr>
                </a:solidFill>
              </a:rPr>
              <a:t>鏡の速度の</a:t>
            </a:r>
            <a:r>
              <a:rPr lang="en-US" altLang="ja-JP" b="1" u="sng" dirty="0" smtClean="0">
                <a:solidFill>
                  <a:schemeClr val="accent3">
                    <a:lumMod val="50000"/>
                  </a:schemeClr>
                </a:solidFill>
              </a:rPr>
              <a:t>RMS</a:t>
            </a:r>
            <a:r>
              <a:rPr lang="ja-JP" altLang="en-US" b="1" u="sng" dirty="0" smtClean="0">
                <a:solidFill>
                  <a:schemeClr val="accent3">
                    <a:lumMod val="50000"/>
                  </a:schemeClr>
                </a:solidFill>
              </a:rPr>
              <a:t> </a:t>
            </a:r>
            <a:r>
              <a:rPr lang="en-US" altLang="ja-JP" b="1" u="sng" dirty="0" smtClean="0">
                <a:solidFill>
                  <a:schemeClr val="accent3">
                    <a:lumMod val="50000"/>
                  </a:schemeClr>
                </a:solidFill>
              </a:rPr>
              <a:t>&lt; ~0.5 </a:t>
            </a:r>
            <a:r>
              <a:rPr lang="en-US" altLang="ja-JP" b="1" u="sng" dirty="0" err="1" smtClean="0">
                <a:solidFill>
                  <a:schemeClr val="accent3">
                    <a:lumMod val="50000"/>
                  </a:schemeClr>
                </a:solidFill>
              </a:rPr>
              <a:t>μm</a:t>
            </a:r>
            <a:r>
              <a:rPr lang="en-US" altLang="ja-JP" b="1" u="sng" dirty="0" smtClean="0">
                <a:solidFill>
                  <a:schemeClr val="accent3">
                    <a:lumMod val="50000"/>
                  </a:schemeClr>
                </a:solidFill>
              </a:rPr>
              <a:t>/sec</a:t>
            </a:r>
          </a:p>
          <a:p>
            <a:r>
              <a:rPr lang="ja-JP" altLang="en-US" b="1" dirty="0" smtClean="0"/>
              <a:t>・</a:t>
            </a:r>
            <a:r>
              <a:rPr lang="ja-JP" altLang="en-US" b="1" u="sng" dirty="0" smtClean="0">
                <a:solidFill>
                  <a:schemeClr val="accent3">
                    <a:lumMod val="50000"/>
                  </a:schemeClr>
                </a:solidFill>
              </a:rPr>
              <a:t>鏡の角度揺れの</a:t>
            </a:r>
            <a:r>
              <a:rPr lang="en-US" altLang="ja-JP" b="1" u="sng" dirty="0" smtClean="0">
                <a:solidFill>
                  <a:schemeClr val="accent3">
                    <a:lumMod val="50000"/>
                  </a:schemeClr>
                </a:solidFill>
              </a:rPr>
              <a:t>RMS</a:t>
            </a:r>
            <a:r>
              <a:rPr lang="ja-JP" altLang="en-US" b="1" u="sng" dirty="0" smtClean="0">
                <a:solidFill>
                  <a:schemeClr val="accent3">
                    <a:lumMod val="50000"/>
                  </a:schemeClr>
                </a:solidFill>
              </a:rPr>
              <a:t> </a:t>
            </a:r>
            <a:r>
              <a:rPr lang="en-US" altLang="ja-JP" b="1" u="sng" dirty="0" smtClean="0">
                <a:solidFill>
                  <a:schemeClr val="accent3">
                    <a:lumMod val="50000"/>
                  </a:schemeClr>
                </a:solidFill>
              </a:rPr>
              <a:t>&lt; ~1 </a:t>
            </a:r>
            <a:r>
              <a:rPr lang="en-US" altLang="ja-JP" b="1" u="sng" dirty="0" err="1" smtClean="0">
                <a:solidFill>
                  <a:schemeClr val="accent3">
                    <a:lumMod val="50000"/>
                  </a:schemeClr>
                </a:solidFill>
              </a:rPr>
              <a:t>μrad</a:t>
            </a:r>
            <a:endParaRPr lang="ja-JP" altLang="en-US" b="1" u="sng" dirty="0">
              <a:solidFill>
                <a:schemeClr val="accent3">
                  <a:lumMod val="50000"/>
                </a:schemeClr>
              </a:solidFill>
            </a:endParaRPr>
          </a:p>
        </p:txBody>
      </p:sp>
      <p:sp>
        <p:nvSpPr>
          <p:cNvPr id="26" name="角丸四角形 25"/>
          <p:cNvSpPr/>
          <p:nvPr/>
        </p:nvSpPr>
        <p:spPr>
          <a:xfrm>
            <a:off x="395536" y="4581128"/>
            <a:ext cx="4392488" cy="1584176"/>
          </a:xfrm>
          <a:prstGeom prst="roundRect">
            <a:avLst/>
          </a:prstGeom>
        </p:spPr>
        <p:style>
          <a:lnRef idx="1">
            <a:schemeClr val="accent5"/>
          </a:lnRef>
          <a:fillRef idx="2">
            <a:schemeClr val="accent5"/>
          </a:fillRef>
          <a:effectRef idx="1">
            <a:schemeClr val="accent5"/>
          </a:effectRef>
          <a:fontRef idx="minor">
            <a:schemeClr val="dk1"/>
          </a:fontRef>
        </p:style>
        <p:txBody>
          <a:bodyPr rtlCol="0" anchor="t"/>
          <a:lstStyle/>
          <a:p>
            <a:r>
              <a:rPr kumimoji="1" lang="en-US" altLang="ja-JP" sz="2400" b="1" dirty="0" smtClean="0">
                <a:solidFill>
                  <a:srgbClr val="002060"/>
                </a:solidFill>
              </a:rPr>
              <a:t>3. Observation Phase</a:t>
            </a:r>
            <a:endParaRPr kumimoji="1" lang="ja-JP" altLang="en-US" sz="2400" b="1" dirty="0">
              <a:solidFill>
                <a:srgbClr val="002060"/>
              </a:solidFill>
            </a:endParaRPr>
          </a:p>
        </p:txBody>
      </p:sp>
      <p:sp>
        <p:nvSpPr>
          <p:cNvPr id="27" name="正方形/長方形 26"/>
          <p:cNvSpPr/>
          <p:nvPr/>
        </p:nvSpPr>
        <p:spPr>
          <a:xfrm>
            <a:off x="539552" y="5097958"/>
            <a:ext cx="3802644" cy="923330"/>
          </a:xfrm>
          <a:prstGeom prst="rect">
            <a:avLst/>
          </a:prstGeom>
        </p:spPr>
        <p:txBody>
          <a:bodyPr wrap="square">
            <a:spAutoFit/>
          </a:bodyPr>
          <a:lstStyle/>
          <a:p>
            <a:r>
              <a:rPr lang="ja-JP" altLang="en-US" b="1" dirty="0" smtClean="0"/>
              <a:t>・干渉計がロック、重力波を観測中</a:t>
            </a:r>
            <a:endParaRPr lang="en-US" altLang="ja-JP" b="1" dirty="0" smtClean="0"/>
          </a:p>
          <a:p>
            <a:r>
              <a:rPr lang="ja-JP" altLang="en-US" b="1" dirty="0" smtClean="0"/>
              <a:t>・</a:t>
            </a:r>
            <a:r>
              <a:rPr lang="ja-JP" altLang="en-US" b="1" u="sng" dirty="0" smtClean="0">
                <a:solidFill>
                  <a:schemeClr val="accent5">
                    <a:lumMod val="50000"/>
                  </a:schemeClr>
                </a:solidFill>
              </a:rPr>
              <a:t>観測帯域 </a:t>
            </a:r>
            <a:r>
              <a:rPr lang="en-US" altLang="ja-JP" b="1" u="sng" dirty="0" smtClean="0">
                <a:solidFill>
                  <a:schemeClr val="accent5">
                    <a:lumMod val="50000"/>
                  </a:schemeClr>
                </a:solidFill>
              </a:rPr>
              <a:t>(&gt;10 Hz)</a:t>
            </a:r>
            <a:r>
              <a:rPr lang="ja-JP" altLang="en-US" b="1" u="sng" dirty="0" smtClean="0">
                <a:solidFill>
                  <a:schemeClr val="accent5">
                    <a:lumMod val="50000"/>
                  </a:schemeClr>
                </a:solidFill>
              </a:rPr>
              <a:t>で制御雑音が</a:t>
            </a:r>
            <a:r>
              <a:rPr lang="en-US" altLang="ja-JP" b="1" u="sng" dirty="0" smtClean="0">
                <a:solidFill>
                  <a:schemeClr val="accent5">
                    <a:lumMod val="50000"/>
                  </a:schemeClr>
                </a:solidFill>
              </a:rPr>
              <a:t/>
            </a:r>
            <a:br>
              <a:rPr lang="en-US" altLang="ja-JP" b="1" u="sng" dirty="0" smtClean="0">
                <a:solidFill>
                  <a:schemeClr val="accent5">
                    <a:lumMod val="50000"/>
                  </a:schemeClr>
                </a:solidFill>
              </a:rPr>
            </a:br>
            <a:r>
              <a:rPr lang="ja-JP" altLang="en-US" b="1" dirty="0" smtClean="0">
                <a:solidFill>
                  <a:schemeClr val="accent5">
                    <a:lumMod val="50000"/>
                  </a:schemeClr>
                </a:solidFill>
              </a:rPr>
              <a:t>　</a:t>
            </a:r>
            <a:r>
              <a:rPr lang="ja-JP" altLang="en-US" b="1" u="sng" dirty="0" smtClean="0">
                <a:solidFill>
                  <a:schemeClr val="accent5">
                    <a:lumMod val="50000"/>
                  </a:schemeClr>
                </a:solidFill>
              </a:rPr>
              <a:t>要求振動レベルを下回る</a:t>
            </a:r>
            <a:endParaRPr lang="ja-JP" altLang="en-US" b="1" u="sng" dirty="0">
              <a:solidFill>
                <a:schemeClr val="accent5">
                  <a:lumMod val="50000"/>
                </a:schemeClr>
              </a:solidFill>
            </a:endParaRPr>
          </a:p>
        </p:txBody>
      </p:sp>
      <p:sp>
        <p:nvSpPr>
          <p:cNvPr id="13" name="正方形/長方形 12"/>
          <p:cNvSpPr/>
          <p:nvPr/>
        </p:nvSpPr>
        <p:spPr>
          <a:xfrm>
            <a:off x="5868375" y="5867980"/>
            <a:ext cx="2520049" cy="369332"/>
          </a:xfrm>
          <a:prstGeom prst="rect">
            <a:avLst/>
          </a:prstGeom>
        </p:spPr>
        <p:txBody>
          <a:bodyPr wrap="none">
            <a:spAutoFit/>
          </a:bodyPr>
          <a:lstStyle/>
          <a:p>
            <a:r>
              <a:rPr lang="en-US" altLang="ja-JP" b="1" dirty="0" smtClean="0"/>
              <a:t>RMS: </a:t>
            </a:r>
            <a:r>
              <a:rPr lang="en-US" altLang="ja-JP" b="1" u="sng" dirty="0" smtClean="0"/>
              <a:t>R</a:t>
            </a:r>
            <a:r>
              <a:rPr lang="en-US" altLang="ja-JP" b="1" dirty="0" smtClean="0"/>
              <a:t>oot </a:t>
            </a:r>
            <a:r>
              <a:rPr lang="en-US" altLang="ja-JP" b="1" u="sng" dirty="0" smtClean="0"/>
              <a:t>M</a:t>
            </a:r>
            <a:r>
              <a:rPr lang="en-US" altLang="ja-JP" b="1" dirty="0" smtClean="0"/>
              <a:t>ean </a:t>
            </a:r>
            <a:r>
              <a:rPr lang="en-US" altLang="ja-JP" b="1" u="sng" dirty="0" smtClean="0"/>
              <a:t>S</a:t>
            </a:r>
            <a:r>
              <a:rPr lang="en-US" altLang="ja-JP" b="1" dirty="0" smtClean="0"/>
              <a:t>quare</a:t>
            </a:r>
            <a:endParaRPr lang="ja-JP" altLang="en-US" dirty="0"/>
          </a:p>
        </p:txBody>
      </p:sp>
    </p:spTree>
    <p:extLst>
      <p:ext uri="{BB962C8B-B14F-4D97-AF65-F5344CB8AC3E}">
        <p14:creationId xmlns:p14="http://schemas.microsoft.com/office/powerpoint/2010/main" val="25756996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en-US" altLang="ja-JP" dirty="0" smtClean="0"/>
              <a:t>KAGRA-SAS</a:t>
            </a:r>
            <a:r>
              <a:rPr kumimoji="1" lang="ja-JP" altLang="en-US" dirty="0" smtClean="0"/>
              <a:t>の制御</a:t>
            </a:r>
            <a:r>
              <a:rPr kumimoji="1" lang="ja-JP" altLang="en-US" dirty="0"/>
              <a:t>トポロジー</a:t>
            </a:r>
            <a:endParaRPr kumimoji="1" lang="ja-JP" altLang="en-US" dirty="0">
              <a:effectLst>
                <a:outerShdw blurRad="38100" dist="38100" dir="2700000" algn="tl">
                  <a:srgbClr val="000000">
                    <a:alpha val="43137"/>
                  </a:srgbClr>
                </a:outerShdw>
              </a:effectLst>
            </a:endParaRPr>
          </a:p>
        </p:txBody>
      </p:sp>
      <p:sp>
        <p:nvSpPr>
          <p:cNvPr id="4" name="スライド番号プレースホルダー 3"/>
          <p:cNvSpPr>
            <a:spLocks noGrp="1"/>
          </p:cNvSpPr>
          <p:nvPr>
            <p:ph type="sldNum" sz="quarter" idx="11"/>
          </p:nvPr>
        </p:nvSpPr>
        <p:spPr/>
        <p:txBody>
          <a:bodyPr/>
          <a:lstStyle/>
          <a:p>
            <a:fld id="{F6F58ED1-7DA8-44AB-BE95-40629BCD7483}" type="slidenum">
              <a:rPr lang="de-DE" smtClean="0"/>
              <a:pPr/>
              <a:t>26</a:t>
            </a:fld>
            <a:endParaRPr lang="de-DE" dirty="0"/>
          </a:p>
        </p:txBody>
      </p:sp>
      <p:sp>
        <p:nvSpPr>
          <p:cNvPr id="15" name="正方形/長方形 14"/>
          <p:cNvSpPr/>
          <p:nvPr/>
        </p:nvSpPr>
        <p:spPr>
          <a:xfrm>
            <a:off x="5513276" y="107340"/>
            <a:ext cx="3523220" cy="369332"/>
          </a:xfrm>
          <a:prstGeom prst="rect">
            <a:avLst/>
          </a:prstGeom>
        </p:spPr>
        <p:txBody>
          <a:bodyPr wrap="square">
            <a:spAutoFit/>
          </a:bodyPr>
          <a:lstStyle/>
          <a:p>
            <a:pPr lvl="0" algn="r"/>
            <a:r>
              <a:rPr lang="en-US" altLang="ja-JP" b="1" dirty="0" smtClean="0">
                <a:solidFill>
                  <a:srgbClr val="7030A0"/>
                </a:solidFill>
              </a:rPr>
              <a:t>3. </a:t>
            </a:r>
            <a:r>
              <a:rPr lang="ja-JP" altLang="en-US" b="1" dirty="0" smtClean="0">
                <a:solidFill>
                  <a:srgbClr val="7030A0"/>
                </a:solidFill>
              </a:rPr>
              <a:t>防振装置の制御</a:t>
            </a:r>
            <a:endParaRPr kumimoji="1" lang="ja-JP" altLang="en-US" b="1" dirty="0">
              <a:solidFill>
                <a:srgbClr val="7030A0"/>
              </a:solidFill>
            </a:endParaRPr>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52736"/>
            <a:ext cx="5616624" cy="4400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正方形/長方形 1"/>
          <p:cNvSpPr/>
          <p:nvPr/>
        </p:nvSpPr>
        <p:spPr>
          <a:xfrm>
            <a:off x="5508104" y="1268760"/>
            <a:ext cx="2736647" cy="461665"/>
          </a:xfrm>
          <a:prstGeom prst="rect">
            <a:avLst/>
          </a:prstGeom>
        </p:spPr>
        <p:txBody>
          <a:bodyPr wrap="none">
            <a:spAutoFit/>
          </a:bodyPr>
          <a:lstStyle/>
          <a:p>
            <a:r>
              <a:rPr lang="ja-JP" altLang="en-US" sz="2400" b="1" dirty="0" smtClean="0">
                <a:solidFill>
                  <a:srgbClr val="FF0000"/>
                </a:solidFill>
              </a:rPr>
              <a:t>・</a:t>
            </a:r>
            <a:r>
              <a:rPr lang="ja-JP" altLang="en-US" sz="2400" b="1" u="sng" dirty="0" smtClean="0">
                <a:solidFill>
                  <a:srgbClr val="FF0000"/>
                </a:solidFill>
              </a:rPr>
              <a:t>倒立振り子の制御</a:t>
            </a:r>
            <a:endParaRPr lang="ja-JP" altLang="en-US" sz="2400" b="1" u="sng" dirty="0">
              <a:solidFill>
                <a:srgbClr val="FF0000"/>
              </a:solidFill>
            </a:endParaRPr>
          </a:p>
        </p:txBody>
      </p:sp>
      <p:sp>
        <p:nvSpPr>
          <p:cNvPr id="12" name="正方形/長方形 11"/>
          <p:cNvSpPr/>
          <p:nvPr/>
        </p:nvSpPr>
        <p:spPr>
          <a:xfrm>
            <a:off x="5603540" y="1772816"/>
            <a:ext cx="3216932" cy="923330"/>
          </a:xfrm>
          <a:prstGeom prst="rect">
            <a:avLst/>
          </a:prstGeom>
        </p:spPr>
        <p:txBody>
          <a:bodyPr wrap="square">
            <a:spAutoFit/>
          </a:bodyPr>
          <a:lstStyle/>
          <a:p>
            <a:pPr marL="285750" indent="-285750">
              <a:buFontTx/>
              <a:buChar char="-"/>
            </a:pPr>
            <a:r>
              <a:rPr lang="ja-JP" altLang="en-US" b="1" dirty="0" smtClean="0"/>
              <a:t>鏡の水平位置のドリフト制御</a:t>
            </a:r>
            <a:endParaRPr lang="en-US" altLang="ja-JP" b="1" dirty="0" smtClean="0"/>
          </a:p>
          <a:p>
            <a:pPr marL="285750" indent="-285750">
              <a:buFontTx/>
              <a:buChar char="-"/>
            </a:pPr>
            <a:r>
              <a:rPr lang="ja-JP" altLang="en-US" b="1" dirty="0" smtClean="0"/>
              <a:t>振り子モードのダンピング</a:t>
            </a:r>
            <a:endParaRPr lang="en-US" altLang="ja-JP" b="1" dirty="0" smtClean="0"/>
          </a:p>
          <a:p>
            <a:pPr marL="285750" indent="-285750">
              <a:buFontTx/>
              <a:buChar char="-"/>
            </a:pPr>
            <a:r>
              <a:rPr lang="ja-JP" altLang="en-US" b="1" dirty="0" smtClean="0"/>
              <a:t>鏡の速度</a:t>
            </a:r>
            <a:r>
              <a:rPr lang="en-US" altLang="ja-JP" b="1" dirty="0" smtClean="0"/>
              <a:t>RMS</a:t>
            </a:r>
            <a:r>
              <a:rPr lang="ja-JP" altLang="en-US" b="1" dirty="0" smtClean="0"/>
              <a:t>の低減</a:t>
            </a:r>
            <a:endParaRPr lang="en-US" altLang="ja-JP" b="1" dirty="0" smtClean="0"/>
          </a:p>
        </p:txBody>
      </p:sp>
      <p:sp>
        <p:nvSpPr>
          <p:cNvPr id="16" name="正方形/長方形 15"/>
          <p:cNvSpPr/>
          <p:nvPr/>
        </p:nvSpPr>
        <p:spPr>
          <a:xfrm>
            <a:off x="5508104" y="2843644"/>
            <a:ext cx="3089307" cy="461665"/>
          </a:xfrm>
          <a:prstGeom prst="rect">
            <a:avLst/>
          </a:prstGeom>
        </p:spPr>
        <p:txBody>
          <a:bodyPr wrap="none">
            <a:spAutoFit/>
          </a:bodyPr>
          <a:lstStyle/>
          <a:p>
            <a:r>
              <a:rPr lang="ja-JP" altLang="en-US" sz="2400" b="1" dirty="0" smtClean="0">
                <a:solidFill>
                  <a:srgbClr val="00B050"/>
                </a:solidFill>
              </a:rPr>
              <a:t>・</a:t>
            </a:r>
            <a:r>
              <a:rPr lang="en-US" altLang="ja-JP" sz="2400" b="1" u="sng" dirty="0" smtClean="0">
                <a:solidFill>
                  <a:srgbClr val="00B050"/>
                </a:solidFill>
              </a:rPr>
              <a:t>GAS</a:t>
            </a:r>
            <a:r>
              <a:rPr lang="ja-JP" altLang="en-US" sz="2400" b="1" u="sng" dirty="0" smtClean="0">
                <a:solidFill>
                  <a:srgbClr val="00B050"/>
                </a:solidFill>
              </a:rPr>
              <a:t>フィルターの制御</a:t>
            </a:r>
            <a:endParaRPr lang="ja-JP" altLang="en-US" sz="2400" b="1" u="sng" dirty="0">
              <a:solidFill>
                <a:srgbClr val="00B050"/>
              </a:solidFill>
            </a:endParaRPr>
          </a:p>
        </p:txBody>
      </p:sp>
      <p:sp>
        <p:nvSpPr>
          <p:cNvPr id="17" name="正方形/長方形 16"/>
          <p:cNvSpPr/>
          <p:nvPr/>
        </p:nvSpPr>
        <p:spPr>
          <a:xfrm>
            <a:off x="5603540" y="3284984"/>
            <a:ext cx="3216932" cy="369332"/>
          </a:xfrm>
          <a:prstGeom prst="rect">
            <a:avLst/>
          </a:prstGeom>
        </p:spPr>
        <p:txBody>
          <a:bodyPr wrap="square">
            <a:spAutoFit/>
          </a:bodyPr>
          <a:lstStyle/>
          <a:p>
            <a:pPr marL="285750" indent="-285750">
              <a:buFontTx/>
              <a:buChar char="-"/>
            </a:pPr>
            <a:r>
              <a:rPr lang="ja-JP" altLang="en-US" b="1" dirty="0" smtClean="0"/>
              <a:t>鉛直方向</a:t>
            </a:r>
            <a:r>
              <a:rPr lang="ja-JP" altLang="en-US" b="1" dirty="0"/>
              <a:t>の</a:t>
            </a:r>
            <a:r>
              <a:rPr lang="ja-JP" altLang="en-US" b="1" dirty="0" smtClean="0"/>
              <a:t>ドリフト制御</a:t>
            </a:r>
            <a:endParaRPr lang="en-US" altLang="ja-JP" b="1" dirty="0" smtClean="0"/>
          </a:p>
        </p:txBody>
      </p:sp>
      <p:sp>
        <p:nvSpPr>
          <p:cNvPr id="18" name="正方形/長方形 17"/>
          <p:cNvSpPr/>
          <p:nvPr/>
        </p:nvSpPr>
        <p:spPr>
          <a:xfrm>
            <a:off x="5508104" y="4005064"/>
            <a:ext cx="2117887" cy="461665"/>
          </a:xfrm>
          <a:prstGeom prst="rect">
            <a:avLst/>
          </a:prstGeom>
        </p:spPr>
        <p:txBody>
          <a:bodyPr wrap="none">
            <a:spAutoFit/>
          </a:bodyPr>
          <a:lstStyle/>
          <a:p>
            <a:r>
              <a:rPr lang="ja-JP" altLang="en-US" sz="2400" b="1" dirty="0" smtClean="0">
                <a:solidFill>
                  <a:srgbClr val="0070C0"/>
                </a:solidFill>
              </a:rPr>
              <a:t>・</a:t>
            </a:r>
            <a:r>
              <a:rPr lang="ja-JP" altLang="en-US" sz="2400" b="1" u="sng" dirty="0" smtClean="0">
                <a:solidFill>
                  <a:srgbClr val="0070C0"/>
                </a:solidFill>
              </a:rPr>
              <a:t>鏡周りの制御</a:t>
            </a:r>
            <a:endParaRPr lang="ja-JP" altLang="en-US" sz="2400" b="1" u="sng" dirty="0">
              <a:solidFill>
                <a:srgbClr val="0070C0"/>
              </a:solidFill>
            </a:endParaRPr>
          </a:p>
        </p:txBody>
      </p:sp>
      <p:sp>
        <p:nvSpPr>
          <p:cNvPr id="19" name="正方形/長方形 18"/>
          <p:cNvSpPr/>
          <p:nvPr/>
        </p:nvSpPr>
        <p:spPr>
          <a:xfrm>
            <a:off x="5603540" y="4466729"/>
            <a:ext cx="3216932" cy="923330"/>
          </a:xfrm>
          <a:prstGeom prst="rect">
            <a:avLst/>
          </a:prstGeom>
        </p:spPr>
        <p:txBody>
          <a:bodyPr wrap="square">
            <a:spAutoFit/>
          </a:bodyPr>
          <a:lstStyle/>
          <a:p>
            <a:pPr marL="285750" indent="-285750">
              <a:buFontTx/>
              <a:buChar char="-"/>
            </a:pPr>
            <a:r>
              <a:rPr lang="ja-JP" altLang="en-US" b="1" dirty="0" smtClean="0"/>
              <a:t>鏡周りのモードのダンピング</a:t>
            </a:r>
            <a:endParaRPr lang="en-US" altLang="ja-JP" b="1" dirty="0" smtClean="0"/>
          </a:p>
          <a:p>
            <a:pPr marL="285750" indent="-285750">
              <a:buFontTx/>
              <a:buChar char="-"/>
            </a:pPr>
            <a:r>
              <a:rPr lang="ja-JP" altLang="en-US" b="1" dirty="0" smtClean="0"/>
              <a:t>鏡のアラインメント制御</a:t>
            </a:r>
            <a:endParaRPr lang="en-US" altLang="ja-JP" b="1" dirty="0" smtClean="0"/>
          </a:p>
          <a:p>
            <a:pPr marL="285750" indent="-285750">
              <a:buFontTx/>
              <a:buChar char="-"/>
            </a:pPr>
            <a:r>
              <a:rPr lang="ja-JP" altLang="en-US" b="1" dirty="0" smtClean="0"/>
              <a:t>鏡の角度揺れ</a:t>
            </a:r>
            <a:r>
              <a:rPr lang="en-US" altLang="ja-JP" b="1" dirty="0" smtClean="0"/>
              <a:t>RMS</a:t>
            </a:r>
            <a:r>
              <a:rPr lang="ja-JP" altLang="en-US" b="1" dirty="0" smtClean="0"/>
              <a:t>の低減</a:t>
            </a:r>
            <a:endParaRPr lang="en-US" altLang="ja-JP" b="1" dirty="0" smtClean="0"/>
          </a:p>
        </p:txBody>
      </p:sp>
    </p:spTree>
    <p:extLst>
      <p:ext uri="{BB962C8B-B14F-4D97-AF65-F5344CB8AC3E}">
        <p14:creationId xmlns:p14="http://schemas.microsoft.com/office/powerpoint/2010/main" val="16796446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smtClean="0">
                <a:effectLst>
                  <a:outerShdw blurRad="38100" dist="38100" dir="2700000" algn="tl">
                    <a:srgbClr val="000000">
                      <a:alpha val="43137"/>
                    </a:srgbClr>
                  </a:outerShdw>
                </a:effectLst>
              </a:rPr>
              <a:t>センサー・アクチュエータ</a:t>
            </a:r>
            <a:endParaRPr kumimoji="1" lang="ja-JP" altLang="en-US" dirty="0">
              <a:effectLst>
                <a:outerShdw blurRad="38100" dist="38100" dir="2700000" algn="tl">
                  <a:srgbClr val="000000">
                    <a:alpha val="43137"/>
                  </a:srgbClr>
                </a:outerShdw>
              </a:effectLst>
            </a:endParaRPr>
          </a:p>
        </p:txBody>
      </p:sp>
      <p:sp>
        <p:nvSpPr>
          <p:cNvPr id="4" name="スライド番号プレースホルダー 3"/>
          <p:cNvSpPr>
            <a:spLocks noGrp="1"/>
          </p:cNvSpPr>
          <p:nvPr>
            <p:ph type="sldNum" sz="quarter" idx="11"/>
          </p:nvPr>
        </p:nvSpPr>
        <p:spPr/>
        <p:txBody>
          <a:bodyPr/>
          <a:lstStyle/>
          <a:p>
            <a:fld id="{F6F58ED1-7DA8-44AB-BE95-40629BCD7483}" type="slidenum">
              <a:rPr lang="de-DE" smtClean="0"/>
              <a:pPr/>
              <a:t>27</a:t>
            </a:fld>
            <a:endParaRPr lang="de-DE" dirty="0"/>
          </a:p>
        </p:txBody>
      </p:sp>
      <p:sp>
        <p:nvSpPr>
          <p:cNvPr id="10" name="コンテンツ プレースホルダー 1"/>
          <p:cNvSpPr txBox="1">
            <a:spLocks/>
          </p:cNvSpPr>
          <p:nvPr/>
        </p:nvSpPr>
        <p:spPr>
          <a:xfrm>
            <a:off x="251520" y="764704"/>
            <a:ext cx="4680520" cy="5760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kumimoji="1" lang="en-US" altLang="ja-JP" b="1" dirty="0" smtClean="0"/>
              <a:t>LVDT </a:t>
            </a:r>
            <a:r>
              <a:rPr kumimoji="1" lang="en-US" altLang="ja-JP" sz="1600" b="1" dirty="0" smtClean="0"/>
              <a:t>(</a:t>
            </a:r>
            <a:r>
              <a:rPr kumimoji="1" lang="en-US" altLang="ja-JP" sz="1600" b="1" u="sng" dirty="0" smtClean="0"/>
              <a:t>L</a:t>
            </a:r>
            <a:r>
              <a:rPr kumimoji="1" lang="en-US" altLang="ja-JP" sz="1600" b="1" dirty="0" smtClean="0"/>
              <a:t>inear </a:t>
            </a:r>
            <a:r>
              <a:rPr kumimoji="1" lang="en-US" altLang="ja-JP" sz="1600" b="1" u="sng" dirty="0" smtClean="0"/>
              <a:t>V</a:t>
            </a:r>
            <a:r>
              <a:rPr kumimoji="1" lang="en-US" altLang="ja-JP" sz="1600" b="1" dirty="0" smtClean="0"/>
              <a:t>ariable </a:t>
            </a:r>
            <a:r>
              <a:rPr kumimoji="1" lang="en-US" altLang="ja-JP" sz="1600" b="1" u="sng" dirty="0" smtClean="0"/>
              <a:t>D</a:t>
            </a:r>
            <a:r>
              <a:rPr kumimoji="1" lang="en-US" altLang="ja-JP" sz="1600" b="1" dirty="0" smtClean="0"/>
              <a:t>ifferential </a:t>
            </a:r>
            <a:r>
              <a:rPr kumimoji="1" lang="en-US" altLang="ja-JP" sz="1600" b="1" u="sng" dirty="0" smtClean="0"/>
              <a:t>T</a:t>
            </a:r>
            <a:r>
              <a:rPr kumimoji="1" lang="en-US" altLang="ja-JP" sz="1600" b="1" dirty="0" smtClean="0"/>
              <a:t>ransducer)</a:t>
            </a:r>
            <a:endParaRPr kumimoji="1" lang="en-US" altLang="ja-JP" sz="1600" b="1" dirty="0" smtClean="0"/>
          </a:p>
        </p:txBody>
      </p:sp>
      <p:sp>
        <p:nvSpPr>
          <p:cNvPr id="14" name="コンテンツ プレースホルダー 1"/>
          <p:cNvSpPr txBox="1">
            <a:spLocks/>
          </p:cNvSpPr>
          <p:nvPr/>
        </p:nvSpPr>
        <p:spPr>
          <a:xfrm>
            <a:off x="251520" y="3573016"/>
            <a:ext cx="5472608" cy="86409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kumimoji="1" lang="en-US" altLang="ja-JP" b="1" dirty="0" smtClean="0"/>
              <a:t>OSEM</a:t>
            </a:r>
            <a:br>
              <a:rPr kumimoji="1" lang="en-US" altLang="ja-JP" b="1" dirty="0" smtClean="0"/>
            </a:br>
            <a:r>
              <a:rPr kumimoji="1" lang="en-US" altLang="ja-JP" sz="1600" b="1" dirty="0" smtClean="0"/>
              <a:t>(</a:t>
            </a:r>
            <a:r>
              <a:rPr kumimoji="1" lang="en-US" altLang="ja-JP" sz="1600" b="1" u="sng" dirty="0" smtClean="0"/>
              <a:t>O</a:t>
            </a:r>
            <a:r>
              <a:rPr kumimoji="1" lang="en-US" altLang="ja-JP" sz="1600" b="1" dirty="0" smtClean="0"/>
              <a:t>ptical </a:t>
            </a:r>
            <a:r>
              <a:rPr kumimoji="1" lang="en-US" altLang="ja-JP" sz="1600" b="1" u="sng" dirty="0" smtClean="0"/>
              <a:t>S</a:t>
            </a:r>
            <a:r>
              <a:rPr kumimoji="1" lang="en-US" altLang="ja-JP" sz="1600" b="1" dirty="0" smtClean="0"/>
              <a:t>ensor and </a:t>
            </a:r>
            <a:r>
              <a:rPr kumimoji="1" lang="en-US" altLang="ja-JP" sz="1600" b="1" u="sng" dirty="0" smtClean="0"/>
              <a:t>E</a:t>
            </a:r>
            <a:r>
              <a:rPr kumimoji="1" lang="en-US" altLang="ja-JP" sz="1600" b="1" dirty="0" smtClean="0"/>
              <a:t>lectro-</a:t>
            </a:r>
            <a:r>
              <a:rPr kumimoji="1" lang="en-US" altLang="ja-JP" sz="1600" b="1" u="sng" dirty="0" smtClean="0"/>
              <a:t>M</a:t>
            </a:r>
            <a:r>
              <a:rPr kumimoji="1" lang="en-US" altLang="ja-JP" sz="1600" b="1" dirty="0" smtClean="0"/>
              <a:t>agnetic actuator)</a:t>
            </a:r>
          </a:p>
        </p:txBody>
      </p:sp>
      <p:sp>
        <p:nvSpPr>
          <p:cNvPr id="15" name="正方形/長方形 14"/>
          <p:cNvSpPr/>
          <p:nvPr/>
        </p:nvSpPr>
        <p:spPr>
          <a:xfrm>
            <a:off x="5513276" y="107340"/>
            <a:ext cx="3523220" cy="369332"/>
          </a:xfrm>
          <a:prstGeom prst="rect">
            <a:avLst/>
          </a:prstGeom>
        </p:spPr>
        <p:txBody>
          <a:bodyPr wrap="square">
            <a:spAutoFit/>
          </a:bodyPr>
          <a:lstStyle/>
          <a:p>
            <a:pPr lvl="0" algn="r"/>
            <a:r>
              <a:rPr lang="en-US" altLang="ja-JP" b="1" dirty="0" smtClean="0">
                <a:solidFill>
                  <a:srgbClr val="7030A0"/>
                </a:solidFill>
              </a:rPr>
              <a:t>3. </a:t>
            </a:r>
            <a:r>
              <a:rPr lang="ja-JP" altLang="en-US" b="1" dirty="0" smtClean="0">
                <a:solidFill>
                  <a:srgbClr val="7030A0"/>
                </a:solidFill>
              </a:rPr>
              <a:t>防振装置の制御</a:t>
            </a:r>
            <a:endParaRPr kumimoji="1" lang="ja-JP" altLang="en-US" b="1" dirty="0">
              <a:solidFill>
                <a:srgbClr val="7030A0"/>
              </a:solidFill>
            </a:endParaRPr>
          </a:p>
        </p:txBody>
      </p:sp>
      <p:sp>
        <p:nvSpPr>
          <p:cNvPr id="12" name="コンテンツ プレースホルダー 1"/>
          <p:cNvSpPr txBox="1">
            <a:spLocks/>
          </p:cNvSpPr>
          <p:nvPr/>
        </p:nvSpPr>
        <p:spPr>
          <a:xfrm>
            <a:off x="5083038" y="836712"/>
            <a:ext cx="3521410" cy="5760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kumimoji="1" lang="en-US" altLang="ja-JP" b="1" dirty="0" smtClean="0"/>
              <a:t>Geophone </a:t>
            </a:r>
            <a:r>
              <a:rPr kumimoji="1" lang="ja-JP" altLang="en-US" sz="2000" b="1" dirty="0" smtClean="0"/>
              <a:t>（速度地震計）</a:t>
            </a:r>
            <a:endParaRPr kumimoji="1" lang="en-US" altLang="ja-JP" sz="1400" b="1" dirty="0" smtClean="0"/>
          </a:p>
        </p:txBody>
      </p:sp>
      <p:sp>
        <p:nvSpPr>
          <p:cNvPr id="16" name="コンテンツ プレースホルダー 1"/>
          <p:cNvSpPr txBox="1">
            <a:spLocks/>
          </p:cNvSpPr>
          <p:nvPr/>
        </p:nvSpPr>
        <p:spPr>
          <a:xfrm>
            <a:off x="5076056" y="3573016"/>
            <a:ext cx="3521410" cy="79208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kumimoji="1" lang="en-US" altLang="ja-JP" b="1" dirty="0" smtClean="0"/>
              <a:t>Optical lever</a:t>
            </a:r>
            <a:r>
              <a:rPr kumimoji="1" lang="ja-JP" altLang="en-US" sz="2000" b="1" dirty="0" smtClean="0"/>
              <a:t>　（光テコ）</a:t>
            </a:r>
            <a:endParaRPr kumimoji="1" lang="en-US" altLang="ja-JP" sz="1400" b="1" dirty="0" smtClean="0"/>
          </a:p>
        </p:txBody>
      </p:sp>
      <p:pic>
        <p:nvPicPr>
          <p:cNvPr id="2253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1340768"/>
            <a:ext cx="2160240" cy="14319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533"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1556792"/>
            <a:ext cx="2520280" cy="15533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コンテンツ プレースホルダー 1"/>
          <p:cNvSpPr txBox="1">
            <a:spLocks/>
          </p:cNvSpPr>
          <p:nvPr/>
        </p:nvSpPr>
        <p:spPr>
          <a:xfrm>
            <a:off x="395536" y="1124744"/>
            <a:ext cx="3312368" cy="5760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kumimoji="1" lang="ja-JP" altLang="en-US" sz="2000" b="1" dirty="0"/>
              <a:t>＋</a:t>
            </a:r>
            <a:r>
              <a:rPr kumimoji="1" lang="ja-JP" altLang="en-US" sz="2000" b="1" dirty="0" smtClean="0"/>
              <a:t>コイル磁石アクチュエータ</a:t>
            </a:r>
            <a:endParaRPr kumimoji="1" lang="en-US" altLang="ja-JP" sz="1400" b="1" dirty="0" smtClean="0"/>
          </a:p>
        </p:txBody>
      </p:sp>
      <p:pic>
        <p:nvPicPr>
          <p:cNvPr id="2253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940" y="4293096"/>
            <a:ext cx="1914525" cy="1666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535"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29616" y="4293096"/>
            <a:ext cx="2270375" cy="1667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コンテンツ プレースホルダー 1"/>
          <p:cNvSpPr txBox="1">
            <a:spLocks/>
          </p:cNvSpPr>
          <p:nvPr/>
        </p:nvSpPr>
        <p:spPr>
          <a:xfrm>
            <a:off x="242432" y="3182116"/>
            <a:ext cx="3681495" cy="46290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kumimoji="1" lang="ja-JP" altLang="en-US" sz="1400" b="1" dirty="0" smtClean="0"/>
              <a:t>倒立振り子・</a:t>
            </a:r>
            <a:r>
              <a:rPr kumimoji="1" lang="en-US" altLang="ja-JP" sz="1400" b="1" dirty="0" smtClean="0"/>
              <a:t>GAS</a:t>
            </a:r>
            <a:r>
              <a:rPr kumimoji="1" lang="ja-JP" altLang="en-US" sz="1400" b="1" dirty="0" smtClean="0"/>
              <a:t>フィルターのドリフト制御</a:t>
            </a:r>
            <a:endParaRPr kumimoji="1" lang="en-US" altLang="ja-JP" sz="1400" b="1" dirty="0" smtClean="0"/>
          </a:p>
        </p:txBody>
      </p:sp>
      <p:sp>
        <p:nvSpPr>
          <p:cNvPr id="20" name="コンテンツ プレースホルダー 1"/>
          <p:cNvSpPr txBox="1">
            <a:spLocks/>
          </p:cNvSpPr>
          <p:nvPr/>
        </p:nvSpPr>
        <p:spPr>
          <a:xfrm>
            <a:off x="5148064" y="2852936"/>
            <a:ext cx="2817399" cy="46290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kumimoji="1" lang="ja-JP" altLang="en-US" sz="1400" b="1" dirty="0" smtClean="0"/>
              <a:t>倒立振り子のダンピング制御</a:t>
            </a:r>
            <a:endParaRPr kumimoji="1" lang="en-US" altLang="ja-JP" sz="1400" b="1" dirty="0" smtClean="0"/>
          </a:p>
        </p:txBody>
      </p:sp>
      <p:sp>
        <p:nvSpPr>
          <p:cNvPr id="21" name="コンテンツ プレースホルダー 1"/>
          <p:cNvSpPr txBox="1">
            <a:spLocks/>
          </p:cNvSpPr>
          <p:nvPr/>
        </p:nvSpPr>
        <p:spPr>
          <a:xfrm>
            <a:off x="242433" y="5990428"/>
            <a:ext cx="3681495" cy="46290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kumimoji="1" lang="ja-JP" altLang="en-US" sz="1400" b="1" dirty="0" smtClean="0"/>
              <a:t>鏡周りのモードのダンピング制御</a:t>
            </a:r>
            <a:endParaRPr kumimoji="1" lang="en-US" altLang="ja-JP" sz="1400" b="1" dirty="0" smtClean="0"/>
          </a:p>
        </p:txBody>
      </p:sp>
      <p:sp>
        <p:nvSpPr>
          <p:cNvPr id="22" name="コンテンツ プレースホルダー 1"/>
          <p:cNvSpPr txBox="1">
            <a:spLocks/>
          </p:cNvSpPr>
          <p:nvPr/>
        </p:nvSpPr>
        <p:spPr>
          <a:xfrm>
            <a:off x="5220072" y="5877272"/>
            <a:ext cx="3681495" cy="46290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kumimoji="1" lang="ja-JP" altLang="en-US" sz="1400" b="1" dirty="0" smtClean="0"/>
              <a:t>鏡のアラインメント制御</a:t>
            </a:r>
            <a:endParaRPr kumimoji="1" lang="en-US" altLang="ja-JP" sz="1400" b="1" dirty="0" smtClean="0"/>
          </a:p>
        </p:txBody>
      </p:sp>
      <p:pic>
        <p:nvPicPr>
          <p:cNvPr id="22536"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77619" y="4293095"/>
            <a:ext cx="1966381" cy="12846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537"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85391" y="4077472"/>
            <a:ext cx="1950905" cy="15837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460161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smtClean="0">
                <a:effectLst>
                  <a:outerShdw blurRad="38100" dist="38100" dir="2700000" algn="tl">
                    <a:srgbClr val="000000">
                      <a:alpha val="43137"/>
                    </a:srgbClr>
                  </a:outerShdw>
                </a:effectLst>
              </a:rPr>
              <a:t>制御ループの切り替え</a:t>
            </a:r>
            <a:endParaRPr kumimoji="1" lang="ja-JP" altLang="en-US" dirty="0">
              <a:effectLst>
                <a:outerShdw blurRad="38100" dist="38100" dir="2700000" algn="tl">
                  <a:srgbClr val="000000">
                    <a:alpha val="43137"/>
                  </a:srgbClr>
                </a:outerShdw>
              </a:effectLst>
            </a:endParaRPr>
          </a:p>
        </p:txBody>
      </p:sp>
      <p:sp>
        <p:nvSpPr>
          <p:cNvPr id="4" name="スライド番号プレースホルダー 3"/>
          <p:cNvSpPr>
            <a:spLocks noGrp="1"/>
          </p:cNvSpPr>
          <p:nvPr>
            <p:ph type="sldNum" sz="quarter" idx="11"/>
          </p:nvPr>
        </p:nvSpPr>
        <p:spPr/>
        <p:txBody>
          <a:bodyPr/>
          <a:lstStyle/>
          <a:p>
            <a:fld id="{F6F58ED1-7DA8-44AB-BE95-40629BCD7483}" type="slidenum">
              <a:rPr lang="de-DE" smtClean="0"/>
              <a:pPr/>
              <a:t>28</a:t>
            </a:fld>
            <a:endParaRPr lang="de-DE" dirty="0"/>
          </a:p>
        </p:txBody>
      </p:sp>
      <p:sp>
        <p:nvSpPr>
          <p:cNvPr id="15" name="正方形/長方形 14"/>
          <p:cNvSpPr/>
          <p:nvPr/>
        </p:nvSpPr>
        <p:spPr>
          <a:xfrm>
            <a:off x="5513276" y="107340"/>
            <a:ext cx="3523220" cy="369332"/>
          </a:xfrm>
          <a:prstGeom prst="rect">
            <a:avLst/>
          </a:prstGeom>
        </p:spPr>
        <p:txBody>
          <a:bodyPr wrap="square">
            <a:spAutoFit/>
          </a:bodyPr>
          <a:lstStyle/>
          <a:p>
            <a:pPr lvl="0" algn="r"/>
            <a:r>
              <a:rPr lang="en-US" altLang="ja-JP" b="1" dirty="0" smtClean="0">
                <a:solidFill>
                  <a:srgbClr val="7030A0"/>
                </a:solidFill>
              </a:rPr>
              <a:t>3. </a:t>
            </a:r>
            <a:r>
              <a:rPr lang="ja-JP" altLang="en-US" b="1" dirty="0" smtClean="0">
                <a:solidFill>
                  <a:srgbClr val="7030A0"/>
                </a:solidFill>
              </a:rPr>
              <a:t>防振装置の制御</a:t>
            </a:r>
            <a:endParaRPr kumimoji="1" lang="ja-JP" altLang="en-US" b="1" dirty="0">
              <a:solidFill>
                <a:srgbClr val="7030A0"/>
              </a:solidFill>
            </a:endParaRPr>
          </a:p>
        </p:txBody>
      </p:sp>
      <p:pic>
        <p:nvPicPr>
          <p:cNvPr id="378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51" y="1916832"/>
            <a:ext cx="8932245" cy="31963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角丸四角形 12"/>
          <p:cNvSpPr/>
          <p:nvPr/>
        </p:nvSpPr>
        <p:spPr>
          <a:xfrm>
            <a:off x="107504" y="1288117"/>
            <a:ext cx="2880320" cy="504056"/>
          </a:xfrm>
          <a:prstGeom prst="roundRect">
            <a:avLst/>
          </a:prstGeom>
        </p:spPr>
        <p:style>
          <a:lnRef idx="1">
            <a:schemeClr val="accent2"/>
          </a:lnRef>
          <a:fillRef idx="2">
            <a:schemeClr val="accent2"/>
          </a:fillRef>
          <a:effectRef idx="1">
            <a:schemeClr val="accent2"/>
          </a:effectRef>
          <a:fontRef idx="minor">
            <a:schemeClr val="dk1"/>
          </a:fontRef>
        </p:style>
        <p:txBody>
          <a:bodyPr rtlCol="0" anchor="t"/>
          <a:lstStyle/>
          <a:p>
            <a:r>
              <a:rPr kumimoji="1" lang="en-US" altLang="ja-JP" sz="2000" b="1" dirty="0" smtClean="0">
                <a:solidFill>
                  <a:srgbClr val="FF0000"/>
                </a:solidFill>
              </a:rPr>
              <a:t>1. Calm-down Phase</a:t>
            </a:r>
            <a:endParaRPr kumimoji="1" lang="ja-JP" altLang="en-US" sz="2000" b="1" dirty="0">
              <a:solidFill>
                <a:srgbClr val="FF0000"/>
              </a:solidFill>
            </a:endParaRPr>
          </a:p>
        </p:txBody>
      </p:sp>
      <p:sp>
        <p:nvSpPr>
          <p:cNvPr id="20" name="角丸四角形 19"/>
          <p:cNvSpPr/>
          <p:nvPr/>
        </p:nvSpPr>
        <p:spPr>
          <a:xfrm>
            <a:off x="6300192" y="1288117"/>
            <a:ext cx="2520280" cy="504056"/>
          </a:xfrm>
          <a:prstGeom prst="roundRect">
            <a:avLst/>
          </a:prstGeom>
        </p:spPr>
        <p:style>
          <a:lnRef idx="1">
            <a:schemeClr val="accent5"/>
          </a:lnRef>
          <a:fillRef idx="2">
            <a:schemeClr val="accent5"/>
          </a:fillRef>
          <a:effectRef idx="1">
            <a:schemeClr val="accent5"/>
          </a:effectRef>
          <a:fontRef idx="minor">
            <a:schemeClr val="dk1"/>
          </a:fontRef>
        </p:style>
        <p:txBody>
          <a:bodyPr rtlCol="0" anchor="t"/>
          <a:lstStyle/>
          <a:p>
            <a:r>
              <a:rPr kumimoji="1" lang="en-US" altLang="ja-JP" sz="2000" b="1" dirty="0" smtClean="0">
                <a:solidFill>
                  <a:srgbClr val="002060"/>
                </a:solidFill>
              </a:rPr>
              <a:t>3. Observation Phase</a:t>
            </a:r>
            <a:endParaRPr kumimoji="1" lang="ja-JP" altLang="en-US" sz="2000" b="1" dirty="0">
              <a:solidFill>
                <a:srgbClr val="002060"/>
              </a:solidFill>
            </a:endParaRPr>
          </a:p>
        </p:txBody>
      </p:sp>
      <p:sp>
        <p:nvSpPr>
          <p:cNvPr id="5" name="正方形/長方形 4"/>
          <p:cNvSpPr/>
          <p:nvPr/>
        </p:nvSpPr>
        <p:spPr>
          <a:xfrm>
            <a:off x="204988" y="5402012"/>
            <a:ext cx="2685351" cy="369332"/>
          </a:xfrm>
          <a:prstGeom prst="rect">
            <a:avLst/>
          </a:prstGeom>
        </p:spPr>
        <p:txBody>
          <a:bodyPr wrap="none">
            <a:spAutoFit/>
          </a:bodyPr>
          <a:lstStyle/>
          <a:p>
            <a:r>
              <a:rPr lang="ja-JP" altLang="en-US" b="1" dirty="0" smtClean="0"/>
              <a:t>ロバストなダンピング</a:t>
            </a:r>
            <a:r>
              <a:rPr lang="ja-JP" altLang="en-US" b="1" dirty="0"/>
              <a:t>制御</a:t>
            </a:r>
          </a:p>
        </p:txBody>
      </p:sp>
      <p:sp>
        <p:nvSpPr>
          <p:cNvPr id="21" name="正方形/長方形 20"/>
          <p:cNvSpPr/>
          <p:nvPr/>
        </p:nvSpPr>
        <p:spPr>
          <a:xfrm>
            <a:off x="3982609" y="5402012"/>
            <a:ext cx="1322798" cy="369332"/>
          </a:xfrm>
          <a:prstGeom prst="rect">
            <a:avLst/>
          </a:prstGeom>
        </p:spPr>
        <p:txBody>
          <a:bodyPr wrap="none">
            <a:spAutoFit/>
          </a:bodyPr>
          <a:lstStyle/>
          <a:p>
            <a:r>
              <a:rPr lang="ja-JP" altLang="en-US" b="1" dirty="0" smtClean="0"/>
              <a:t>低</a:t>
            </a:r>
            <a:r>
              <a:rPr lang="en-US" altLang="ja-JP" b="1" dirty="0" smtClean="0"/>
              <a:t>RMS</a:t>
            </a:r>
            <a:r>
              <a:rPr lang="ja-JP" altLang="en-US" b="1" dirty="0" smtClean="0"/>
              <a:t>制御</a:t>
            </a:r>
            <a:endParaRPr lang="ja-JP" altLang="en-US" b="1" dirty="0"/>
          </a:p>
        </p:txBody>
      </p:sp>
      <p:sp>
        <p:nvSpPr>
          <p:cNvPr id="22" name="正方形/長方形 21"/>
          <p:cNvSpPr/>
          <p:nvPr/>
        </p:nvSpPr>
        <p:spPr>
          <a:xfrm>
            <a:off x="6732240" y="5402012"/>
            <a:ext cx="1346844" cy="369332"/>
          </a:xfrm>
          <a:prstGeom prst="rect">
            <a:avLst/>
          </a:prstGeom>
        </p:spPr>
        <p:txBody>
          <a:bodyPr wrap="none">
            <a:spAutoFit/>
          </a:bodyPr>
          <a:lstStyle/>
          <a:p>
            <a:r>
              <a:rPr lang="ja-JP" altLang="en-US" b="1" dirty="0" smtClean="0"/>
              <a:t>低</a:t>
            </a:r>
            <a:r>
              <a:rPr lang="ja-JP" altLang="en-US" b="1" dirty="0"/>
              <a:t>雑音</a:t>
            </a:r>
            <a:r>
              <a:rPr lang="ja-JP" altLang="en-US" b="1" dirty="0" smtClean="0"/>
              <a:t>制御</a:t>
            </a:r>
            <a:endParaRPr lang="ja-JP" altLang="en-US" b="1" dirty="0"/>
          </a:p>
        </p:txBody>
      </p:sp>
      <p:sp>
        <p:nvSpPr>
          <p:cNvPr id="23" name="角丸四角形 22"/>
          <p:cNvSpPr/>
          <p:nvPr/>
        </p:nvSpPr>
        <p:spPr>
          <a:xfrm>
            <a:off x="3131840" y="1288118"/>
            <a:ext cx="3024336" cy="504056"/>
          </a:xfrm>
          <a:prstGeom prst="roundRect">
            <a:avLst/>
          </a:prstGeom>
        </p:spPr>
        <p:style>
          <a:lnRef idx="1">
            <a:schemeClr val="accent3"/>
          </a:lnRef>
          <a:fillRef idx="2">
            <a:schemeClr val="accent3"/>
          </a:fillRef>
          <a:effectRef idx="1">
            <a:schemeClr val="accent3"/>
          </a:effectRef>
          <a:fontRef idx="minor">
            <a:schemeClr val="dk1"/>
          </a:fontRef>
        </p:style>
        <p:txBody>
          <a:bodyPr rtlCol="0" anchor="t"/>
          <a:lstStyle/>
          <a:p>
            <a:r>
              <a:rPr kumimoji="1" lang="en-US" altLang="ja-JP" sz="2000" b="1" dirty="0" smtClean="0">
                <a:solidFill>
                  <a:srgbClr val="00B050"/>
                </a:solidFill>
              </a:rPr>
              <a:t>2. Lock-acquisition Phase</a:t>
            </a:r>
            <a:endParaRPr kumimoji="1" lang="ja-JP" altLang="en-US" sz="2000" b="1" dirty="0">
              <a:solidFill>
                <a:srgbClr val="00B050"/>
              </a:solidFill>
            </a:endParaRPr>
          </a:p>
        </p:txBody>
      </p:sp>
    </p:spTree>
    <p:extLst>
      <p:ext uri="{BB962C8B-B14F-4D97-AF65-F5344CB8AC3E}">
        <p14:creationId xmlns:p14="http://schemas.microsoft.com/office/powerpoint/2010/main" val="4676843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smtClean="0">
                <a:effectLst>
                  <a:outerShdw blurRad="38100" dist="38100" dir="2700000" algn="tl">
                    <a:srgbClr val="000000">
                      <a:alpha val="43137"/>
                    </a:srgbClr>
                  </a:outerShdw>
                </a:effectLst>
              </a:rPr>
              <a:t>制御フィルタ設計</a:t>
            </a:r>
            <a:endParaRPr kumimoji="1" lang="ja-JP" altLang="en-US" dirty="0">
              <a:effectLst>
                <a:outerShdw blurRad="38100" dist="38100" dir="2700000" algn="tl">
                  <a:srgbClr val="000000">
                    <a:alpha val="43137"/>
                  </a:srgbClr>
                </a:outerShdw>
              </a:effectLst>
            </a:endParaRPr>
          </a:p>
        </p:txBody>
      </p:sp>
      <p:sp>
        <p:nvSpPr>
          <p:cNvPr id="4" name="スライド番号プレースホルダー 3"/>
          <p:cNvSpPr>
            <a:spLocks noGrp="1"/>
          </p:cNvSpPr>
          <p:nvPr>
            <p:ph type="sldNum" sz="quarter" idx="11"/>
          </p:nvPr>
        </p:nvSpPr>
        <p:spPr/>
        <p:txBody>
          <a:bodyPr/>
          <a:lstStyle/>
          <a:p>
            <a:fld id="{F6F58ED1-7DA8-44AB-BE95-40629BCD7483}" type="slidenum">
              <a:rPr lang="de-DE" smtClean="0"/>
              <a:pPr/>
              <a:t>29</a:t>
            </a:fld>
            <a:endParaRPr lang="de-DE" dirty="0"/>
          </a:p>
        </p:txBody>
      </p:sp>
      <p:sp>
        <p:nvSpPr>
          <p:cNvPr id="15" name="正方形/長方形 14"/>
          <p:cNvSpPr/>
          <p:nvPr/>
        </p:nvSpPr>
        <p:spPr>
          <a:xfrm>
            <a:off x="5513276" y="107340"/>
            <a:ext cx="3523220" cy="369332"/>
          </a:xfrm>
          <a:prstGeom prst="rect">
            <a:avLst/>
          </a:prstGeom>
        </p:spPr>
        <p:txBody>
          <a:bodyPr wrap="square">
            <a:spAutoFit/>
          </a:bodyPr>
          <a:lstStyle/>
          <a:p>
            <a:pPr lvl="0" algn="r"/>
            <a:r>
              <a:rPr lang="en-US" altLang="ja-JP" b="1" dirty="0" smtClean="0">
                <a:solidFill>
                  <a:srgbClr val="7030A0"/>
                </a:solidFill>
              </a:rPr>
              <a:t>3. </a:t>
            </a:r>
            <a:r>
              <a:rPr lang="ja-JP" altLang="en-US" b="1" dirty="0" smtClean="0">
                <a:solidFill>
                  <a:srgbClr val="7030A0"/>
                </a:solidFill>
              </a:rPr>
              <a:t>防振装置の制御</a:t>
            </a:r>
            <a:endParaRPr kumimoji="1" lang="ja-JP" altLang="en-US" b="1" dirty="0">
              <a:solidFill>
                <a:srgbClr val="7030A0"/>
              </a:solidFill>
            </a:endParaRPr>
          </a:p>
        </p:txBody>
      </p:sp>
      <p:sp>
        <p:nvSpPr>
          <p:cNvPr id="12" name="コンテンツ プレースホルダー 1"/>
          <p:cNvSpPr txBox="1">
            <a:spLocks/>
          </p:cNvSpPr>
          <p:nvPr/>
        </p:nvSpPr>
        <p:spPr>
          <a:xfrm>
            <a:off x="-36512" y="1628800"/>
            <a:ext cx="5400600" cy="252028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kumimoji="1" lang="ja-JP" altLang="en-US" sz="2000" b="1" dirty="0" smtClean="0"/>
              <a:t>ダンピングの強さの調整</a:t>
            </a:r>
            <a:endParaRPr kumimoji="1" lang="en-US" altLang="ja-JP" sz="2000" b="1" dirty="0" smtClean="0"/>
          </a:p>
          <a:p>
            <a:r>
              <a:rPr kumimoji="1" lang="ja-JP" altLang="en-US" sz="2000" b="1" dirty="0" smtClean="0"/>
              <a:t>低周波でのドリフト制御　（</a:t>
            </a:r>
            <a:r>
              <a:rPr kumimoji="1" lang="en-US" altLang="ja-JP" sz="2000" b="1" dirty="0" smtClean="0"/>
              <a:t>DC</a:t>
            </a:r>
            <a:r>
              <a:rPr kumimoji="1" lang="ja-JP" altLang="en-US" sz="2000" b="1" dirty="0" smtClean="0"/>
              <a:t>ゲイン </a:t>
            </a:r>
            <a:r>
              <a:rPr kumimoji="1" lang="en-US" altLang="ja-JP" sz="2000" b="1" dirty="0" smtClean="0"/>
              <a:t>10</a:t>
            </a:r>
            <a:r>
              <a:rPr kumimoji="1" lang="en-US" altLang="ja-JP" sz="2000" b="1" baseline="30000" dirty="0" smtClean="0"/>
              <a:t>2</a:t>
            </a:r>
            <a:r>
              <a:rPr kumimoji="1" lang="en-US" altLang="ja-JP" sz="2000" b="1" dirty="0" smtClean="0"/>
              <a:t> -10</a:t>
            </a:r>
            <a:r>
              <a:rPr kumimoji="1" lang="en-US" altLang="ja-JP" sz="2000" b="1" baseline="30000" dirty="0" smtClean="0"/>
              <a:t>3</a:t>
            </a:r>
            <a:r>
              <a:rPr kumimoji="1" lang="ja-JP" altLang="en-US" sz="2000" b="1" dirty="0" smtClean="0"/>
              <a:t>）</a:t>
            </a:r>
            <a:endParaRPr kumimoji="1" lang="en-US" altLang="ja-JP" sz="2000" b="1" dirty="0" smtClean="0"/>
          </a:p>
          <a:p>
            <a:r>
              <a:rPr kumimoji="1" lang="ja-JP" altLang="en-US" sz="2000" b="1" dirty="0" smtClean="0"/>
              <a:t>センサーのブレンディング周波数の調整</a:t>
            </a:r>
            <a:endParaRPr kumimoji="1" lang="en-US" altLang="ja-JP" sz="2000" b="1" dirty="0" smtClean="0"/>
          </a:p>
          <a:p>
            <a:r>
              <a:rPr kumimoji="1" lang="ja-JP" altLang="en-US" sz="2000" b="1" dirty="0" smtClean="0"/>
              <a:t>機械共振</a:t>
            </a:r>
            <a:r>
              <a:rPr kumimoji="1" lang="ja-JP" altLang="en-US" sz="2000" b="1" dirty="0"/>
              <a:t>に</a:t>
            </a:r>
            <a:r>
              <a:rPr kumimoji="1" lang="ja-JP" altLang="en-US" sz="2000" b="1" dirty="0" smtClean="0"/>
              <a:t>よる発振の回避（ノッチフィルタ）</a:t>
            </a:r>
            <a:endParaRPr kumimoji="1" lang="en-US" altLang="ja-JP" sz="2000" b="1" dirty="0" smtClean="0"/>
          </a:p>
          <a:p>
            <a:r>
              <a:rPr kumimoji="1" lang="ja-JP" altLang="en-US" sz="2000" b="1" dirty="0" smtClean="0"/>
              <a:t>観測帯域</a:t>
            </a:r>
            <a:r>
              <a:rPr kumimoji="1" lang="en-US" altLang="ja-JP" sz="2000" b="1" dirty="0" smtClean="0"/>
              <a:t>(&gt;10 Hz)</a:t>
            </a:r>
            <a:r>
              <a:rPr kumimoji="1" lang="ja-JP" altLang="en-US" sz="2000" b="1" dirty="0"/>
              <a:t> </a:t>
            </a:r>
            <a:r>
              <a:rPr kumimoji="1" lang="ja-JP" altLang="en-US" sz="2000" b="1" dirty="0" smtClean="0"/>
              <a:t>における制御雑音低減</a:t>
            </a:r>
            <a:endParaRPr kumimoji="1" lang="en-US" altLang="ja-JP" sz="2000" b="1" dirty="0" smtClean="0"/>
          </a:p>
        </p:txBody>
      </p:sp>
      <p:pic>
        <p:nvPicPr>
          <p:cNvPr id="4198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94948" y="980728"/>
            <a:ext cx="3913556" cy="4392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直線コネクタ 5"/>
          <p:cNvCxnSpPr/>
          <p:nvPr/>
        </p:nvCxnSpPr>
        <p:spPr>
          <a:xfrm>
            <a:off x="5843020" y="2136699"/>
            <a:ext cx="312087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正方形/長方形 7"/>
          <p:cNvSpPr/>
          <p:nvPr/>
        </p:nvSpPr>
        <p:spPr>
          <a:xfrm>
            <a:off x="755576" y="4643844"/>
            <a:ext cx="4089581" cy="369332"/>
          </a:xfrm>
          <a:prstGeom prst="rect">
            <a:avLst/>
          </a:prstGeom>
        </p:spPr>
        <p:txBody>
          <a:bodyPr wrap="none">
            <a:spAutoFit/>
          </a:bodyPr>
          <a:lstStyle/>
          <a:p>
            <a:r>
              <a:rPr lang="ja-JP" altLang="en-US" b="1" dirty="0" smtClean="0"/>
              <a:t>例：アラインメント制御フィルターの設計</a:t>
            </a:r>
            <a:endParaRPr lang="ja-JP" altLang="en-US" b="1" dirty="0"/>
          </a:p>
        </p:txBody>
      </p:sp>
      <p:sp>
        <p:nvSpPr>
          <p:cNvPr id="24" name="コンテンツ プレースホルダー 1"/>
          <p:cNvSpPr txBox="1">
            <a:spLocks/>
          </p:cNvSpPr>
          <p:nvPr/>
        </p:nvSpPr>
        <p:spPr>
          <a:xfrm>
            <a:off x="-36511" y="1081336"/>
            <a:ext cx="5400600" cy="61947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kumimoji="1" lang="ja-JP" altLang="en-US" sz="2000" b="1" dirty="0" smtClean="0"/>
              <a:t>剛体モデルを利用した制御シミュレーション</a:t>
            </a:r>
            <a:endParaRPr kumimoji="1" lang="en-US" altLang="ja-JP" sz="2000" b="1" dirty="0" smtClean="0"/>
          </a:p>
        </p:txBody>
      </p:sp>
    </p:spTree>
    <p:extLst>
      <p:ext uri="{BB962C8B-B14F-4D97-AF65-F5344CB8AC3E}">
        <p14:creationId xmlns:p14="http://schemas.microsoft.com/office/powerpoint/2010/main" val="38261058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smtClean="0"/>
              <a:t>本日の流れ</a:t>
            </a:r>
            <a:endParaRPr kumimoji="1" lang="ja-JP" altLang="en-US" dirty="0"/>
          </a:p>
        </p:txBody>
      </p:sp>
      <p:sp>
        <p:nvSpPr>
          <p:cNvPr id="4" name="スライド番号プレースホルダー 3"/>
          <p:cNvSpPr>
            <a:spLocks noGrp="1"/>
          </p:cNvSpPr>
          <p:nvPr>
            <p:ph type="sldNum" sz="quarter" idx="11"/>
          </p:nvPr>
        </p:nvSpPr>
        <p:spPr/>
        <p:txBody>
          <a:bodyPr/>
          <a:lstStyle/>
          <a:p>
            <a:fld id="{F6F58ED1-7DA8-44AB-BE95-40629BCD7483}" type="slidenum">
              <a:rPr lang="de-DE" smtClean="0"/>
              <a:pPr/>
              <a:t>3</a:t>
            </a:fld>
            <a:endParaRPr lang="de-DE" dirty="0"/>
          </a:p>
        </p:txBody>
      </p:sp>
      <p:graphicFrame>
        <p:nvGraphicFramePr>
          <p:cNvPr id="2" name="図表 1"/>
          <p:cNvGraphicFramePr/>
          <p:nvPr>
            <p:extLst>
              <p:ext uri="{D42A27DB-BD31-4B8C-83A1-F6EECF244321}">
                <p14:modId xmlns:p14="http://schemas.microsoft.com/office/powerpoint/2010/main" val="2824272828"/>
              </p:ext>
            </p:extLst>
          </p:nvPr>
        </p:nvGraphicFramePr>
        <p:xfrm>
          <a:off x="107504" y="980728"/>
          <a:ext cx="8856984" cy="5040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正方形/長方形 11"/>
          <p:cNvSpPr/>
          <p:nvPr/>
        </p:nvSpPr>
        <p:spPr>
          <a:xfrm>
            <a:off x="5513276" y="107340"/>
            <a:ext cx="3523220" cy="369332"/>
          </a:xfrm>
          <a:prstGeom prst="rect">
            <a:avLst/>
          </a:prstGeom>
        </p:spPr>
        <p:txBody>
          <a:bodyPr wrap="square">
            <a:spAutoFit/>
          </a:bodyPr>
          <a:lstStyle/>
          <a:p>
            <a:pPr lvl="0" algn="r"/>
            <a:r>
              <a:rPr lang="en-US" altLang="ja-JP" b="1" dirty="0" smtClean="0">
                <a:solidFill>
                  <a:schemeClr val="bg1">
                    <a:lumMod val="75000"/>
                  </a:schemeClr>
                </a:solidFill>
              </a:rPr>
              <a:t>0.  </a:t>
            </a:r>
            <a:r>
              <a:rPr lang="ja-JP" altLang="en-US" b="1" dirty="0">
                <a:solidFill>
                  <a:schemeClr val="bg1">
                    <a:lumMod val="75000"/>
                  </a:schemeClr>
                </a:solidFill>
              </a:rPr>
              <a:t>構成</a:t>
            </a:r>
            <a:endParaRPr kumimoji="1" lang="ja-JP" altLang="en-US" b="1" dirty="0">
              <a:solidFill>
                <a:schemeClr val="bg1">
                  <a:lumMod val="75000"/>
                </a:schemeClr>
              </a:solidFill>
            </a:endParaRPr>
          </a:p>
        </p:txBody>
      </p:sp>
    </p:spTree>
    <p:extLst>
      <p:ext uri="{BB962C8B-B14F-4D97-AF65-F5344CB8AC3E}">
        <p14:creationId xmlns:p14="http://schemas.microsoft.com/office/powerpoint/2010/main" val="12525652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smtClean="0"/>
              <a:t>本日の流れ</a:t>
            </a:r>
            <a:endParaRPr kumimoji="1" lang="ja-JP" altLang="en-US" dirty="0"/>
          </a:p>
        </p:txBody>
      </p:sp>
      <p:sp>
        <p:nvSpPr>
          <p:cNvPr id="4" name="スライド番号プレースホルダー 3"/>
          <p:cNvSpPr>
            <a:spLocks noGrp="1"/>
          </p:cNvSpPr>
          <p:nvPr>
            <p:ph type="sldNum" sz="quarter" idx="11"/>
          </p:nvPr>
        </p:nvSpPr>
        <p:spPr/>
        <p:txBody>
          <a:bodyPr/>
          <a:lstStyle/>
          <a:p>
            <a:fld id="{F6F58ED1-7DA8-44AB-BE95-40629BCD7483}" type="slidenum">
              <a:rPr lang="de-DE" smtClean="0"/>
              <a:pPr/>
              <a:t>30</a:t>
            </a:fld>
            <a:endParaRPr lang="de-DE" dirty="0"/>
          </a:p>
        </p:txBody>
      </p:sp>
      <p:graphicFrame>
        <p:nvGraphicFramePr>
          <p:cNvPr id="2" name="図表 1"/>
          <p:cNvGraphicFramePr/>
          <p:nvPr>
            <p:extLst>
              <p:ext uri="{D42A27DB-BD31-4B8C-83A1-F6EECF244321}">
                <p14:modId xmlns:p14="http://schemas.microsoft.com/office/powerpoint/2010/main" val="1539430948"/>
              </p:ext>
            </p:extLst>
          </p:nvPr>
        </p:nvGraphicFramePr>
        <p:xfrm>
          <a:off x="107504" y="980728"/>
          <a:ext cx="8856984" cy="5040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正方形/長方形 5"/>
          <p:cNvSpPr/>
          <p:nvPr/>
        </p:nvSpPr>
        <p:spPr>
          <a:xfrm>
            <a:off x="5513276" y="107340"/>
            <a:ext cx="3523220" cy="369332"/>
          </a:xfrm>
          <a:prstGeom prst="rect">
            <a:avLst/>
          </a:prstGeom>
        </p:spPr>
        <p:txBody>
          <a:bodyPr wrap="square">
            <a:spAutoFit/>
          </a:bodyPr>
          <a:lstStyle/>
          <a:p>
            <a:pPr lvl="0" algn="r"/>
            <a:r>
              <a:rPr lang="en-US" altLang="ja-JP" b="1" dirty="0" smtClean="0">
                <a:solidFill>
                  <a:srgbClr val="00B0F0"/>
                </a:solidFill>
              </a:rPr>
              <a:t>4.</a:t>
            </a:r>
            <a:r>
              <a:rPr lang="ja-JP" altLang="en-US" b="1" dirty="0" smtClean="0">
                <a:solidFill>
                  <a:srgbClr val="00B0F0"/>
                </a:solidFill>
              </a:rPr>
              <a:t>制御実験</a:t>
            </a:r>
            <a:endParaRPr kumimoji="1" lang="ja-JP" altLang="en-US" b="1" dirty="0">
              <a:solidFill>
                <a:srgbClr val="00B0F0"/>
              </a:solidFill>
            </a:endParaRPr>
          </a:p>
        </p:txBody>
      </p:sp>
    </p:spTree>
    <p:extLst>
      <p:ext uri="{BB962C8B-B14F-4D97-AF65-F5344CB8AC3E}">
        <p14:creationId xmlns:p14="http://schemas.microsoft.com/office/powerpoint/2010/main" val="9264717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en-US" altLang="ja-JP" dirty="0" smtClean="0">
                <a:effectLst>
                  <a:outerShdw blurRad="38100" dist="38100" dir="2700000" algn="tl">
                    <a:srgbClr val="000000">
                      <a:alpha val="43137"/>
                    </a:srgbClr>
                  </a:outerShdw>
                </a:effectLst>
              </a:rPr>
              <a:t>Type-B SAS </a:t>
            </a:r>
            <a:r>
              <a:rPr kumimoji="1" lang="ja-JP" altLang="en-US" sz="3200" dirty="0" smtClean="0">
                <a:effectLst>
                  <a:outerShdw blurRad="38100" dist="38100" dir="2700000" algn="tl">
                    <a:srgbClr val="000000">
                      <a:alpha val="43137"/>
                    </a:srgbClr>
                  </a:outerShdw>
                </a:effectLst>
              </a:rPr>
              <a:t>プロトタイプ</a:t>
            </a:r>
            <a:endParaRPr kumimoji="1" lang="ja-JP" altLang="en-US" sz="3200" dirty="0">
              <a:effectLst>
                <a:outerShdw blurRad="38100" dist="38100" dir="2700000" algn="tl">
                  <a:srgbClr val="000000">
                    <a:alpha val="43137"/>
                  </a:srgbClr>
                </a:outerShdw>
              </a:effectLst>
            </a:endParaRPr>
          </a:p>
        </p:txBody>
      </p:sp>
      <p:sp>
        <p:nvSpPr>
          <p:cNvPr id="4" name="スライド番号プレースホルダー 3"/>
          <p:cNvSpPr>
            <a:spLocks noGrp="1"/>
          </p:cNvSpPr>
          <p:nvPr>
            <p:ph type="sldNum" sz="quarter" idx="11"/>
          </p:nvPr>
        </p:nvSpPr>
        <p:spPr/>
        <p:txBody>
          <a:bodyPr/>
          <a:lstStyle/>
          <a:p>
            <a:fld id="{F6F58ED1-7DA8-44AB-BE95-40629BCD7483}" type="slidenum">
              <a:rPr lang="de-DE" smtClean="0"/>
              <a:pPr/>
              <a:t>31</a:t>
            </a:fld>
            <a:endParaRPr lang="de-DE" dirty="0"/>
          </a:p>
        </p:txBody>
      </p:sp>
      <p:sp>
        <p:nvSpPr>
          <p:cNvPr id="12" name="正方形/長方形 11"/>
          <p:cNvSpPr/>
          <p:nvPr/>
        </p:nvSpPr>
        <p:spPr>
          <a:xfrm>
            <a:off x="5513276" y="107340"/>
            <a:ext cx="3523220" cy="369332"/>
          </a:xfrm>
          <a:prstGeom prst="rect">
            <a:avLst/>
          </a:prstGeom>
        </p:spPr>
        <p:txBody>
          <a:bodyPr wrap="square">
            <a:spAutoFit/>
          </a:bodyPr>
          <a:lstStyle/>
          <a:p>
            <a:pPr lvl="0" algn="r"/>
            <a:r>
              <a:rPr lang="en-US" altLang="ja-JP" b="1" dirty="0" smtClean="0">
                <a:solidFill>
                  <a:srgbClr val="00B0F0"/>
                </a:solidFill>
              </a:rPr>
              <a:t>4.</a:t>
            </a:r>
            <a:r>
              <a:rPr lang="ja-JP" altLang="en-US" b="1" dirty="0" smtClean="0">
                <a:solidFill>
                  <a:srgbClr val="00B0F0"/>
                </a:solidFill>
              </a:rPr>
              <a:t>制御実験</a:t>
            </a:r>
            <a:endParaRPr kumimoji="1" lang="ja-JP" altLang="en-US" b="1" dirty="0">
              <a:solidFill>
                <a:srgbClr val="00B0F0"/>
              </a:solidFill>
            </a:endParaRPr>
          </a:p>
        </p:txBody>
      </p:sp>
      <p:pic>
        <p:nvPicPr>
          <p:cNvPr id="2355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3066301"/>
            <a:ext cx="5832648" cy="3241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コンテンツ プレースホルダー 1"/>
          <p:cNvSpPr txBox="1">
            <a:spLocks/>
          </p:cNvSpPr>
          <p:nvPr/>
        </p:nvSpPr>
        <p:spPr>
          <a:xfrm>
            <a:off x="35496" y="1124744"/>
            <a:ext cx="5076453" cy="228177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kumimoji="1" lang="ja-JP" altLang="en-US" sz="2000" b="1" dirty="0" smtClean="0"/>
              <a:t>組立性、制御性の確認</a:t>
            </a:r>
            <a:endParaRPr kumimoji="1" lang="en-US" altLang="ja-JP" sz="2000" b="1" dirty="0" smtClean="0"/>
          </a:p>
          <a:p>
            <a:r>
              <a:rPr kumimoji="1" lang="ja-JP" altLang="en-US" sz="2000" b="1" u="sng" dirty="0" smtClean="0"/>
              <a:t>本番</a:t>
            </a:r>
            <a:r>
              <a:rPr kumimoji="1" lang="ja-JP" altLang="en-US" sz="2000" b="1" u="sng" dirty="0"/>
              <a:t>と</a:t>
            </a:r>
            <a:r>
              <a:rPr kumimoji="1" lang="ja-JP" altLang="en-US" sz="2000" b="1" u="sng" dirty="0" smtClean="0"/>
              <a:t>の主な相違点</a:t>
            </a:r>
            <a:endParaRPr kumimoji="1" lang="en-US" altLang="ja-JP" sz="2000" b="1" u="sng" dirty="0" smtClean="0"/>
          </a:p>
          <a:p>
            <a:pPr lvl="1"/>
            <a:r>
              <a:rPr kumimoji="1" lang="ja-JP" altLang="en-US" sz="1800" b="1" dirty="0" smtClean="0"/>
              <a:t>鏡がダミー（アルミ製）</a:t>
            </a:r>
            <a:endParaRPr kumimoji="1" lang="en-US" altLang="ja-JP" sz="1800" b="1" dirty="0" smtClean="0"/>
          </a:p>
          <a:p>
            <a:pPr lvl="1"/>
            <a:r>
              <a:rPr kumimoji="1" lang="ja-JP" altLang="en-US" sz="1800" b="1" dirty="0" smtClean="0"/>
              <a:t>干渉計無し（代わりにフォトセンサ導入）</a:t>
            </a:r>
            <a:endParaRPr kumimoji="1" lang="en-US" altLang="ja-JP" sz="1800" b="1" dirty="0" smtClean="0"/>
          </a:p>
          <a:p>
            <a:pPr lvl="1"/>
            <a:r>
              <a:rPr kumimoji="1" lang="ja-JP" altLang="en-US" sz="1800" b="1" dirty="0" smtClean="0"/>
              <a:t>ハイパワーのアクチュエータ</a:t>
            </a:r>
            <a:endParaRPr kumimoji="1" lang="en-US" altLang="ja-JP" sz="1800" b="1" dirty="0" smtClean="0"/>
          </a:p>
        </p:txBody>
      </p:sp>
      <p:sp>
        <p:nvSpPr>
          <p:cNvPr id="17" name="コンテンツ プレースホルダー 1"/>
          <p:cNvSpPr txBox="1">
            <a:spLocks/>
          </p:cNvSpPr>
          <p:nvPr/>
        </p:nvSpPr>
        <p:spPr>
          <a:xfrm>
            <a:off x="3563888" y="692696"/>
            <a:ext cx="5688632" cy="93610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kumimoji="1" lang="ja-JP" altLang="en-US" sz="1800" b="1" dirty="0" smtClean="0"/>
              <a:t>＠国立天文台三鷹キャンパス </a:t>
            </a:r>
            <a:r>
              <a:rPr kumimoji="1" lang="en-US" altLang="ja-JP" sz="1800" b="1" dirty="0" smtClean="0"/>
              <a:t>TAMA300 </a:t>
            </a:r>
            <a:r>
              <a:rPr kumimoji="1" lang="ja-JP" altLang="en-US" sz="1800" b="1" dirty="0" smtClean="0"/>
              <a:t>西エンド</a:t>
            </a:r>
            <a:endParaRPr kumimoji="1" lang="en-US" altLang="ja-JP" sz="1800" b="1" dirty="0" smtClean="0"/>
          </a:p>
        </p:txBody>
      </p:sp>
      <p:pic>
        <p:nvPicPr>
          <p:cNvPr id="2355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67257" y="1179891"/>
            <a:ext cx="3106097" cy="5147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030919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smtClean="0">
                <a:effectLst>
                  <a:outerShdw blurRad="38100" dist="38100" dir="2700000" algn="tl">
                    <a:srgbClr val="000000">
                      <a:alpha val="43137"/>
                    </a:srgbClr>
                  </a:outerShdw>
                </a:effectLst>
              </a:rPr>
              <a:t>デジタル制御系</a:t>
            </a:r>
            <a:endParaRPr kumimoji="1" lang="ja-JP" altLang="en-US" dirty="0">
              <a:effectLst>
                <a:outerShdw blurRad="38100" dist="38100" dir="2700000" algn="tl">
                  <a:srgbClr val="000000">
                    <a:alpha val="43137"/>
                  </a:srgbClr>
                </a:outerShdw>
              </a:effectLst>
            </a:endParaRPr>
          </a:p>
        </p:txBody>
      </p:sp>
      <p:sp>
        <p:nvSpPr>
          <p:cNvPr id="4" name="スライド番号プレースホルダー 3"/>
          <p:cNvSpPr>
            <a:spLocks noGrp="1"/>
          </p:cNvSpPr>
          <p:nvPr>
            <p:ph type="sldNum" sz="quarter" idx="11"/>
          </p:nvPr>
        </p:nvSpPr>
        <p:spPr/>
        <p:txBody>
          <a:bodyPr/>
          <a:lstStyle/>
          <a:p>
            <a:fld id="{F6F58ED1-7DA8-44AB-BE95-40629BCD7483}" type="slidenum">
              <a:rPr lang="de-DE" smtClean="0"/>
              <a:pPr/>
              <a:t>32</a:t>
            </a:fld>
            <a:endParaRPr lang="de-DE" dirty="0"/>
          </a:p>
        </p:txBody>
      </p:sp>
      <p:sp>
        <p:nvSpPr>
          <p:cNvPr id="12" name="正方形/長方形 11"/>
          <p:cNvSpPr/>
          <p:nvPr/>
        </p:nvSpPr>
        <p:spPr>
          <a:xfrm>
            <a:off x="5513276" y="107340"/>
            <a:ext cx="3523220" cy="369332"/>
          </a:xfrm>
          <a:prstGeom prst="rect">
            <a:avLst/>
          </a:prstGeom>
        </p:spPr>
        <p:txBody>
          <a:bodyPr wrap="square">
            <a:spAutoFit/>
          </a:bodyPr>
          <a:lstStyle/>
          <a:p>
            <a:pPr lvl="0" algn="r"/>
            <a:r>
              <a:rPr lang="en-US" altLang="ja-JP" b="1" dirty="0" smtClean="0">
                <a:solidFill>
                  <a:srgbClr val="00B0F0"/>
                </a:solidFill>
              </a:rPr>
              <a:t>4.</a:t>
            </a:r>
            <a:r>
              <a:rPr lang="ja-JP" altLang="en-US" b="1" dirty="0" smtClean="0">
                <a:solidFill>
                  <a:srgbClr val="00B0F0"/>
                </a:solidFill>
              </a:rPr>
              <a:t>制御実験</a:t>
            </a:r>
            <a:endParaRPr kumimoji="1" lang="ja-JP" altLang="en-US" b="1" dirty="0">
              <a:solidFill>
                <a:srgbClr val="00B0F0"/>
              </a:solidFill>
            </a:endParaRPr>
          </a:p>
        </p:txBody>
      </p:sp>
      <p:sp>
        <p:nvSpPr>
          <p:cNvPr id="16" name="コンテンツ プレースホルダー 1"/>
          <p:cNvSpPr txBox="1">
            <a:spLocks/>
          </p:cNvSpPr>
          <p:nvPr/>
        </p:nvSpPr>
        <p:spPr>
          <a:xfrm>
            <a:off x="35496" y="980728"/>
            <a:ext cx="8208912" cy="172819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kumimoji="1" lang="en-US" altLang="ja-JP" sz="2000" b="1" dirty="0" smtClean="0"/>
              <a:t>KAGRA</a:t>
            </a:r>
            <a:r>
              <a:rPr kumimoji="1" lang="ja-JP" altLang="en-US" sz="2000" b="1" dirty="0" smtClean="0"/>
              <a:t>本番と同様のデジタルシステムを使用</a:t>
            </a:r>
            <a:endParaRPr kumimoji="1" lang="en-US" altLang="ja-JP" sz="2000" b="1" dirty="0" smtClean="0"/>
          </a:p>
          <a:p>
            <a:r>
              <a:rPr kumimoji="1" lang="en-US" altLang="ja-JP" sz="2000" b="1" dirty="0" smtClean="0"/>
              <a:t>ADC, DAC</a:t>
            </a:r>
            <a:r>
              <a:rPr kumimoji="1" lang="ja-JP" altLang="en-US" sz="2000" b="1" dirty="0" smtClean="0"/>
              <a:t>の量子化雑音 </a:t>
            </a:r>
            <a:r>
              <a:rPr kumimoji="1" lang="en-US" altLang="ja-JP" sz="2000" b="1" dirty="0" smtClean="0"/>
              <a:t>~</a:t>
            </a:r>
            <a:r>
              <a:rPr kumimoji="1" lang="en-US" altLang="ja-JP" sz="2000" b="1" dirty="0" err="1" smtClean="0"/>
              <a:t>μV</a:t>
            </a:r>
            <a:r>
              <a:rPr kumimoji="1" lang="en-US" altLang="ja-JP" sz="2000" b="1" dirty="0" smtClean="0"/>
              <a:t>/</a:t>
            </a:r>
            <a:r>
              <a:rPr kumimoji="1" lang="ja-JP" altLang="en-US" sz="2000" b="1" dirty="0" smtClean="0"/>
              <a:t>√</a:t>
            </a:r>
            <a:r>
              <a:rPr kumimoji="1" lang="en-US" altLang="ja-JP" sz="2000" b="1" dirty="0" smtClean="0"/>
              <a:t>Hz </a:t>
            </a:r>
            <a:r>
              <a:rPr kumimoji="1" lang="ja-JP" altLang="en-US" sz="2000" b="1" dirty="0" smtClean="0"/>
              <a:t>導入、制御帯域に制限 </a:t>
            </a:r>
            <a:r>
              <a:rPr kumimoji="1" lang="en-US" altLang="ja-JP" sz="2000" b="1" dirty="0" smtClean="0"/>
              <a:t>(&lt;~100 Hz)</a:t>
            </a:r>
          </a:p>
          <a:p>
            <a:r>
              <a:rPr kumimoji="1" lang="ja-JP" altLang="en-US" sz="2000" b="1" u="sng" dirty="0" smtClean="0">
                <a:solidFill>
                  <a:srgbClr val="FF0000"/>
                </a:solidFill>
                <a:latin typeface="HGｺﾞｼｯｸE" panose="020B0909000000000000" pitchFamily="49" charset="-128"/>
                <a:ea typeface="HGｺﾞｼｯｸE" panose="020B0909000000000000" pitchFamily="49" charset="-128"/>
              </a:rPr>
              <a:t>多自由度の複雑な制御</a:t>
            </a:r>
            <a:r>
              <a:rPr kumimoji="1" lang="ja-JP" altLang="en-US" sz="2000" b="1" dirty="0" smtClean="0"/>
              <a:t>を実装しやすい</a:t>
            </a:r>
            <a:endParaRPr kumimoji="1" lang="en-US" altLang="ja-JP" sz="2000" b="1" dirty="0" smtClean="0"/>
          </a:p>
        </p:txBody>
      </p:sp>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607378"/>
            <a:ext cx="5832648" cy="34859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正方形/長方形 4"/>
          <p:cNvSpPr/>
          <p:nvPr/>
        </p:nvSpPr>
        <p:spPr>
          <a:xfrm>
            <a:off x="5364088" y="1691516"/>
            <a:ext cx="3730508" cy="369332"/>
          </a:xfrm>
          <a:prstGeom prst="rect">
            <a:avLst/>
          </a:prstGeom>
        </p:spPr>
        <p:txBody>
          <a:bodyPr wrap="none">
            <a:spAutoFit/>
          </a:bodyPr>
          <a:lstStyle/>
          <a:p>
            <a:r>
              <a:rPr lang="ja-JP" altLang="en-US" b="1" dirty="0" smtClean="0">
                <a:solidFill>
                  <a:srgbClr val="7030A0"/>
                </a:solidFill>
              </a:rPr>
              <a:t>（防振装置の制御帯域は</a:t>
            </a:r>
            <a:r>
              <a:rPr lang="en-US" altLang="ja-JP" b="1" dirty="0" smtClean="0">
                <a:solidFill>
                  <a:srgbClr val="7030A0"/>
                </a:solidFill>
              </a:rPr>
              <a:t>~1 Hz</a:t>
            </a:r>
            <a:r>
              <a:rPr lang="ja-JP" altLang="en-US" b="1" dirty="0" smtClean="0">
                <a:solidFill>
                  <a:srgbClr val="7030A0"/>
                </a:solidFill>
              </a:rPr>
              <a:t>程度）</a:t>
            </a:r>
            <a:endParaRPr lang="ja-JP" altLang="en-US" b="1" dirty="0">
              <a:solidFill>
                <a:srgbClr val="7030A0"/>
              </a:solidFill>
            </a:endParaRPr>
          </a:p>
        </p:txBody>
      </p:sp>
      <p:pic>
        <p:nvPicPr>
          <p:cNvPr id="2457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0232" y="2687398"/>
            <a:ext cx="1792258" cy="35333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168168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smtClean="0"/>
              <a:t>懸架系の周波数</a:t>
            </a:r>
            <a:r>
              <a:rPr kumimoji="1" lang="ja-JP" altLang="en-US" dirty="0" smtClean="0">
                <a:effectLst>
                  <a:outerShdw blurRad="38100" dist="38100" dir="2700000" algn="tl">
                    <a:srgbClr val="000000">
                      <a:alpha val="43137"/>
                    </a:srgbClr>
                  </a:outerShdw>
                </a:effectLst>
              </a:rPr>
              <a:t>応答チェック</a:t>
            </a:r>
            <a:endParaRPr kumimoji="1" lang="ja-JP" altLang="en-US" dirty="0">
              <a:effectLst>
                <a:outerShdw blurRad="38100" dist="38100" dir="2700000" algn="tl">
                  <a:srgbClr val="000000">
                    <a:alpha val="43137"/>
                  </a:srgbClr>
                </a:outerShdw>
              </a:effectLst>
            </a:endParaRPr>
          </a:p>
        </p:txBody>
      </p:sp>
      <p:sp>
        <p:nvSpPr>
          <p:cNvPr id="4" name="スライド番号プレースホルダー 3"/>
          <p:cNvSpPr>
            <a:spLocks noGrp="1"/>
          </p:cNvSpPr>
          <p:nvPr>
            <p:ph type="sldNum" sz="quarter" idx="11"/>
          </p:nvPr>
        </p:nvSpPr>
        <p:spPr/>
        <p:txBody>
          <a:bodyPr/>
          <a:lstStyle/>
          <a:p>
            <a:fld id="{F6F58ED1-7DA8-44AB-BE95-40629BCD7483}" type="slidenum">
              <a:rPr lang="de-DE" smtClean="0"/>
              <a:pPr/>
              <a:t>33</a:t>
            </a:fld>
            <a:endParaRPr lang="de-DE" dirty="0"/>
          </a:p>
        </p:txBody>
      </p:sp>
      <p:sp>
        <p:nvSpPr>
          <p:cNvPr id="12" name="正方形/長方形 11"/>
          <p:cNvSpPr/>
          <p:nvPr/>
        </p:nvSpPr>
        <p:spPr>
          <a:xfrm>
            <a:off x="5513276" y="107340"/>
            <a:ext cx="3523220" cy="369332"/>
          </a:xfrm>
          <a:prstGeom prst="rect">
            <a:avLst/>
          </a:prstGeom>
        </p:spPr>
        <p:txBody>
          <a:bodyPr wrap="square">
            <a:spAutoFit/>
          </a:bodyPr>
          <a:lstStyle/>
          <a:p>
            <a:pPr lvl="0" algn="r"/>
            <a:r>
              <a:rPr lang="en-US" altLang="ja-JP" b="1" dirty="0" smtClean="0">
                <a:solidFill>
                  <a:srgbClr val="00B0F0"/>
                </a:solidFill>
              </a:rPr>
              <a:t>4.</a:t>
            </a:r>
            <a:r>
              <a:rPr lang="ja-JP" altLang="en-US" b="1" dirty="0" smtClean="0">
                <a:solidFill>
                  <a:srgbClr val="00B0F0"/>
                </a:solidFill>
              </a:rPr>
              <a:t>制御実験</a:t>
            </a:r>
            <a:endParaRPr kumimoji="1" lang="ja-JP" altLang="en-US" b="1" dirty="0">
              <a:solidFill>
                <a:srgbClr val="00B0F0"/>
              </a:solidFill>
            </a:endParaRPr>
          </a:p>
        </p:txBody>
      </p:sp>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2060848"/>
            <a:ext cx="6214170" cy="3960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コンテンツ プレースホルダー 1"/>
          <p:cNvSpPr txBox="1">
            <a:spLocks/>
          </p:cNvSpPr>
          <p:nvPr/>
        </p:nvSpPr>
        <p:spPr>
          <a:xfrm>
            <a:off x="35496" y="908720"/>
            <a:ext cx="8208912" cy="115212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kumimoji="1" lang="ja-JP" altLang="en-US" sz="1800" b="1" dirty="0" smtClean="0"/>
              <a:t>アクチュエータからセンサーへの</a:t>
            </a:r>
            <a:r>
              <a:rPr kumimoji="1" lang="ja-JP" altLang="en-US" sz="1800" b="1" dirty="0"/>
              <a:t>伝達</a:t>
            </a:r>
            <a:r>
              <a:rPr kumimoji="1" lang="ja-JP" altLang="en-US" sz="1800" b="1" dirty="0" smtClean="0"/>
              <a:t>関数測定</a:t>
            </a:r>
            <a:endParaRPr kumimoji="1" lang="en-US" altLang="ja-JP" sz="1800" b="1" dirty="0" smtClean="0"/>
          </a:p>
          <a:p>
            <a:r>
              <a:rPr kumimoji="1" lang="ja-JP" altLang="en-US" sz="1800" b="1" dirty="0" smtClean="0"/>
              <a:t>剛体モデル</a:t>
            </a:r>
            <a:r>
              <a:rPr kumimoji="1" lang="ja-JP" altLang="en-US" sz="1800" b="1" dirty="0"/>
              <a:t>に</a:t>
            </a:r>
            <a:r>
              <a:rPr kumimoji="1" lang="ja-JP" altLang="en-US" sz="1800" b="1" dirty="0" smtClean="0"/>
              <a:t>よるシミュレーションとほぼ一致</a:t>
            </a:r>
          </a:p>
          <a:p>
            <a:r>
              <a:rPr kumimoji="1" lang="ja-JP" altLang="en-US" sz="1800" b="1" dirty="0" smtClean="0"/>
              <a:t>高周波</a:t>
            </a:r>
            <a:r>
              <a:rPr kumimoji="1" lang="en-US" altLang="ja-JP" sz="1800" b="1" dirty="0" smtClean="0"/>
              <a:t>(&gt;30 Hz)</a:t>
            </a:r>
            <a:r>
              <a:rPr kumimoji="1" lang="ja-JP" altLang="en-US" sz="1800" b="1" dirty="0" smtClean="0"/>
              <a:t>の応答はセンサーとアクチュエータの電磁気的なカップリング</a:t>
            </a:r>
            <a:endParaRPr kumimoji="1" lang="en-US" altLang="ja-JP" sz="1800" b="1" dirty="0" smtClean="0"/>
          </a:p>
        </p:txBody>
      </p:sp>
      <p:pic>
        <p:nvPicPr>
          <p:cNvPr id="2560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6607" y="2442009"/>
            <a:ext cx="1543050" cy="3486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角丸四角形 1"/>
          <p:cNvSpPr/>
          <p:nvPr/>
        </p:nvSpPr>
        <p:spPr>
          <a:xfrm>
            <a:off x="7164288" y="4725144"/>
            <a:ext cx="720080" cy="57606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2299593" y="5939988"/>
            <a:ext cx="4358886" cy="338554"/>
          </a:xfrm>
          <a:prstGeom prst="rect">
            <a:avLst/>
          </a:prstGeom>
        </p:spPr>
        <p:txBody>
          <a:bodyPr wrap="none">
            <a:spAutoFit/>
          </a:bodyPr>
          <a:lstStyle/>
          <a:p>
            <a:r>
              <a:rPr lang="ja-JP" altLang="en-US" sz="1600" b="1" dirty="0" smtClean="0">
                <a:solidFill>
                  <a:srgbClr val="FF0000"/>
                </a:solidFill>
              </a:rPr>
              <a:t>中段マスの</a:t>
            </a:r>
            <a:r>
              <a:rPr lang="en-US" altLang="ja-JP" sz="1600" b="1" dirty="0" smtClean="0">
                <a:solidFill>
                  <a:srgbClr val="FF0000"/>
                </a:solidFill>
              </a:rPr>
              <a:t>OSEM</a:t>
            </a:r>
            <a:r>
              <a:rPr lang="ja-JP" altLang="en-US" sz="1600" b="1" dirty="0" smtClean="0">
                <a:solidFill>
                  <a:srgbClr val="FF0000"/>
                </a:solidFill>
              </a:rPr>
              <a:t>を用いて測定された伝達関数</a:t>
            </a:r>
            <a:endParaRPr lang="ja-JP" altLang="en-US" sz="1600" b="1" dirty="0">
              <a:solidFill>
                <a:srgbClr val="FF0000"/>
              </a:solidFill>
            </a:endParaRPr>
          </a:p>
        </p:txBody>
      </p:sp>
    </p:spTree>
    <p:extLst>
      <p:ext uri="{BB962C8B-B14F-4D97-AF65-F5344CB8AC3E}">
        <p14:creationId xmlns:p14="http://schemas.microsoft.com/office/powerpoint/2010/main" val="2924884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smtClean="0">
                <a:effectLst>
                  <a:outerShdw blurRad="38100" dist="38100" dir="2700000" algn="tl">
                    <a:srgbClr val="000000">
                      <a:alpha val="43137"/>
                    </a:srgbClr>
                  </a:outerShdw>
                </a:effectLst>
              </a:rPr>
              <a:t>制御試験結果</a:t>
            </a:r>
            <a:endParaRPr kumimoji="1" lang="ja-JP" altLang="en-US" dirty="0">
              <a:effectLst>
                <a:outerShdw blurRad="38100" dist="38100" dir="2700000" algn="tl">
                  <a:srgbClr val="000000">
                    <a:alpha val="43137"/>
                  </a:srgbClr>
                </a:outerShdw>
              </a:effectLst>
            </a:endParaRPr>
          </a:p>
        </p:txBody>
      </p:sp>
      <p:sp>
        <p:nvSpPr>
          <p:cNvPr id="4" name="スライド番号プレースホルダー 3"/>
          <p:cNvSpPr>
            <a:spLocks noGrp="1"/>
          </p:cNvSpPr>
          <p:nvPr>
            <p:ph type="sldNum" sz="quarter" idx="11"/>
          </p:nvPr>
        </p:nvSpPr>
        <p:spPr/>
        <p:txBody>
          <a:bodyPr/>
          <a:lstStyle/>
          <a:p>
            <a:fld id="{F6F58ED1-7DA8-44AB-BE95-40629BCD7483}" type="slidenum">
              <a:rPr lang="de-DE" smtClean="0"/>
              <a:pPr/>
              <a:t>34</a:t>
            </a:fld>
            <a:endParaRPr lang="de-DE" dirty="0"/>
          </a:p>
        </p:txBody>
      </p:sp>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6438" y="3068960"/>
            <a:ext cx="5077561" cy="31613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コンテンツ プレースホルダー 1"/>
          <p:cNvSpPr txBox="1">
            <a:spLocks/>
          </p:cNvSpPr>
          <p:nvPr/>
        </p:nvSpPr>
        <p:spPr>
          <a:xfrm>
            <a:off x="-36512" y="1340768"/>
            <a:ext cx="4320480" cy="367240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kumimoji="1" lang="ja-JP" altLang="en-US" sz="2000" b="1" dirty="0" smtClean="0"/>
              <a:t>ダンピング制御前後で各固有モードの</a:t>
            </a:r>
            <a:r>
              <a:rPr kumimoji="1" lang="en-US" altLang="ja-JP" sz="2000" b="1" dirty="0" smtClean="0"/>
              <a:t>1/e</a:t>
            </a:r>
            <a:r>
              <a:rPr kumimoji="1" lang="ja-JP" altLang="en-US" sz="2000" b="1" dirty="0" smtClean="0"/>
              <a:t>減衰時間を測定</a:t>
            </a:r>
            <a:endParaRPr kumimoji="1" lang="en-US" altLang="ja-JP" sz="2000" b="1" dirty="0" smtClean="0"/>
          </a:p>
          <a:p>
            <a:endParaRPr kumimoji="1" lang="en-US" altLang="ja-JP" sz="2000" b="1" dirty="0" smtClean="0"/>
          </a:p>
          <a:p>
            <a:r>
              <a:rPr kumimoji="1" lang="ja-JP" altLang="en-US" sz="2000" b="1" dirty="0" smtClean="0"/>
              <a:t>制御後、干渉計の動作に影響する振動モードの減衰時間が</a:t>
            </a:r>
            <a:r>
              <a:rPr kumimoji="1" lang="en-US" altLang="ja-JP" sz="2000" b="1" dirty="0" smtClean="0"/>
              <a:t>1</a:t>
            </a:r>
            <a:r>
              <a:rPr kumimoji="1" lang="ja-JP" altLang="en-US" sz="2000" b="1" dirty="0" smtClean="0"/>
              <a:t>分以内</a:t>
            </a:r>
            <a:r>
              <a:rPr kumimoji="1" lang="en-US" altLang="ja-JP" sz="2000" b="1" dirty="0" smtClean="0"/>
              <a:t/>
            </a:r>
            <a:br>
              <a:rPr kumimoji="1" lang="en-US" altLang="ja-JP" sz="2000" b="1" dirty="0" smtClean="0"/>
            </a:br>
            <a:r>
              <a:rPr kumimoji="1" lang="ja-JP" altLang="en-US" sz="2000" b="1" dirty="0" smtClean="0"/>
              <a:t>⇒</a:t>
            </a:r>
            <a:r>
              <a:rPr kumimoji="1" lang="ja-JP" altLang="en-US" sz="2000" b="1" u="sng" dirty="0" smtClean="0">
                <a:solidFill>
                  <a:srgbClr val="FF0000"/>
                </a:solidFill>
                <a:latin typeface="HGｺﾞｼｯｸE" panose="020B0909000000000000" pitchFamily="49" charset="-128"/>
                <a:ea typeface="HGｺﾞｼｯｸE" panose="020B0909000000000000" pitchFamily="49" charset="-128"/>
              </a:rPr>
              <a:t>要求を満たす</a:t>
            </a:r>
            <a:r>
              <a:rPr kumimoji="1" lang="en-US" altLang="ja-JP" sz="2000" b="1" dirty="0" smtClean="0"/>
              <a:t/>
            </a:r>
            <a:br>
              <a:rPr kumimoji="1" lang="en-US" altLang="ja-JP" sz="2000" b="1" dirty="0" smtClean="0"/>
            </a:br>
            <a:r>
              <a:rPr kumimoji="1" lang="en-US" altLang="ja-JP" sz="2000" b="1" dirty="0" smtClean="0"/>
              <a:t/>
            </a:r>
            <a:br>
              <a:rPr kumimoji="1" lang="en-US" altLang="ja-JP" sz="2000" b="1" dirty="0" smtClean="0"/>
            </a:br>
            <a:r>
              <a:rPr kumimoji="1" lang="en-US" altLang="ja-JP" sz="1800" b="1" dirty="0" smtClean="0">
                <a:solidFill>
                  <a:srgbClr val="00B050"/>
                </a:solidFill>
              </a:rPr>
              <a:t>mode#22 </a:t>
            </a:r>
            <a:r>
              <a:rPr kumimoji="1" lang="en-US" altLang="ja-JP" sz="1800" b="1" dirty="0">
                <a:solidFill>
                  <a:srgbClr val="00B050"/>
                </a:solidFill>
              </a:rPr>
              <a:t>:</a:t>
            </a:r>
            <a:r>
              <a:rPr kumimoji="1" lang="ja-JP" altLang="en-US" sz="1800" b="1" dirty="0" smtClean="0">
                <a:solidFill>
                  <a:srgbClr val="00B050"/>
                </a:solidFill>
              </a:rPr>
              <a:t>光軸に垂直に揺れるモード⇒干渉計の動作に影響無し</a:t>
            </a:r>
            <a:endParaRPr kumimoji="1" lang="en-US" altLang="ja-JP" sz="1800" b="1" dirty="0" smtClean="0">
              <a:solidFill>
                <a:srgbClr val="00B050"/>
              </a:solidFill>
            </a:endParaRPr>
          </a:p>
        </p:txBody>
      </p:sp>
      <p:pic>
        <p:nvPicPr>
          <p:cNvPr id="266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3968" y="942637"/>
            <a:ext cx="4484113" cy="2119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正方形/長方形 16"/>
          <p:cNvSpPr/>
          <p:nvPr/>
        </p:nvSpPr>
        <p:spPr>
          <a:xfrm>
            <a:off x="5513276" y="107340"/>
            <a:ext cx="3523220" cy="369332"/>
          </a:xfrm>
          <a:prstGeom prst="rect">
            <a:avLst/>
          </a:prstGeom>
        </p:spPr>
        <p:txBody>
          <a:bodyPr wrap="square">
            <a:spAutoFit/>
          </a:bodyPr>
          <a:lstStyle/>
          <a:p>
            <a:pPr lvl="0" algn="r"/>
            <a:r>
              <a:rPr lang="en-US" altLang="ja-JP" b="1" dirty="0" smtClean="0">
                <a:solidFill>
                  <a:srgbClr val="00B0F0"/>
                </a:solidFill>
              </a:rPr>
              <a:t>4.</a:t>
            </a:r>
            <a:r>
              <a:rPr lang="ja-JP" altLang="en-US" b="1" dirty="0" smtClean="0">
                <a:solidFill>
                  <a:srgbClr val="00B0F0"/>
                </a:solidFill>
              </a:rPr>
              <a:t>制御実験</a:t>
            </a:r>
            <a:endParaRPr kumimoji="1" lang="ja-JP" altLang="en-US" b="1" dirty="0">
              <a:solidFill>
                <a:srgbClr val="00B0F0"/>
              </a:solidFill>
            </a:endParaRPr>
          </a:p>
        </p:txBody>
      </p:sp>
      <p:sp>
        <p:nvSpPr>
          <p:cNvPr id="18" name="角丸四角形 17"/>
          <p:cNvSpPr/>
          <p:nvPr/>
        </p:nvSpPr>
        <p:spPr>
          <a:xfrm>
            <a:off x="179512" y="784061"/>
            <a:ext cx="2880320" cy="504056"/>
          </a:xfrm>
          <a:prstGeom prst="roundRect">
            <a:avLst/>
          </a:prstGeom>
        </p:spPr>
        <p:style>
          <a:lnRef idx="1">
            <a:schemeClr val="accent2"/>
          </a:lnRef>
          <a:fillRef idx="2">
            <a:schemeClr val="accent2"/>
          </a:fillRef>
          <a:effectRef idx="1">
            <a:schemeClr val="accent2"/>
          </a:effectRef>
          <a:fontRef idx="minor">
            <a:schemeClr val="dk1"/>
          </a:fontRef>
        </p:style>
        <p:txBody>
          <a:bodyPr rtlCol="0" anchor="t"/>
          <a:lstStyle/>
          <a:p>
            <a:r>
              <a:rPr kumimoji="1" lang="en-US" altLang="ja-JP" sz="2000" b="1" dirty="0" smtClean="0">
                <a:solidFill>
                  <a:srgbClr val="FF0000"/>
                </a:solidFill>
              </a:rPr>
              <a:t>1. Calm-down Phase</a:t>
            </a:r>
            <a:endParaRPr kumimoji="1" lang="ja-JP" altLang="en-US" sz="2000" b="1" dirty="0">
              <a:solidFill>
                <a:srgbClr val="FF0000"/>
              </a:solidFill>
            </a:endParaRPr>
          </a:p>
        </p:txBody>
      </p:sp>
    </p:spTree>
    <p:extLst>
      <p:ext uri="{BB962C8B-B14F-4D97-AF65-F5344CB8AC3E}">
        <p14:creationId xmlns:p14="http://schemas.microsoft.com/office/powerpoint/2010/main" val="35150118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1"/>
          </p:nvPr>
        </p:nvSpPr>
        <p:spPr/>
        <p:txBody>
          <a:bodyPr/>
          <a:lstStyle/>
          <a:p>
            <a:fld id="{F6F58ED1-7DA8-44AB-BE95-40629BCD7483}" type="slidenum">
              <a:rPr lang="de-DE" smtClean="0"/>
              <a:pPr/>
              <a:t>35</a:t>
            </a:fld>
            <a:endParaRPr lang="de-DE" dirty="0"/>
          </a:p>
        </p:txBody>
      </p:sp>
      <p:sp>
        <p:nvSpPr>
          <p:cNvPr id="16" name="コンテンツ プレースホルダー 1"/>
          <p:cNvSpPr txBox="1">
            <a:spLocks/>
          </p:cNvSpPr>
          <p:nvPr/>
        </p:nvSpPr>
        <p:spPr>
          <a:xfrm>
            <a:off x="107504" y="1421592"/>
            <a:ext cx="7560840" cy="49524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kumimoji="1" lang="ja-JP" altLang="en-US" sz="2000" b="1" dirty="0" smtClean="0"/>
              <a:t>トップステージの速度スペクトル（地震計で測定）</a:t>
            </a:r>
            <a:endParaRPr kumimoji="1" lang="en-US" altLang="ja-JP" sz="2000" b="1" dirty="0" smtClean="0"/>
          </a:p>
        </p:txBody>
      </p:sp>
      <p:pic>
        <p:nvPicPr>
          <p:cNvPr id="1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16607" y="2319114"/>
            <a:ext cx="1543050" cy="3486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角丸四角形 10"/>
          <p:cNvSpPr/>
          <p:nvPr/>
        </p:nvSpPr>
        <p:spPr>
          <a:xfrm>
            <a:off x="6733981" y="2259239"/>
            <a:ext cx="1525675" cy="57606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76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924" y="2031528"/>
            <a:ext cx="5331670" cy="40288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正方形/長方形 1"/>
          <p:cNvSpPr/>
          <p:nvPr/>
        </p:nvSpPr>
        <p:spPr>
          <a:xfrm>
            <a:off x="1364973" y="1835532"/>
            <a:ext cx="3142592" cy="369332"/>
          </a:xfrm>
          <a:prstGeom prst="rect">
            <a:avLst/>
          </a:prstGeom>
        </p:spPr>
        <p:txBody>
          <a:bodyPr wrap="none">
            <a:spAutoFit/>
          </a:bodyPr>
          <a:lstStyle/>
          <a:p>
            <a:r>
              <a:rPr kumimoji="1" lang="en-US" altLang="ja-JP" b="1" dirty="0"/>
              <a:t>RMS: 1 </a:t>
            </a:r>
            <a:r>
              <a:rPr kumimoji="1" lang="en-US" altLang="ja-JP" b="1" dirty="0" err="1"/>
              <a:t>μm</a:t>
            </a:r>
            <a:r>
              <a:rPr kumimoji="1" lang="en-US" altLang="ja-JP" b="1" dirty="0"/>
              <a:t>/sec </a:t>
            </a:r>
            <a:r>
              <a:rPr kumimoji="1" lang="ja-JP" altLang="en-US" b="1" dirty="0"/>
              <a:t>⇒ </a:t>
            </a:r>
            <a:r>
              <a:rPr kumimoji="1" lang="en-US" altLang="ja-JP" b="1" dirty="0" smtClean="0"/>
              <a:t>0.5 </a:t>
            </a:r>
            <a:r>
              <a:rPr kumimoji="1" lang="en-US" altLang="ja-JP" b="1" dirty="0" err="1"/>
              <a:t>μm</a:t>
            </a:r>
            <a:r>
              <a:rPr kumimoji="1" lang="en-US" altLang="ja-JP" b="1" dirty="0"/>
              <a:t>/sec</a:t>
            </a:r>
          </a:p>
        </p:txBody>
      </p:sp>
      <p:sp>
        <p:nvSpPr>
          <p:cNvPr id="5" name="正方形/長方形 4"/>
          <p:cNvSpPr/>
          <p:nvPr/>
        </p:nvSpPr>
        <p:spPr>
          <a:xfrm>
            <a:off x="5368780" y="908720"/>
            <a:ext cx="3352393" cy="369332"/>
          </a:xfrm>
          <a:prstGeom prst="rect">
            <a:avLst/>
          </a:prstGeom>
        </p:spPr>
        <p:txBody>
          <a:bodyPr wrap="none">
            <a:spAutoFit/>
          </a:bodyPr>
          <a:lstStyle/>
          <a:p>
            <a:r>
              <a:rPr kumimoji="1" lang="ja-JP" altLang="en-US" b="1" dirty="0" smtClean="0"/>
              <a:t>鏡の</a:t>
            </a:r>
            <a:r>
              <a:rPr kumimoji="1" lang="en-US" altLang="ja-JP" b="1" dirty="0" smtClean="0"/>
              <a:t>RMS</a:t>
            </a:r>
            <a:r>
              <a:rPr kumimoji="1" lang="ja-JP" altLang="en-US" b="1" dirty="0" smtClean="0"/>
              <a:t>速度要求：　</a:t>
            </a:r>
            <a:r>
              <a:rPr kumimoji="1" lang="en-US" altLang="ja-JP" b="1" dirty="0" smtClean="0"/>
              <a:t>0.5 </a:t>
            </a:r>
            <a:r>
              <a:rPr kumimoji="1" lang="en-US" altLang="ja-JP" b="1" dirty="0" err="1"/>
              <a:t>μm</a:t>
            </a:r>
            <a:r>
              <a:rPr kumimoji="1" lang="en-US" altLang="ja-JP" b="1" dirty="0"/>
              <a:t>/sec</a:t>
            </a:r>
            <a:endParaRPr kumimoji="1" lang="en-US" altLang="ja-JP" b="1" dirty="0"/>
          </a:p>
        </p:txBody>
      </p:sp>
      <p:sp>
        <p:nvSpPr>
          <p:cNvPr id="17" name="正方形/長方形 16"/>
          <p:cNvSpPr/>
          <p:nvPr/>
        </p:nvSpPr>
        <p:spPr>
          <a:xfrm>
            <a:off x="5513276" y="107340"/>
            <a:ext cx="3523220" cy="369332"/>
          </a:xfrm>
          <a:prstGeom prst="rect">
            <a:avLst/>
          </a:prstGeom>
        </p:spPr>
        <p:txBody>
          <a:bodyPr wrap="square">
            <a:spAutoFit/>
          </a:bodyPr>
          <a:lstStyle/>
          <a:p>
            <a:pPr lvl="0" algn="r"/>
            <a:r>
              <a:rPr lang="en-US" altLang="ja-JP" b="1" dirty="0" smtClean="0">
                <a:solidFill>
                  <a:srgbClr val="00B0F0"/>
                </a:solidFill>
              </a:rPr>
              <a:t>4.</a:t>
            </a:r>
            <a:r>
              <a:rPr lang="ja-JP" altLang="en-US" b="1" dirty="0" smtClean="0">
                <a:solidFill>
                  <a:srgbClr val="00B0F0"/>
                </a:solidFill>
              </a:rPr>
              <a:t>制御実験</a:t>
            </a:r>
            <a:endParaRPr kumimoji="1" lang="ja-JP" altLang="en-US" b="1" dirty="0">
              <a:solidFill>
                <a:srgbClr val="00B0F0"/>
              </a:solidFill>
            </a:endParaRPr>
          </a:p>
        </p:txBody>
      </p:sp>
      <p:sp>
        <p:nvSpPr>
          <p:cNvPr id="18" name="角丸四角形 17"/>
          <p:cNvSpPr/>
          <p:nvPr/>
        </p:nvSpPr>
        <p:spPr>
          <a:xfrm>
            <a:off x="302763" y="760256"/>
            <a:ext cx="3024336" cy="504056"/>
          </a:xfrm>
          <a:prstGeom prst="roundRect">
            <a:avLst/>
          </a:prstGeom>
        </p:spPr>
        <p:style>
          <a:lnRef idx="1">
            <a:schemeClr val="accent3"/>
          </a:lnRef>
          <a:fillRef idx="2">
            <a:schemeClr val="accent3"/>
          </a:fillRef>
          <a:effectRef idx="1">
            <a:schemeClr val="accent3"/>
          </a:effectRef>
          <a:fontRef idx="minor">
            <a:schemeClr val="dk1"/>
          </a:fontRef>
        </p:style>
        <p:txBody>
          <a:bodyPr rtlCol="0" anchor="t"/>
          <a:lstStyle/>
          <a:p>
            <a:r>
              <a:rPr kumimoji="1" lang="en-US" altLang="ja-JP" sz="2000" b="1" dirty="0" smtClean="0">
                <a:solidFill>
                  <a:srgbClr val="00B050"/>
                </a:solidFill>
              </a:rPr>
              <a:t>2. Lock-acquisition Phase</a:t>
            </a:r>
            <a:endParaRPr kumimoji="1" lang="ja-JP" altLang="en-US" sz="2000" b="1" dirty="0">
              <a:solidFill>
                <a:srgbClr val="00B050"/>
              </a:solidFill>
            </a:endParaRPr>
          </a:p>
        </p:txBody>
      </p:sp>
      <p:sp>
        <p:nvSpPr>
          <p:cNvPr id="6" name="タイトル 5"/>
          <p:cNvSpPr>
            <a:spLocks noGrp="1"/>
          </p:cNvSpPr>
          <p:nvPr>
            <p:ph type="title"/>
          </p:nvPr>
        </p:nvSpPr>
        <p:spPr/>
        <p:txBody>
          <a:bodyPr/>
          <a:lstStyle/>
          <a:p>
            <a:r>
              <a:rPr kumimoji="1" lang="ja-JP" altLang="en-US" dirty="0"/>
              <a:t>制御試験結果</a:t>
            </a:r>
          </a:p>
        </p:txBody>
      </p:sp>
    </p:spTree>
    <p:extLst>
      <p:ext uri="{BB962C8B-B14F-4D97-AF65-F5344CB8AC3E}">
        <p14:creationId xmlns:p14="http://schemas.microsoft.com/office/powerpoint/2010/main" val="38782410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1"/>
          </p:nvPr>
        </p:nvSpPr>
        <p:spPr/>
        <p:txBody>
          <a:bodyPr/>
          <a:lstStyle/>
          <a:p>
            <a:fld id="{F6F58ED1-7DA8-44AB-BE95-40629BCD7483}" type="slidenum">
              <a:rPr lang="de-DE" smtClean="0"/>
              <a:pPr/>
              <a:t>36</a:t>
            </a:fld>
            <a:endParaRPr lang="de-DE" dirty="0"/>
          </a:p>
        </p:txBody>
      </p:sp>
      <p:sp>
        <p:nvSpPr>
          <p:cNvPr id="16" name="コンテンツ プレースホルダー 1"/>
          <p:cNvSpPr txBox="1">
            <a:spLocks/>
          </p:cNvSpPr>
          <p:nvPr/>
        </p:nvSpPr>
        <p:spPr>
          <a:xfrm>
            <a:off x="107504" y="1340768"/>
            <a:ext cx="7560840" cy="108012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kumimoji="1" lang="ja-JP" altLang="en-US" sz="2000" b="1" dirty="0" smtClean="0"/>
              <a:t>鏡の角度揺れスペクトル（光テコで測定）</a:t>
            </a:r>
            <a:endParaRPr kumimoji="1" lang="en-US" altLang="ja-JP" sz="2000" b="1" dirty="0" smtClean="0"/>
          </a:p>
          <a:p>
            <a:r>
              <a:rPr kumimoji="1" lang="ja-JP" altLang="en-US" sz="2000" b="1" dirty="0"/>
              <a:t>測定</a:t>
            </a:r>
            <a:r>
              <a:rPr kumimoji="1" lang="ja-JP" altLang="en-US" sz="2000" b="1" dirty="0" smtClean="0"/>
              <a:t>時、台風の影響で</a:t>
            </a:r>
            <a:r>
              <a:rPr kumimoji="1" lang="en-US" altLang="ja-JP" sz="2000" b="1" dirty="0" smtClean="0"/>
              <a:t>0.1-1 Hz</a:t>
            </a:r>
            <a:r>
              <a:rPr kumimoji="1" lang="ja-JP" altLang="en-US" sz="2000" b="1" dirty="0" smtClean="0"/>
              <a:t>の地面振動が</a:t>
            </a:r>
            <a:r>
              <a:rPr kumimoji="1" lang="en-US" altLang="ja-JP" sz="2000" b="1" dirty="0" smtClean="0"/>
              <a:t>1</a:t>
            </a:r>
            <a:r>
              <a:rPr kumimoji="1" lang="ja-JP" altLang="en-US" sz="2000" b="1" dirty="0" smtClean="0"/>
              <a:t>桁大きかった</a:t>
            </a:r>
            <a:r>
              <a:rPr kumimoji="1" lang="en-US" altLang="ja-JP" sz="2000" b="1" dirty="0" smtClean="0"/>
              <a:t/>
            </a:r>
            <a:br>
              <a:rPr kumimoji="1" lang="en-US" altLang="ja-JP" sz="2000" b="1" dirty="0" smtClean="0"/>
            </a:br>
            <a:r>
              <a:rPr kumimoji="1" lang="ja-JP" altLang="en-US" sz="2000" b="1" dirty="0" smtClean="0"/>
              <a:t>（地面振動が静かな状況では </a:t>
            </a:r>
            <a:r>
              <a:rPr kumimoji="1" lang="en-US" altLang="ja-JP" sz="2000" b="1" dirty="0" smtClean="0"/>
              <a:t>&lt; 1 </a:t>
            </a:r>
            <a:r>
              <a:rPr kumimoji="1" lang="en-US" altLang="ja-JP" sz="2000" b="1" dirty="0" err="1" smtClean="0"/>
              <a:t>μrad</a:t>
            </a:r>
            <a:r>
              <a:rPr kumimoji="1" lang="en-US" altLang="ja-JP" sz="2000" b="1" dirty="0" smtClean="0"/>
              <a:t> </a:t>
            </a:r>
            <a:r>
              <a:rPr kumimoji="1" lang="ja-JP" altLang="en-US" sz="2000" b="1" dirty="0" smtClean="0"/>
              <a:t>が期待される）</a:t>
            </a:r>
            <a:endParaRPr kumimoji="1" lang="en-US" altLang="ja-JP" sz="2000" b="1" dirty="0" smtClean="0"/>
          </a:p>
        </p:txBody>
      </p:sp>
      <p:pic>
        <p:nvPicPr>
          <p:cNvPr id="1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2665321"/>
            <a:ext cx="4622938" cy="3486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6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938777"/>
            <a:ext cx="4487277" cy="32265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正方形/長方形 1"/>
          <p:cNvSpPr/>
          <p:nvPr/>
        </p:nvSpPr>
        <p:spPr>
          <a:xfrm>
            <a:off x="755576" y="2492896"/>
            <a:ext cx="2301720" cy="369332"/>
          </a:xfrm>
          <a:prstGeom prst="rect">
            <a:avLst/>
          </a:prstGeom>
        </p:spPr>
        <p:txBody>
          <a:bodyPr wrap="none">
            <a:spAutoFit/>
          </a:bodyPr>
          <a:lstStyle/>
          <a:p>
            <a:r>
              <a:rPr kumimoji="1" lang="en-US" altLang="ja-JP" b="1" dirty="0" smtClean="0"/>
              <a:t>RMS: 8 </a:t>
            </a:r>
            <a:r>
              <a:rPr kumimoji="1" lang="en-US" altLang="ja-JP" b="1" dirty="0" err="1" smtClean="0"/>
              <a:t>μrad</a:t>
            </a:r>
            <a:r>
              <a:rPr kumimoji="1" lang="en-US" altLang="ja-JP" b="1" dirty="0" smtClean="0"/>
              <a:t> </a:t>
            </a:r>
            <a:r>
              <a:rPr kumimoji="1" lang="en-US" altLang="ja-JP" b="1" dirty="0" smtClean="0">
                <a:sym typeface="Wingdings" panose="05000000000000000000" pitchFamily="2" charset="2"/>
              </a:rPr>
              <a:t> 2 </a:t>
            </a:r>
            <a:r>
              <a:rPr kumimoji="1" lang="en-US" altLang="ja-JP" b="1" dirty="0" err="1" smtClean="0">
                <a:sym typeface="Wingdings" panose="05000000000000000000" pitchFamily="2" charset="2"/>
              </a:rPr>
              <a:t>μrad</a:t>
            </a:r>
            <a:endParaRPr lang="ja-JP" altLang="en-US" dirty="0"/>
          </a:p>
        </p:txBody>
      </p:sp>
      <p:sp>
        <p:nvSpPr>
          <p:cNvPr id="14" name="正方形/長方形 13"/>
          <p:cNvSpPr/>
          <p:nvPr/>
        </p:nvSpPr>
        <p:spPr>
          <a:xfrm>
            <a:off x="5364088" y="2492896"/>
            <a:ext cx="2418739" cy="369332"/>
          </a:xfrm>
          <a:prstGeom prst="rect">
            <a:avLst/>
          </a:prstGeom>
        </p:spPr>
        <p:txBody>
          <a:bodyPr wrap="none">
            <a:spAutoFit/>
          </a:bodyPr>
          <a:lstStyle/>
          <a:p>
            <a:r>
              <a:rPr kumimoji="1" lang="en-US" altLang="ja-JP" b="1" dirty="0" smtClean="0"/>
              <a:t>RMS: 40 </a:t>
            </a:r>
            <a:r>
              <a:rPr kumimoji="1" lang="en-US" altLang="ja-JP" b="1" dirty="0" err="1" smtClean="0"/>
              <a:t>μrad</a:t>
            </a:r>
            <a:r>
              <a:rPr kumimoji="1" lang="en-US" altLang="ja-JP" b="1" dirty="0" smtClean="0"/>
              <a:t> </a:t>
            </a:r>
            <a:r>
              <a:rPr kumimoji="1" lang="en-US" altLang="ja-JP" b="1" dirty="0" smtClean="0">
                <a:sym typeface="Wingdings" panose="05000000000000000000" pitchFamily="2" charset="2"/>
              </a:rPr>
              <a:t> 3 </a:t>
            </a:r>
            <a:r>
              <a:rPr kumimoji="1" lang="en-US" altLang="ja-JP" b="1" dirty="0" err="1" smtClean="0">
                <a:sym typeface="Wingdings" panose="05000000000000000000" pitchFamily="2" charset="2"/>
              </a:rPr>
              <a:t>μrad</a:t>
            </a:r>
            <a:endParaRPr lang="ja-JP" altLang="en-US" dirty="0"/>
          </a:p>
        </p:txBody>
      </p:sp>
      <p:sp>
        <p:nvSpPr>
          <p:cNvPr id="17" name="正方形/長方形 16"/>
          <p:cNvSpPr/>
          <p:nvPr/>
        </p:nvSpPr>
        <p:spPr>
          <a:xfrm>
            <a:off x="5368780" y="826271"/>
            <a:ext cx="2439835" cy="369332"/>
          </a:xfrm>
          <a:prstGeom prst="rect">
            <a:avLst/>
          </a:prstGeom>
        </p:spPr>
        <p:txBody>
          <a:bodyPr wrap="none">
            <a:spAutoFit/>
          </a:bodyPr>
          <a:lstStyle/>
          <a:p>
            <a:r>
              <a:rPr kumimoji="1" lang="en-US" altLang="ja-JP" b="1" dirty="0" smtClean="0"/>
              <a:t>RMS</a:t>
            </a:r>
            <a:r>
              <a:rPr kumimoji="1" lang="ja-JP" altLang="en-US" b="1" dirty="0"/>
              <a:t>角度</a:t>
            </a:r>
            <a:r>
              <a:rPr kumimoji="1" lang="ja-JP" altLang="en-US" b="1" dirty="0" smtClean="0"/>
              <a:t>要求：　</a:t>
            </a:r>
            <a:r>
              <a:rPr kumimoji="1" lang="en-US" altLang="ja-JP" b="1" dirty="0" smtClean="0"/>
              <a:t>1 </a:t>
            </a:r>
            <a:r>
              <a:rPr kumimoji="1" lang="en-US" altLang="ja-JP" b="1" dirty="0" err="1" smtClean="0"/>
              <a:t>μrad</a:t>
            </a:r>
            <a:endParaRPr kumimoji="1" lang="en-US" altLang="ja-JP" b="1" dirty="0"/>
          </a:p>
        </p:txBody>
      </p:sp>
      <p:sp>
        <p:nvSpPr>
          <p:cNvPr id="18" name="正方形/長方形 17"/>
          <p:cNvSpPr/>
          <p:nvPr/>
        </p:nvSpPr>
        <p:spPr>
          <a:xfrm>
            <a:off x="5513276" y="107340"/>
            <a:ext cx="3523220" cy="369332"/>
          </a:xfrm>
          <a:prstGeom prst="rect">
            <a:avLst/>
          </a:prstGeom>
        </p:spPr>
        <p:txBody>
          <a:bodyPr wrap="square">
            <a:spAutoFit/>
          </a:bodyPr>
          <a:lstStyle/>
          <a:p>
            <a:pPr lvl="0" algn="r"/>
            <a:r>
              <a:rPr lang="en-US" altLang="ja-JP" b="1" dirty="0" smtClean="0">
                <a:solidFill>
                  <a:srgbClr val="00B0F0"/>
                </a:solidFill>
              </a:rPr>
              <a:t>4.</a:t>
            </a:r>
            <a:r>
              <a:rPr lang="ja-JP" altLang="en-US" b="1" dirty="0" smtClean="0">
                <a:solidFill>
                  <a:srgbClr val="00B0F0"/>
                </a:solidFill>
              </a:rPr>
              <a:t>制御実験</a:t>
            </a:r>
            <a:endParaRPr kumimoji="1" lang="ja-JP" altLang="en-US" b="1" dirty="0">
              <a:solidFill>
                <a:srgbClr val="00B0F0"/>
              </a:solidFill>
            </a:endParaRPr>
          </a:p>
        </p:txBody>
      </p:sp>
      <p:sp>
        <p:nvSpPr>
          <p:cNvPr id="19" name="角丸四角形 18"/>
          <p:cNvSpPr/>
          <p:nvPr/>
        </p:nvSpPr>
        <p:spPr>
          <a:xfrm>
            <a:off x="323528" y="764704"/>
            <a:ext cx="3024336" cy="504056"/>
          </a:xfrm>
          <a:prstGeom prst="roundRect">
            <a:avLst/>
          </a:prstGeom>
        </p:spPr>
        <p:style>
          <a:lnRef idx="1">
            <a:schemeClr val="accent3"/>
          </a:lnRef>
          <a:fillRef idx="2">
            <a:schemeClr val="accent3"/>
          </a:fillRef>
          <a:effectRef idx="1">
            <a:schemeClr val="accent3"/>
          </a:effectRef>
          <a:fontRef idx="minor">
            <a:schemeClr val="dk1"/>
          </a:fontRef>
        </p:style>
        <p:txBody>
          <a:bodyPr rtlCol="0" anchor="t"/>
          <a:lstStyle/>
          <a:p>
            <a:r>
              <a:rPr kumimoji="1" lang="en-US" altLang="ja-JP" sz="2000" b="1" dirty="0" smtClean="0">
                <a:solidFill>
                  <a:srgbClr val="00B050"/>
                </a:solidFill>
              </a:rPr>
              <a:t>2. Lock-acquisition Phase</a:t>
            </a:r>
            <a:endParaRPr kumimoji="1" lang="ja-JP" altLang="en-US" sz="2000" b="1" dirty="0">
              <a:solidFill>
                <a:srgbClr val="00B050"/>
              </a:solidFill>
            </a:endParaRPr>
          </a:p>
        </p:txBody>
      </p:sp>
      <p:sp>
        <p:nvSpPr>
          <p:cNvPr id="5" name="タイトル 4"/>
          <p:cNvSpPr>
            <a:spLocks noGrp="1"/>
          </p:cNvSpPr>
          <p:nvPr>
            <p:ph type="title"/>
          </p:nvPr>
        </p:nvSpPr>
        <p:spPr/>
        <p:txBody>
          <a:bodyPr/>
          <a:lstStyle/>
          <a:p>
            <a:r>
              <a:rPr kumimoji="1" lang="ja-JP" altLang="en-US" dirty="0"/>
              <a:t>制御試験結果</a:t>
            </a:r>
          </a:p>
        </p:txBody>
      </p:sp>
    </p:spTree>
    <p:extLst>
      <p:ext uri="{BB962C8B-B14F-4D97-AF65-F5344CB8AC3E}">
        <p14:creationId xmlns:p14="http://schemas.microsoft.com/office/powerpoint/2010/main" val="23655255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1"/>
          </p:nvPr>
        </p:nvSpPr>
        <p:spPr/>
        <p:txBody>
          <a:bodyPr/>
          <a:lstStyle/>
          <a:p>
            <a:fld id="{F6F58ED1-7DA8-44AB-BE95-40629BCD7483}" type="slidenum">
              <a:rPr lang="de-DE" smtClean="0"/>
              <a:pPr/>
              <a:t>37</a:t>
            </a:fld>
            <a:endParaRPr lang="de-DE" dirty="0"/>
          </a:p>
        </p:txBody>
      </p:sp>
      <p:sp>
        <p:nvSpPr>
          <p:cNvPr id="18" name="コンテンツ プレースホルダー 1"/>
          <p:cNvSpPr txBox="1">
            <a:spLocks/>
          </p:cNvSpPr>
          <p:nvPr/>
        </p:nvSpPr>
        <p:spPr>
          <a:xfrm>
            <a:off x="107504" y="1484784"/>
            <a:ext cx="8928992" cy="108012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kumimoji="1" lang="ja-JP" altLang="en-US" sz="2000" b="1" dirty="0" smtClean="0"/>
              <a:t>安定に干渉計がロックするかどうかテスト</a:t>
            </a:r>
            <a:endParaRPr kumimoji="1" lang="en-US" altLang="ja-JP" sz="2000" b="1" dirty="0" smtClean="0"/>
          </a:p>
          <a:p>
            <a:r>
              <a:rPr kumimoji="1" lang="ja-JP" altLang="en-US" sz="2000" b="1" dirty="0" smtClean="0"/>
              <a:t>干渉計の代わりに地面と鏡の相対変位を測るフォトセンサーに対しロック</a:t>
            </a:r>
            <a:endParaRPr kumimoji="1" lang="en-US" altLang="ja-JP" sz="2000" b="1" dirty="0" smtClean="0"/>
          </a:p>
        </p:txBody>
      </p:sp>
      <p:pic>
        <p:nvPicPr>
          <p:cNvPr id="317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1" y="2636912"/>
            <a:ext cx="3276600" cy="2867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正方形/長方形 18"/>
          <p:cNvSpPr/>
          <p:nvPr/>
        </p:nvSpPr>
        <p:spPr>
          <a:xfrm>
            <a:off x="5513276" y="107340"/>
            <a:ext cx="3523220" cy="369332"/>
          </a:xfrm>
          <a:prstGeom prst="rect">
            <a:avLst/>
          </a:prstGeom>
        </p:spPr>
        <p:txBody>
          <a:bodyPr wrap="square">
            <a:spAutoFit/>
          </a:bodyPr>
          <a:lstStyle/>
          <a:p>
            <a:pPr lvl="0" algn="r"/>
            <a:r>
              <a:rPr lang="en-US" altLang="ja-JP" b="1" dirty="0" smtClean="0">
                <a:solidFill>
                  <a:srgbClr val="00B0F0"/>
                </a:solidFill>
              </a:rPr>
              <a:t>4.</a:t>
            </a:r>
            <a:r>
              <a:rPr lang="ja-JP" altLang="en-US" b="1" dirty="0" smtClean="0">
                <a:solidFill>
                  <a:srgbClr val="00B0F0"/>
                </a:solidFill>
              </a:rPr>
              <a:t>制御実験</a:t>
            </a:r>
            <a:endParaRPr kumimoji="1" lang="ja-JP" altLang="en-US" b="1" dirty="0">
              <a:solidFill>
                <a:srgbClr val="00B0F0"/>
              </a:solidFill>
            </a:endParaRPr>
          </a:p>
        </p:txBody>
      </p:sp>
      <p:sp>
        <p:nvSpPr>
          <p:cNvPr id="20" name="角丸四角形 19"/>
          <p:cNvSpPr/>
          <p:nvPr/>
        </p:nvSpPr>
        <p:spPr>
          <a:xfrm>
            <a:off x="323529" y="764704"/>
            <a:ext cx="2520280" cy="504056"/>
          </a:xfrm>
          <a:prstGeom prst="roundRect">
            <a:avLst/>
          </a:prstGeom>
        </p:spPr>
        <p:style>
          <a:lnRef idx="1">
            <a:schemeClr val="accent5"/>
          </a:lnRef>
          <a:fillRef idx="2">
            <a:schemeClr val="accent5"/>
          </a:fillRef>
          <a:effectRef idx="1">
            <a:schemeClr val="accent5"/>
          </a:effectRef>
          <a:fontRef idx="minor">
            <a:schemeClr val="dk1"/>
          </a:fontRef>
        </p:style>
        <p:txBody>
          <a:bodyPr rtlCol="0" anchor="t"/>
          <a:lstStyle/>
          <a:p>
            <a:r>
              <a:rPr kumimoji="1" lang="en-US" altLang="ja-JP" sz="2000" b="1" dirty="0" smtClean="0">
                <a:solidFill>
                  <a:srgbClr val="002060"/>
                </a:solidFill>
              </a:rPr>
              <a:t>3. Observation Phase</a:t>
            </a:r>
            <a:endParaRPr kumimoji="1" lang="ja-JP" altLang="en-US" sz="2000" b="1" dirty="0">
              <a:solidFill>
                <a:srgbClr val="002060"/>
              </a:solidFill>
            </a:endParaRPr>
          </a:p>
        </p:txBody>
      </p:sp>
      <p:pic>
        <p:nvPicPr>
          <p:cNvPr id="317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699" y="2420888"/>
            <a:ext cx="4644220" cy="32162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タイトル 4"/>
          <p:cNvSpPr>
            <a:spLocks noGrp="1"/>
          </p:cNvSpPr>
          <p:nvPr>
            <p:ph type="title"/>
          </p:nvPr>
        </p:nvSpPr>
        <p:spPr/>
        <p:txBody>
          <a:bodyPr/>
          <a:lstStyle/>
          <a:p>
            <a:r>
              <a:rPr kumimoji="1" lang="ja-JP" altLang="en-US" dirty="0" smtClean="0"/>
              <a:t>制御試験結果</a:t>
            </a:r>
            <a:endParaRPr kumimoji="1" lang="ja-JP" altLang="en-US" dirty="0"/>
          </a:p>
        </p:txBody>
      </p:sp>
    </p:spTree>
    <p:extLst>
      <p:ext uri="{BB962C8B-B14F-4D97-AF65-F5344CB8AC3E}">
        <p14:creationId xmlns:p14="http://schemas.microsoft.com/office/powerpoint/2010/main" val="41802350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smtClean="0">
                <a:effectLst>
                  <a:outerShdw blurRad="38100" dist="38100" dir="2700000" algn="tl">
                    <a:srgbClr val="000000">
                      <a:alpha val="43137"/>
                    </a:srgbClr>
                  </a:outerShdw>
                </a:effectLst>
              </a:rPr>
              <a:t>制御試験結果</a:t>
            </a:r>
            <a:endParaRPr kumimoji="1" lang="ja-JP" altLang="en-US" dirty="0">
              <a:effectLst>
                <a:outerShdw blurRad="38100" dist="38100" dir="2700000" algn="tl">
                  <a:srgbClr val="000000">
                    <a:alpha val="43137"/>
                  </a:srgbClr>
                </a:outerShdw>
              </a:effectLst>
            </a:endParaRPr>
          </a:p>
        </p:txBody>
      </p:sp>
      <p:sp>
        <p:nvSpPr>
          <p:cNvPr id="4" name="スライド番号プレースホルダー 3"/>
          <p:cNvSpPr>
            <a:spLocks noGrp="1"/>
          </p:cNvSpPr>
          <p:nvPr>
            <p:ph type="sldNum" sz="quarter" idx="11"/>
          </p:nvPr>
        </p:nvSpPr>
        <p:spPr/>
        <p:txBody>
          <a:bodyPr/>
          <a:lstStyle/>
          <a:p>
            <a:fld id="{F6F58ED1-7DA8-44AB-BE95-40629BCD7483}" type="slidenum">
              <a:rPr lang="de-DE" smtClean="0"/>
              <a:pPr/>
              <a:t>38</a:t>
            </a:fld>
            <a:endParaRPr lang="de-DE" dirty="0"/>
          </a:p>
        </p:txBody>
      </p:sp>
      <p:sp>
        <p:nvSpPr>
          <p:cNvPr id="18" name="コンテンツ プレースホルダー 1"/>
          <p:cNvSpPr txBox="1">
            <a:spLocks/>
          </p:cNvSpPr>
          <p:nvPr/>
        </p:nvSpPr>
        <p:spPr>
          <a:xfrm>
            <a:off x="107504" y="1340768"/>
            <a:ext cx="8928992" cy="129614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kumimoji="1" lang="ja-JP" altLang="en-US" sz="2000" b="1" dirty="0" smtClean="0"/>
              <a:t>センサー雑音から干渉計（フォトセンサ）信号へのカップリングを測定</a:t>
            </a:r>
            <a:endParaRPr kumimoji="1" lang="en-US" altLang="ja-JP" sz="2000" b="1" dirty="0" smtClean="0"/>
          </a:p>
          <a:p>
            <a:r>
              <a:rPr kumimoji="1" lang="ja-JP" altLang="en-US" sz="2000" b="1" dirty="0" smtClean="0"/>
              <a:t>光テコの雑音からのカップリングがシミュレーションより</a:t>
            </a:r>
            <a:r>
              <a:rPr kumimoji="1" lang="en-US" altLang="ja-JP" sz="2000" b="1" dirty="0" smtClean="0"/>
              <a:t>1-2</a:t>
            </a:r>
            <a:r>
              <a:rPr kumimoji="1" lang="ja-JP" altLang="en-US" sz="2000" b="1" dirty="0" smtClean="0"/>
              <a:t>桁大きかった</a:t>
            </a:r>
            <a:r>
              <a:rPr kumimoji="1" lang="en-US" altLang="ja-JP" sz="2000" b="1" dirty="0"/>
              <a:t/>
            </a:r>
            <a:br>
              <a:rPr kumimoji="1" lang="en-US" altLang="ja-JP" sz="2000" b="1" dirty="0"/>
            </a:br>
            <a:r>
              <a:rPr kumimoji="1" lang="ja-JP" altLang="en-US" sz="2000" b="1" dirty="0" smtClean="0"/>
              <a:t>⇒ アクチュエータの自由度間のカップリングの影響</a:t>
            </a:r>
            <a:endParaRPr kumimoji="1" lang="en-US" altLang="ja-JP" sz="2000" b="1" dirty="0" smtClean="0"/>
          </a:p>
        </p:txBody>
      </p:sp>
      <p:sp>
        <p:nvSpPr>
          <p:cNvPr id="9" name="正方形/長方形 8"/>
          <p:cNvSpPr/>
          <p:nvPr/>
        </p:nvSpPr>
        <p:spPr>
          <a:xfrm>
            <a:off x="5513276" y="107340"/>
            <a:ext cx="3523220" cy="369332"/>
          </a:xfrm>
          <a:prstGeom prst="rect">
            <a:avLst/>
          </a:prstGeom>
        </p:spPr>
        <p:txBody>
          <a:bodyPr wrap="square">
            <a:spAutoFit/>
          </a:bodyPr>
          <a:lstStyle/>
          <a:p>
            <a:pPr lvl="0" algn="r"/>
            <a:r>
              <a:rPr lang="en-US" altLang="ja-JP" b="1" dirty="0" smtClean="0">
                <a:solidFill>
                  <a:srgbClr val="00B0F0"/>
                </a:solidFill>
              </a:rPr>
              <a:t>4.</a:t>
            </a:r>
            <a:r>
              <a:rPr lang="ja-JP" altLang="en-US" b="1" dirty="0" smtClean="0">
                <a:solidFill>
                  <a:srgbClr val="00B0F0"/>
                </a:solidFill>
              </a:rPr>
              <a:t>制御実験</a:t>
            </a:r>
            <a:endParaRPr kumimoji="1" lang="ja-JP" altLang="en-US" b="1" dirty="0">
              <a:solidFill>
                <a:srgbClr val="00B0F0"/>
              </a:solidFill>
            </a:endParaRPr>
          </a:p>
        </p:txBody>
      </p:sp>
      <p:pic>
        <p:nvPicPr>
          <p:cNvPr id="327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1840" y="2924944"/>
            <a:ext cx="6012160" cy="29309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7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2996952"/>
            <a:ext cx="3184549" cy="2786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正方形/長方形 1"/>
          <p:cNvSpPr/>
          <p:nvPr/>
        </p:nvSpPr>
        <p:spPr>
          <a:xfrm>
            <a:off x="3491880" y="2627620"/>
            <a:ext cx="3312125" cy="369332"/>
          </a:xfrm>
          <a:prstGeom prst="rect">
            <a:avLst/>
          </a:prstGeom>
        </p:spPr>
        <p:txBody>
          <a:bodyPr wrap="none">
            <a:spAutoFit/>
          </a:bodyPr>
          <a:lstStyle/>
          <a:p>
            <a:r>
              <a:rPr kumimoji="1" lang="ja-JP" altLang="en-US" b="1" dirty="0"/>
              <a:t>光</a:t>
            </a:r>
            <a:r>
              <a:rPr kumimoji="1" lang="ja-JP" altLang="en-US" b="1" dirty="0" smtClean="0"/>
              <a:t>テコの雑音からのカップリング</a:t>
            </a:r>
            <a:endParaRPr lang="ja-JP" altLang="en-US" dirty="0"/>
          </a:p>
        </p:txBody>
      </p:sp>
      <p:sp>
        <p:nvSpPr>
          <p:cNvPr id="13" name="正方形/長方形 12"/>
          <p:cNvSpPr/>
          <p:nvPr/>
        </p:nvSpPr>
        <p:spPr>
          <a:xfrm>
            <a:off x="337934" y="2627620"/>
            <a:ext cx="2793906" cy="369332"/>
          </a:xfrm>
          <a:prstGeom prst="rect">
            <a:avLst/>
          </a:prstGeom>
        </p:spPr>
        <p:txBody>
          <a:bodyPr wrap="none">
            <a:spAutoFit/>
          </a:bodyPr>
          <a:lstStyle/>
          <a:p>
            <a:r>
              <a:rPr kumimoji="1" lang="en-US" altLang="ja-JP" b="1" dirty="0" smtClean="0"/>
              <a:t>F2 LVDT </a:t>
            </a:r>
            <a:r>
              <a:rPr kumimoji="1" lang="ja-JP" altLang="en-US" b="1" dirty="0" smtClean="0"/>
              <a:t>からのカップリング</a:t>
            </a:r>
            <a:endParaRPr lang="ja-JP" altLang="en-US" dirty="0"/>
          </a:p>
        </p:txBody>
      </p:sp>
      <p:sp>
        <p:nvSpPr>
          <p:cNvPr id="14" name="角丸四角形 13"/>
          <p:cNvSpPr/>
          <p:nvPr/>
        </p:nvSpPr>
        <p:spPr>
          <a:xfrm>
            <a:off x="323529" y="764704"/>
            <a:ext cx="2520280" cy="504056"/>
          </a:xfrm>
          <a:prstGeom prst="roundRect">
            <a:avLst/>
          </a:prstGeom>
        </p:spPr>
        <p:style>
          <a:lnRef idx="1">
            <a:schemeClr val="accent5"/>
          </a:lnRef>
          <a:fillRef idx="2">
            <a:schemeClr val="accent5"/>
          </a:fillRef>
          <a:effectRef idx="1">
            <a:schemeClr val="accent5"/>
          </a:effectRef>
          <a:fontRef idx="minor">
            <a:schemeClr val="dk1"/>
          </a:fontRef>
        </p:style>
        <p:txBody>
          <a:bodyPr rtlCol="0" anchor="t"/>
          <a:lstStyle/>
          <a:p>
            <a:r>
              <a:rPr kumimoji="1" lang="en-US" altLang="ja-JP" sz="2000" b="1" dirty="0" smtClean="0">
                <a:solidFill>
                  <a:srgbClr val="002060"/>
                </a:solidFill>
              </a:rPr>
              <a:t>3. Observation Phase</a:t>
            </a:r>
            <a:endParaRPr kumimoji="1" lang="ja-JP" altLang="en-US" sz="2000" b="1" dirty="0">
              <a:solidFill>
                <a:srgbClr val="002060"/>
              </a:solidFill>
            </a:endParaRPr>
          </a:p>
        </p:txBody>
      </p:sp>
      <p:cxnSp>
        <p:nvCxnSpPr>
          <p:cNvPr id="6" name="直線矢印コネクタ 5"/>
          <p:cNvCxnSpPr/>
          <p:nvPr/>
        </p:nvCxnSpPr>
        <p:spPr>
          <a:xfrm flipH="1">
            <a:off x="7609668" y="2812286"/>
            <a:ext cx="202693" cy="364867"/>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7" name="正方形/長方形 6"/>
          <p:cNvSpPr/>
          <p:nvPr/>
        </p:nvSpPr>
        <p:spPr>
          <a:xfrm>
            <a:off x="6948264" y="2483604"/>
            <a:ext cx="1509965" cy="369332"/>
          </a:xfrm>
          <a:prstGeom prst="rect">
            <a:avLst/>
          </a:prstGeom>
        </p:spPr>
        <p:txBody>
          <a:bodyPr wrap="none">
            <a:spAutoFit/>
          </a:bodyPr>
          <a:lstStyle/>
          <a:p>
            <a:r>
              <a:rPr kumimoji="1" lang="en-US" altLang="ja-JP" b="1" dirty="0" smtClean="0">
                <a:solidFill>
                  <a:srgbClr val="7030A0"/>
                </a:solidFill>
              </a:rPr>
              <a:t>Vertical mode</a:t>
            </a:r>
            <a:endParaRPr kumimoji="1" lang="en-US" altLang="ja-JP" b="1" dirty="0">
              <a:solidFill>
                <a:srgbClr val="7030A0"/>
              </a:solidFill>
            </a:endParaRPr>
          </a:p>
        </p:txBody>
      </p:sp>
    </p:spTree>
    <p:extLst>
      <p:ext uri="{BB962C8B-B14F-4D97-AF65-F5344CB8AC3E}">
        <p14:creationId xmlns:p14="http://schemas.microsoft.com/office/powerpoint/2010/main" val="19403695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smtClean="0">
                <a:effectLst>
                  <a:outerShdw blurRad="38100" dist="38100" dir="2700000" algn="tl">
                    <a:srgbClr val="000000">
                      <a:alpha val="43137"/>
                    </a:srgbClr>
                  </a:outerShdw>
                </a:effectLst>
              </a:rPr>
              <a:t>長期制御試験</a:t>
            </a:r>
            <a:endParaRPr kumimoji="1" lang="ja-JP" altLang="en-US" dirty="0">
              <a:effectLst>
                <a:outerShdw blurRad="38100" dist="38100" dir="2700000" algn="tl">
                  <a:srgbClr val="000000">
                    <a:alpha val="43137"/>
                  </a:srgbClr>
                </a:outerShdw>
              </a:effectLst>
            </a:endParaRPr>
          </a:p>
        </p:txBody>
      </p:sp>
      <p:sp>
        <p:nvSpPr>
          <p:cNvPr id="4" name="スライド番号プレースホルダー 3"/>
          <p:cNvSpPr>
            <a:spLocks noGrp="1"/>
          </p:cNvSpPr>
          <p:nvPr>
            <p:ph type="sldNum" sz="quarter" idx="11"/>
          </p:nvPr>
        </p:nvSpPr>
        <p:spPr/>
        <p:txBody>
          <a:bodyPr/>
          <a:lstStyle/>
          <a:p>
            <a:fld id="{F6F58ED1-7DA8-44AB-BE95-40629BCD7483}" type="slidenum">
              <a:rPr lang="de-DE" smtClean="0"/>
              <a:pPr/>
              <a:t>39</a:t>
            </a:fld>
            <a:endParaRPr lang="de-DE" dirty="0"/>
          </a:p>
        </p:txBody>
      </p:sp>
      <p:pic>
        <p:nvPicPr>
          <p:cNvPr id="348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700808"/>
            <a:ext cx="5486400" cy="426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コンテンツ プレースホルダー 1"/>
          <p:cNvSpPr txBox="1">
            <a:spLocks/>
          </p:cNvSpPr>
          <p:nvPr/>
        </p:nvSpPr>
        <p:spPr>
          <a:xfrm>
            <a:off x="107504" y="1052736"/>
            <a:ext cx="8928992" cy="129614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kumimoji="1" lang="ja-JP" altLang="en-US" sz="2000" b="1" dirty="0" smtClean="0"/>
              <a:t>長期測定のため、制御状態を自動的に切り替えるオートマトンの作成</a:t>
            </a:r>
            <a:endParaRPr kumimoji="1" lang="en-US" altLang="ja-JP" sz="2000" b="1" dirty="0" smtClean="0"/>
          </a:p>
        </p:txBody>
      </p:sp>
      <p:sp>
        <p:nvSpPr>
          <p:cNvPr id="11" name="正方形/長方形 10"/>
          <p:cNvSpPr/>
          <p:nvPr/>
        </p:nvSpPr>
        <p:spPr>
          <a:xfrm>
            <a:off x="5513276" y="107340"/>
            <a:ext cx="3523220" cy="369332"/>
          </a:xfrm>
          <a:prstGeom prst="rect">
            <a:avLst/>
          </a:prstGeom>
        </p:spPr>
        <p:txBody>
          <a:bodyPr wrap="square">
            <a:spAutoFit/>
          </a:bodyPr>
          <a:lstStyle/>
          <a:p>
            <a:pPr lvl="0" algn="r"/>
            <a:r>
              <a:rPr lang="en-US" altLang="ja-JP" b="1" dirty="0" smtClean="0">
                <a:solidFill>
                  <a:srgbClr val="00B0F0"/>
                </a:solidFill>
              </a:rPr>
              <a:t>4.</a:t>
            </a:r>
            <a:r>
              <a:rPr lang="ja-JP" altLang="en-US" b="1" dirty="0" smtClean="0">
                <a:solidFill>
                  <a:srgbClr val="00B0F0"/>
                </a:solidFill>
              </a:rPr>
              <a:t>制御実験</a:t>
            </a:r>
            <a:endParaRPr kumimoji="1" lang="ja-JP" altLang="en-US" b="1" dirty="0">
              <a:solidFill>
                <a:srgbClr val="00B0F0"/>
              </a:solidFill>
            </a:endParaRPr>
          </a:p>
        </p:txBody>
      </p:sp>
    </p:spTree>
    <p:extLst>
      <p:ext uri="{BB962C8B-B14F-4D97-AF65-F5344CB8AC3E}">
        <p14:creationId xmlns:p14="http://schemas.microsoft.com/office/powerpoint/2010/main" val="8495669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smtClean="0"/>
              <a:t>本日の流れ</a:t>
            </a:r>
            <a:endParaRPr kumimoji="1" lang="ja-JP" altLang="en-US" dirty="0"/>
          </a:p>
        </p:txBody>
      </p:sp>
      <p:sp>
        <p:nvSpPr>
          <p:cNvPr id="4" name="スライド番号プレースホルダー 3"/>
          <p:cNvSpPr>
            <a:spLocks noGrp="1"/>
          </p:cNvSpPr>
          <p:nvPr>
            <p:ph type="sldNum" sz="quarter" idx="11"/>
          </p:nvPr>
        </p:nvSpPr>
        <p:spPr/>
        <p:txBody>
          <a:bodyPr/>
          <a:lstStyle/>
          <a:p>
            <a:fld id="{F6F58ED1-7DA8-44AB-BE95-40629BCD7483}" type="slidenum">
              <a:rPr lang="de-DE" smtClean="0"/>
              <a:pPr/>
              <a:t>4</a:t>
            </a:fld>
            <a:endParaRPr lang="de-DE" dirty="0"/>
          </a:p>
        </p:txBody>
      </p:sp>
      <p:graphicFrame>
        <p:nvGraphicFramePr>
          <p:cNvPr id="2" name="図表 1"/>
          <p:cNvGraphicFramePr/>
          <p:nvPr>
            <p:extLst>
              <p:ext uri="{D42A27DB-BD31-4B8C-83A1-F6EECF244321}">
                <p14:modId xmlns:p14="http://schemas.microsoft.com/office/powerpoint/2010/main" val="1563597359"/>
              </p:ext>
            </p:extLst>
          </p:nvPr>
        </p:nvGraphicFramePr>
        <p:xfrm>
          <a:off x="107504" y="980728"/>
          <a:ext cx="8856984" cy="5040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正方形/長方形 5"/>
          <p:cNvSpPr/>
          <p:nvPr/>
        </p:nvSpPr>
        <p:spPr>
          <a:xfrm>
            <a:off x="5513276" y="107340"/>
            <a:ext cx="3523220" cy="369332"/>
          </a:xfrm>
          <a:prstGeom prst="rect">
            <a:avLst/>
          </a:prstGeom>
        </p:spPr>
        <p:txBody>
          <a:bodyPr wrap="square">
            <a:spAutoFit/>
          </a:bodyPr>
          <a:lstStyle/>
          <a:p>
            <a:pPr lvl="0" algn="r"/>
            <a:r>
              <a:rPr lang="en-US" altLang="ja-JP" b="1" dirty="0" smtClean="0">
                <a:solidFill>
                  <a:schemeClr val="accent6">
                    <a:lumMod val="60000"/>
                    <a:lumOff val="40000"/>
                  </a:schemeClr>
                </a:solidFill>
              </a:rPr>
              <a:t>1. </a:t>
            </a:r>
            <a:r>
              <a:rPr lang="ja-JP" altLang="en-US" b="1" dirty="0" smtClean="0">
                <a:solidFill>
                  <a:schemeClr val="accent6">
                    <a:lumMod val="60000"/>
                    <a:lumOff val="40000"/>
                  </a:schemeClr>
                </a:solidFill>
              </a:rPr>
              <a:t>研究動機</a:t>
            </a:r>
            <a:endParaRPr kumimoji="1" lang="ja-JP" altLang="en-US" b="1" dirty="0">
              <a:solidFill>
                <a:schemeClr val="accent6">
                  <a:lumMod val="60000"/>
                  <a:lumOff val="40000"/>
                </a:schemeClr>
              </a:solidFill>
            </a:endParaRPr>
          </a:p>
        </p:txBody>
      </p:sp>
    </p:spTree>
    <p:extLst>
      <p:ext uri="{BB962C8B-B14F-4D97-AF65-F5344CB8AC3E}">
        <p14:creationId xmlns:p14="http://schemas.microsoft.com/office/powerpoint/2010/main" val="26247110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smtClean="0">
                <a:effectLst>
                  <a:outerShdw blurRad="38100" dist="38100" dir="2700000" algn="tl">
                    <a:srgbClr val="000000">
                      <a:alpha val="43137"/>
                    </a:srgbClr>
                  </a:outerShdw>
                </a:effectLst>
              </a:rPr>
              <a:t>長期制御試験</a:t>
            </a:r>
            <a:endParaRPr kumimoji="1" lang="ja-JP" altLang="en-US" dirty="0">
              <a:effectLst>
                <a:outerShdw blurRad="38100" dist="38100" dir="2700000" algn="tl">
                  <a:srgbClr val="000000">
                    <a:alpha val="43137"/>
                  </a:srgbClr>
                </a:outerShdw>
              </a:effectLst>
            </a:endParaRPr>
          </a:p>
        </p:txBody>
      </p:sp>
      <p:sp>
        <p:nvSpPr>
          <p:cNvPr id="4" name="スライド番号プレースホルダー 3"/>
          <p:cNvSpPr>
            <a:spLocks noGrp="1"/>
          </p:cNvSpPr>
          <p:nvPr>
            <p:ph type="sldNum" sz="quarter" idx="11"/>
          </p:nvPr>
        </p:nvSpPr>
        <p:spPr/>
        <p:txBody>
          <a:bodyPr/>
          <a:lstStyle/>
          <a:p>
            <a:fld id="{F6F58ED1-7DA8-44AB-BE95-40629BCD7483}" type="slidenum">
              <a:rPr lang="de-DE" smtClean="0"/>
              <a:pPr/>
              <a:t>40</a:t>
            </a:fld>
            <a:endParaRPr lang="de-DE" dirty="0"/>
          </a:p>
        </p:txBody>
      </p:sp>
      <p:sp>
        <p:nvSpPr>
          <p:cNvPr id="10" name="コンテンツ プレースホルダー 1"/>
          <p:cNvSpPr txBox="1">
            <a:spLocks/>
          </p:cNvSpPr>
          <p:nvPr/>
        </p:nvSpPr>
        <p:spPr>
          <a:xfrm>
            <a:off x="107504" y="822593"/>
            <a:ext cx="8928992" cy="89233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kumimoji="1" lang="en-US" altLang="ja-JP" sz="2000" b="1" dirty="0" smtClean="0"/>
              <a:t>5</a:t>
            </a:r>
            <a:r>
              <a:rPr kumimoji="1" lang="ja-JP" altLang="en-US" sz="2000" b="1" dirty="0" smtClean="0"/>
              <a:t>日間の安定制御に成功</a:t>
            </a:r>
            <a:endParaRPr kumimoji="1" lang="en-US" altLang="ja-JP" sz="2000" b="1" dirty="0" smtClean="0"/>
          </a:p>
          <a:p>
            <a:r>
              <a:rPr kumimoji="1" lang="ja-JP" altLang="en-US" sz="2000" b="1" dirty="0" smtClean="0"/>
              <a:t>地震でフォトセンサーのロックが落ちるも、</a:t>
            </a:r>
            <a:r>
              <a:rPr kumimoji="1" lang="en-US" altLang="ja-JP" sz="2000" b="1" dirty="0" smtClean="0"/>
              <a:t>5</a:t>
            </a:r>
            <a:r>
              <a:rPr kumimoji="1" lang="ja-JP" altLang="en-US" sz="2000" b="1" dirty="0" smtClean="0"/>
              <a:t>分以内に観測モードに復旧</a:t>
            </a:r>
            <a:endParaRPr kumimoji="1" lang="en-US" altLang="ja-JP" sz="2000" b="1" dirty="0" smtClean="0"/>
          </a:p>
        </p:txBody>
      </p:sp>
      <p:pic>
        <p:nvPicPr>
          <p:cNvPr id="358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714927"/>
            <a:ext cx="5797921" cy="43159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正方形/長方形 7"/>
          <p:cNvSpPr/>
          <p:nvPr/>
        </p:nvSpPr>
        <p:spPr>
          <a:xfrm>
            <a:off x="5513276" y="107340"/>
            <a:ext cx="3523220" cy="369332"/>
          </a:xfrm>
          <a:prstGeom prst="rect">
            <a:avLst/>
          </a:prstGeom>
        </p:spPr>
        <p:txBody>
          <a:bodyPr wrap="square">
            <a:spAutoFit/>
          </a:bodyPr>
          <a:lstStyle/>
          <a:p>
            <a:pPr lvl="0" algn="r"/>
            <a:r>
              <a:rPr lang="en-US" altLang="ja-JP" b="1" dirty="0" smtClean="0">
                <a:solidFill>
                  <a:srgbClr val="00B0F0"/>
                </a:solidFill>
              </a:rPr>
              <a:t>4.</a:t>
            </a:r>
            <a:r>
              <a:rPr lang="ja-JP" altLang="en-US" b="1" dirty="0" smtClean="0">
                <a:solidFill>
                  <a:srgbClr val="00B0F0"/>
                </a:solidFill>
              </a:rPr>
              <a:t>制御実験</a:t>
            </a:r>
            <a:endParaRPr kumimoji="1" lang="ja-JP" altLang="en-US" b="1" dirty="0">
              <a:solidFill>
                <a:srgbClr val="00B0F0"/>
              </a:solidFill>
            </a:endParaRPr>
          </a:p>
        </p:txBody>
      </p:sp>
    </p:spTree>
    <p:extLst>
      <p:ext uri="{BB962C8B-B14F-4D97-AF65-F5344CB8AC3E}">
        <p14:creationId xmlns:p14="http://schemas.microsoft.com/office/powerpoint/2010/main" val="28257848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smtClean="0"/>
              <a:t>本日の流れ</a:t>
            </a:r>
            <a:endParaRPr kumimoji="1" lang="ja-JP" altLang="en-US" dirty="0"/>
          </a:p>
        </p:txBody>
      </p:sp>
      <p:sp>
        <p:nvSpPr>
          <p:cNvPr id="4" name="スライド番号プレースホルダー 3"/>
          <p:cNvSpPr>
            <a:spLocks noGrp="1"/>
          </p:cNvSpPr>
          <p:nvPr>
            <p:ph type="sldNum" sz="quarter" idx="11"/>
          </p:nvPr>
        </p:nvSpPr>
        <p:spPr/>
        <p:txBody>
          <a:bodyPr/>
          <a:lstStyle/>
          <a:p>
            <a:fld id="{F6F58ED1-7DA8-44AB-BE95-40629BCD7483}" type="slidenum">
              <a:rPr lang="de-DE" smtClean="0"/>
              <a:pPr/>
              <a:t>41</a:t>
            </a:fld>
            <a:endParaRPr lang="de-DE" dirty="0"/>
          </a:p>
        </p:txBody>
      </p:sp>
      <p:graphicFrame>
        <p:nvGraphicFramePr>
          <p:cNvPr id="2" name="図表 1"/>
          <p:cNvGraphicFramePr/>
          <p:nvPr>
            <p:extLst>
              <p:ext uri="{D42A27DB-BD31-4B8C-83A1-F6EECF244321}">
                <p14:modId xmlns:p14="http://schemas.microsoft.com/office/powerpoint/2010/main" val="2178481674"/>
              </p:ext>
            </p:extLst>
          </p:nvPr>
        </p:nvGraphicFramePr>
        <p:xfrm>
          <a:off x="107504" y="980728"/>
          <a:ext cx="8856984" cy="5040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正方形/長方形 11"/>
          <p:cNvSpPr/>
          <p:nvPr/>
        </p:nvSpPr>
        <p:spPr>
          <a:xfrm>
            <a:off x="5513276" y="107340"/>
            <a:ext cx="3523220" cy="369332"/>
          </a:xfrm>
          <a:prstGeom prst="rect">
            <a:avLst/>
          </a:prstGeom>
        </p:spPr>
        <p:txBody>
          <a:bodyPr wrap="square">
            <a:spAutoFit/>
          </a:bodyPr>
          <a:lstStyle/>
          <a:p>
            <a:pPr lvl="0" algn="r"/>
            <a:r>
              <a:rPr lang="en-US" altLang="ja-JP" b="1" dirty="0" smtClean="0">
                <a:solidFill>
                  <a:schemeClr val="bg1">
                    <a:lumMod val="75000"/>
                  </a:schemeClr>
                </a:solidFill>
              </a:rPr>
              <a:t>0.  </a:t>
            </a:r>
            <a:r>
              <a:rPr lang="ja-JP" altLang="en-US" b="1" dirty="0">
                <a:solidFill>
                  <a:schemeClr val="bg1">
                    <a:lumMod val="75000"/>
                  </a:schemeClr>
                </a:solidFill>
              </a:rPr>
              <a:t>構成</a:t>
            </a:r>
            <a:endParaRPr kumimoji="1" lang="ja-JP" altLang="en-US" b="1" dirty="0">
              <a:solidFill>
                <a:schemeClr val="bg1">
                  <a:lumMod val="75000"/>
                </a:schemeClr>
              </a:solidFill>
            </a:endParaRPr>
          </a:p>
        </p:txBody>
      </p:sp>
    </p:spTree>
    <p:extLst>
      <p:ext uri="{BB962C8B-B14F-4D97-AF65-F5344CB8AC3E}">
        <p14:creationId xmlns:p14="http://schemas.microsoft.com/office/powerpoint/2010/main" val="14459780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smtClean="0">
                <a:effectLst>
                  <a:outerShdw blurRad="38100" dist="38100" dir="2700000" algn="tl">
                    <a:srgbClr val="000000">
                      <a:alpha val="43137"/>
                    </a:srgbClr>
                  </a:outerShdw>
                </a:effectLst>
              </a:rPr>
              <a:t>まとめ</a:t>
            </a:r>
            <a:endParaRPr kumimoji="1" lang="ja-JP" altLang="en-US" dirty="0">
              <a:effectLst>
                <a:outerShdw blurRad="38100" dist="38100" dir="2700000" algn="tl">
                  <a:srgbClr val="000000">
                    <a:alpha val="43137"/>
                  </a:srgbClr>
                </a:outerShdw>
              </a:effectLst>
            </a:endParaRPr>
          </a:p>
        </p:txBody>
      </p:sp>
      <p:sp>
        <p:nvSpPr>
          <p:cNvPr id="4" name="スライド番号プレースホルダー 3"/>
          <p:cNvSpPr>
            <a:spLocks noGrp="1"/>
          </p:cNvSpPr>
          <p:nvPr>
            <p:ph type="sldNum" sz="quarter" idx="11"/>
          </p:nvPr>
        </p:nvSpPr>
        <p:spPr/>
        <p:txBody>
          <a:bodyPr/>
          <a:lstStyle/>
          <a:p>
            <a:fld id="{F6F58ED1-7DA8-44AB-BE95-40629BCD7483}" type="slidenum">
              <a:rPr lang="de-DE" smtClean="0"/>
              <a:pPr/>
              <a:t>42</a:t>
            </a:fld>
            <a:endParaRPr lang="de-DE" dirty="0"/>
          </a:p>
        </p:txBody>
      </p:sp>
      <p:sp>
        <p:nvSpPr>
          <p:cNvPr id="25" name="コンテンツ プレースホルダー 1"/>
          <p:cNvSpPr txBox="1">
            <a:spLocks/>
          </p:cNvSpPr>
          <p:nvPr/>
        </p:nvSpPr>
        <p:spPr>
          <a:xfrm>
            <a:off x="323528" y="980728"/>
            <a:ext cx="8208912" cy="338437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kumimoji="1" lang="ja-JP" altLang="en-US" sz="2000" b="1" dirty="0" smtClean="0"/>
              <a:t>低周波の重力波を捉えるため</a:t>
            </a:r>
            <a:r>
              <a:rPr kumimoji="1" lang="en-US" altLang="ja-JP" sz="2000" b="1" dirty="0" smtClean="0"/>
              <a:t>KAGRA</a:t>
            </a:r>
            <a:r>
              <a:rPr kumimoji="1" lang="ja-JP" altLang="en-US" sz="2000" b="1" dirty="0" smtClean="0"/>
              <a:t>では低周波防振装置</a:t>
            </a:r>
            <a:r>
              <a:rPr kumimoji="1" lang="en-US" altLang="ja-JP" sz="2000" b="1" dirty="0" smtClean="0"/>
              <a:t>SAS</a:t>
            </a:r>
            <a:r>
              <a:rPr kumimoji="1" lang="ja-JP" altLang="en-US" sz="2000" b="1" dirty="0" smtClean="0"/>
              <a:t>を採用</a:t>
            </a:r>
            <a:endParaRPr kumimoji="1" lang="en-US" altLang="ja-JP" sz="2000" b="1" dirty="0" smtClean="0"/>
          </a:p>
          <a:p>
            <a:endParaRPr kumimoji="1" lang="en-US" altLang="ja-JP" sz="2000" b="1" dirty="0" smtClean="0"/>
          </a:p>
          <a:p>
            <a:r>
              <a:rPr kumimoji="1" lang="en-US" altLang="ja-JP" sz="2000" b="1" dirty="0" smtClean="0"/>
              <a:t>SAS</a:t>
            </a:r>
            <a:r>
              <a:rPr kumimoji="1" lang="ja-JP" altLang="en-US" sz="2000" b="1" dirty="0" smtClean="0"/>
              <a:t>を運用する上で必要な装置の低周波制御をデザインし、プロトタイプを用いて実証試験を行った</a:t>
            </a:r>
            <a:endParaRPr kumimoji="1" lang="en-US" altLang="ja-JP" sz="2000" b="1" dirty="0" smtClean="0"/>
          </a:p>
          <a:p>
            <a:endParaRPr kumimoji="1" lang="en-US" altLang="ja-JP" sz="2000" b="1" dirty="0" smtClean="0"/>
          </a:p>
          <a:p>
            <a:r>
              <a:rPr kumimoji="1" lang="ja-JP" altLang="en-US" sz="2000" b="1" dirty="0" smtClean="0"/>
              <a:t>実装した制御は安定に動作し、オートマトンを利用した制御により</a:t>
            </a:r>
            <a:r>
              <a:rPr kumimoji="1" lang="en-US" altLang="ja-JP" sz="2000" b="1" dirty="0" smtClean="0"/>
              <a:t>5</a:t>
            </a:r>
            <a:r>
              <a:rPr kumimoji="1" lang="ja-JP" altLang="en-US" sz="2000" b="1" dirty="0" smtClean="0"/>
              <a:t>日間の連続制御を実現した</a:t>
            </a:r>
            <a:endParaRPr kumimoji="1" lang="en-US" altLang="ja-JP" sz="2000" b="1" dirty="0" smtClean="0"/>
          </a:p>
        </p:txBody>
      </p:sp>
      <p:sp>
        <p:nvSpPr>
          <p:cNvPr id="28" name="正方形/長方形 27"/>
          <p:cNvSpPr/>
          <p:nvPr/>
        </p:nvSpPr>
        <p:spPr>
          <a:xfrm>
            <a:off x="5513276" y="107340"/>
            <a:ext cx="3523220" cy="369332"/>
          </a:xfrm>
          <a:prstGeom prst="rect">
            <a:avLst/>
          </a:prstGeom>
        </p:spPr>
        <p:txBody>
          <a:bodyPr wrap="square">
            <a:spAutoFit/>
          </a:bodyPr>
          <a:lstStyle/>
          <a:p>
            <a:pPr lvl="0" algn="r"/>
            <a:r>
              <a:rPr lang="en-US" altLang="ja-JP" b="1" dirty="0">
                <a:solidFill>
                  <a:schemeClr val="accent6">
                    <a:lumMod val="60000"/>
                    <a:lumOff val="40000"/>
                  </a:schemeClr>
                </a:solidFill>
              </a:rPr>
              <a:t>5</a:t>
            </a:r>
            <a:r>
              <a:rPr lang="en-US" altLang="ja-JP" b="1" dirty="0" smtClean="0">
                <a:solidFill>
                  <a:schemeClr val="accent6">
                    <a:lumMod val="60000"/>
                    <a:lumOff val="40000"/>
                  </a:schemeClr>
                </a:solidFill>
              </a:rPr>
              <a:t>. </a:t>
            </a:r>
            <a:r>
              <a:rPr lang="ja-JP" altLang="en-US" b="1" dirty="0">
                <a:solidFill>
                  <a:schemeClr val="accent6">
                    <a:lumMod val="60000"/>
                    <a:lumOff val="40000"/>
                  </a:schemeClr>
                </a:solidFill>
              </a:rPr>
              <a:t>まとめ</a:t>
            </a:r>
            <a:endParaRPr kumimoji="1" lang="ja-JP" altLang="en-US" b="1" dirty="0">
              <a:solidFill>
                <a:schemeClr val="accent6">
                  <a:lumMod val="60000"/>
                  <a:lumOff val="40000"/>
                </a:schemeClr>
              </a:solidFill>
            </a:endParaRPr>
          </a:p>
        </p:txBody>
      </p:sp>
    </p:spTree>
    <p:extLst>
      <p:ext uri="{BB962C8B-B14F-4D97-AF65-F5344CB8AC3E}">
        <p14:creationId xmlns:p14="http://schemas.microsoft.com/office/powerpoint/2010/main" val="28946955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smtClean="0">
                <a:effectLst>
                  <a:outerShdw blurRad="38100" dist="38100" dir="2700000" algn="tl">
                    <a:srgbClr val="000000">
                      <a:alpha val="43137"/>
                    </a:srgbClr>
                  </a:outerShdw>
                </a:effectLst>
              </a:rPr>
              <a:t>今後の課題</a:t>
            </a:r>
            <a:endParaRPr kumimoji="1" lang="ja-JP" altLang="en-US" dirty="0">
              <a:effectLst>
                <a:outerShdw blurRad="38100" dist="38100" dir="2700000" algn="tl">
                  <a:srgbClr val="000000">
                    <a:alpha val="43137"/>
                  </a:srgbClr>
                </a:outerShdw>
              </a:effectLst>
            </a:endParaRPr>
          </a:p>
        </p:txBody>
      </p:sp>
      <p:sp>
        <p:nvSpPr>
          <p:cNvPr id="4" name="スライド番号プレースホルダー 3"/>
          <p:cNvSpPr>
            <a:spLocks noGrp="1"/>
          </p:cNvSpPr>
          <p:nvPr>
            <p:ph type="sldNum" sz="quarter" idx="11"/>
          </p:nvPr>
        </p:nvSpPr>
        <p:spPr/>
        <p:txBody>
          <a:bodyPr/>
          <a:lstStyle/>
          <a:p>
            <a:fld id="{F6F58ED1-7DA8-44AB-BE95-40629BCD7483}" type="slidenum">
              <a:rPr lang="de-DE" smtClean="0"/>
              <a:pPr/>
              <a:t>43</a:t>
            </a:fld>
            <a:endParaRPr lang="de-DE" dirty="0"/>
          </a:p>
        </p:txBody>
      </p:sp>
      <p:sp>
        <p:nvSpPr>
          <p:cNvPr id="25" name="コンテンツ プレースホルダー 1"/>
          <p:cNvSpPr txBox="1">
            <a:spLocks/>
          </p:cNvSpPr>
          <p:nvPr/>
        </p:nvSpPr>
        <p:spPr>
          <a:xfrm>
            <a:off x="323528" y="980728"/>
            <a:ext cx="8208912" cy="504056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kumimoji="1" lang="ja-JP" altLang="en-US" sz="2000" b="1" dirty="0" smtClean="0"/>
              <a:t>フォトセンサでなく干渉計をスムーズにロックできるかの検証</a:t>
            </a:r>
            <a:endParaRPr kumimoji="1" lang="en-US" altLang="ja-JP" sz="2000" b="1" dirty="0" smtClean="0"/>
          </a:p>
          <a:p>
            <a:pPr lvl="1"/>
            <a:r>
              <a:rPr kumimoji="1" lang="ja-JP" altLang="en-US" sz="2000" b="1" dirty="0"/>
              <a:t>狭い</a:t>
            </a:r>
            <a:r>
              <a:rPr kumimoji="1" lang="ja-JP" altLang="en-US" sz="2000" b="1" dirty="0" smtClean="0"/>
              <a:t>線形レンジ</a:t>
            </a:r>
            <a:r>
              <a:rPr kumimoji="1" lang="en-US" altLang="ja-JP" sz="2000" b="1" dirty="0" smtClean="0"/>
              <a:t>(mm </a:t>
            </a:r>
            <a:r>
              <a:rPr kumimoji="1" lang="en-US" altLang="ja-JP" sz="2000" b="1" dirty="0" smtClean="0">
                <a:sym typeface="Wingdings" panose="05000000000000000000" pitchFamily="2" charset="2"/>
              </a:rPr>
              <a:t> nm</a:t>
            </a:r>
            <a:r>
              <a:rPr kumimoji="1" lang="en-US" altLang="ja-JP" sz="2000" b="1" dirty="0" smtClean="0"/>
              <a:t>)</a:t>
            </a:r>
          </a:p>
          <a:p>
            <a:endParaRPr kumimoji="1" lang="en-US" altLang="ja-JP" sz="2000" b="1" dirty="0" smtClean="0"/>
          </a:p>
          <a:p>
            <a:r>
              <a:rPr kumimoji="1" lang="en-US" altLang="ja-JP" sz="2000" b="1" dirty="0" smtClean="0"/>
              <a:t>Lock-acquisition phase</a:t>
            </a:r>
            <a:r>
              <a:rPr kumimoji="1" lang="ja-JP" altLang="en-US" sz="2000" b="1" dirty="0" smtClean="0"/>
              <a:t>で目標とする</a:t>
            </a:r>
            <a:r>
              <a:rPr kumimoji="1" lang="en-US" altLang="ja-JP" sz="2000" b="1" dirty="0" smtClean="0"/>
              <a:t>RMS</a:t>
            </a:r>
            <a:r>
              <a:rPr kumimoji="1" lang="ja-JP" altLang="en-US" sz="2000" b="1" dirty="0" smtClean="0"/>
              <a:t>角度の実現</a:t>
            </a:r>
            <a:endParaRPr kumimoji="1" lang="en-US" altLang="ja-JP" sz="2000" b="1" dirty="0" smtClean="0"/>
          </a:p>
          <a:p>
            <a:pPr lvl="1"/>
            <a:r>
              <a:rPr kumimoji="1" lang="en-US" altLang="ja-JP" sz="2000" b="1" dirty="0" smtClean="0"/>
              <a:t>KAGRA</a:t>
            </a:r>
            <a:r>
              <a:rPr kumimoji="1" lang="ja-JP" altLang="en-US" sz="2000" b="1" dirty="0" smtClean="0"/>
              <a:t>サイトの地面振動レベルで検証</a:t>
            </a:r>
            <a:endParaRPr kumimoji="1" lang="en-US" altLang="ja-JP" sz="2000" b="1" dirty="0" smtClean="0"/>
          </a:p>
          <a:p>
            <a:pPr lvl="1"/>
            <a:endParaRPr kumimoji="1" lang="en-US" altLang="ja-JP" sz="2000" b="1" dirty="0"/>
          </a:p>
          <a:p>
            <a:r>
              <a:rPr kumimoji="1" lang="ja-JP" altLang="en-US" sz="2000" b="1" dirty="0" smtClean="0"/>
              <a:t>アラインメント制御雑音から干渉計信号へのカップリングの低減</a:t>
            </a:r>
            <a:endParaRPr kumimoji="1" lang="en-US" altLang="ja-JP" sz="2000" b="1" dirty="0" smtClean="0"/>
          </a:p>
          <a:p>
            <a:pPr lvl="1"/>
            <a:r>
              <a:rPr kumimoji="1" lang="ja-JP" altLang="en-US" sz="2000" b="1" dirty="0" smtClean="0"/>
              <a:t>アクチュエータ対角化の最適化</a:t>
            </a:r>
            <a:endParaRPr kumimoji="1" lang="en-US" altLang="ja-JP" sz="2000" b="1" dirty="0"/>
          </a:p>
          <a:p>
            <a:endParaRPr kumimoji="1" lang="en-US" altLang="ja-JP" sz="2000" b="1" dirty="0" smtClean="0"/>
          </a:p>
          <a:p>
            <a:r>
              <a:rPr kumimoji="1" lang="en-US" altLang="ja-JP" sz="2000" b="1" dirty="0" smtClean="0"/>
              <a:t>Type-A, Type-</a:t>
            </a:r>
            <a:r>
              <a:rPr kumimoji="1" lang="en-US" altLang="ja-JP" sz="2000" b="1" dirty="0" err="1" smtClean="0"/>
              <a:t>Bp</a:t>
            </a:r>
            <a:r>
              <a:rPr kumimoji="1" lang="en-US" altLang="ja-JP" sz="2000" b="1" dirty="0" smtClean="0"/>
              <a:t> SAS</a:t>
            </a:r>
            <a:r>
              <a:rPr kumimoji="1" lang="ja-JP" altLang="en-US" sz="2000" b="1" dirty="0" smtClean="0"/>
              <a:t>の制御系の設計</a:t>
            </a:r>
            <a:endParaRPr kumimoji="1" lang="en-US" altLang="ja-JP" sz="2000" b="1" dirty="0" smtClean="0"/>
          </a:p>
          <a:p>
            <a:pPr lvl="1"/>
            <a:r>
              <a:rPr kumimoji="1" lang="en-US" altLang="ja-JP" sz="2000" b="1" dirty="0" smtClean="0"/>
              <a:t>Type-A </a:t>
            </a:r>
            <a:r>
              <a:rPr kumimoji="1" lang="ja-JP" altLang="en-US" sz="2000" b="1" dirty="0" smtClean="0"/>
              <a:t>　 ：低温懸架系の機械設計、低温で動作するセンサ</a:t>
            </a:r>
            <a:endParaRPr kumimoji="1" lang="en-US" altLang="ja-JP" sz="2000" b="1" dirty="0" smtClean="0"/>
          </a:p>
          <a:p>
            <a:pPr lvl="1"/>
            <a:r>
              <a:rPr kumimoji="1" lang="en-US" altLang="ja-JP" sz="2000" b="1" dirty="0" smtClean="0"/>
              <a:t>Type-</a:t>
            </a:r>
            <a:r>
              <a:rPr kumimoji="1" lang="en-US" altLang="ja-JP" sz="2000" b="1" dirty="0" err="1" smtClean="0"/>
              <a:t>Bp</a:t>
            </a:r>
            <a:r>
              <a:rPr kumimoji="1" lang="ja-JP" altLang="en-US" sz="2000" b="1" dirty="0"/>
              <a:t>　</a:t>
            </a:r>
            <a:r>
              <a:rPr kumimoji="1" lang="ja-JP" altLang="en-US" sz="2000" b="1" dirty="0" smtClean="0"/>
              <a:t>：センサ・アクチュエータの追加など制御系見直し</a:t>
            </a:r>
            <a:endParaRPr kumimoji="1" lang="en-US" altLang="ja-JP" sz="2000" b="1" dirty="0" smtClean="0"/>
          </a:p>
        </p:txBody>
      </p:sp>
      <p:sp>
        <p:nvSpPr>
          <p:cNvPr id="28" name="正方形/長方形 27"/>
          <p:cNvSpPr/>
          <p:nvPr/>
        </p:nvSpPr>
        <p:spPr>
          <a:xfrm>
            <a:off x="5513276" y="107340"/>
            <a:ext cx="3523220" cy="369332"/>
          </a:xfrm>
          <a:prstGeom prst="rect">
            <a:avLst/>
          </a:prstGeom>
        </p:spPr>
        <p:txBody>
          <a:bodyPr wrap="square">
            <a:spAutoFit/>
          </a:bodyPr>
          <a:lstStyle/>
          <a:p>
            <a:pPr lvl="0" algn="r"/>
            <a:r>
              <a:rPr lang="en-US" altLang="ja-JP" b="1" dirty="0">
                <a:solidFill>
                  <a:schemeClr val="accent6">
                    <a:lumMod val="60000"/>
                    <a:lumOff val="40000"/>
                  </a:schemeClr>
                </a:solidFill>
              </a:rPr>
              <a:t>5</a:t>
            </a:r>
            <a:r>
              <a:rPr lang="en-US" altLang="ja-JP" b="1" dirty="0" smtClean="0">
                <a:solidFill>
                  <a:schemeClr val="accent6">
                    <a:lumMod val="60000"/>
                    <a:lumOff val="40000"/>
                  </a:schemeClr>
                </a:solidFill>
              </a:rPr>
              <a:t>. </a:t>
            </a:r>
            <a:r>
              <a:rPr lang="ja-JP" altLang="en-US" b="1" dirty="0">
                <a:solidFill>
                  <a:schemeClr val="accent6">
                    <a:lumMod val="60000"/>
                    <a:lumOff val="40000"/>
                  </a:schemeClr>
                </a:solidFill>
              </a:rPr>
              <a:t>まとめ</a:t>
            </a:r>
            <a:endParaRPr kumimoji="1" lang="ja-JP" altLang="en-US" b="1" dirty="0">
              <a:solidFill>
                <a:schemeClr val="accent6">
                  <a:lumMod val="60000"/>
                  <a:lumOff val="40000"/>
                </a:schemeClr>
              </a:solidFill>
            </a:endParaRPr>
          </a:p>
        </p:txBody>
      </p:sp>
    </p:spTree>
    <p:extLst>
      <p:ext uri="{BB962C8B-B14F-4D97-AF65-F5344CB8AC3E}">
        <p14:creationId xmlns:p14="http://schemas.microsoft.com/office/powerpoint/2010/main" val="11699662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6326930"/>
            <a:ext cx="9144000" cy="53107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pic>
        <p:nvPicPr>
          <p:cNvPr id="3891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7955" y="4322661"/>
            <a:ext cx="2793973" cy="20085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891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4632" y="2281436"/>
            <a:ext cx="2117297" cy="20654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タイトル 2"/>
          <p:cNvSpPr>
            <a:spLocks noGrp="1"/>
          </p:cNvSpPr>
          <p:nvPr>
            <p:ph type="title"/>
          </p:nvPr>
        </p:nvSpPr>
        <p:spPr>
          <a:xfrm>
            <a:off x="179512" y="764704"/>
            <a:ext cx="4608512" cy="1080120"/>
          </a:xfrm>
        </p:spPr>
        <p:txBody>
          <a:bodyPr/>
          <a:lstStyle/>
          <a:p>
            <a:pPr algn="ctr"/>
            <a:r>
              <a:rPr kumimoji="1" lang="ja-JP" altLang="en-US" dirty="0" smtClean="0"/>
              <a:t>ご静聴ありがとうございました</a:t>
            </a:r>
            <a:endParaRPr kumimoji="1" lang="ja-JP" altLang="en-US" dirty="0"/>
          </a:p>
        </p:txBody>
      </p:sp>
      <p:pic>
        <p:nvPicPr>
          <p:cNvPr id="389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42272" y="0"/>
            <a:ext cx="4201728" cy="63306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891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54" y="2276872"/>
            <a:ext cx="2877286" cy="20699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891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54" y="4346861"/>
            <a:ext cx="2200610" cy="19800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タイトル 2"/>
          <p:cNvSpPr txBox="1">
            <a:spLocks/>
          </p:cNvSpPr>
          <p:nvPr/>
        </p:nvSpPr>
        <p:spPr>
          <a:xfrm>
            <a:off x="-2654" y="5326932"/>
            <a:ext cx="9146654" cy="1558452"/>
          </a:xfrm>
          <a:prstGeom prst="rect">
            <a:avLst/>
          </a:prstGeom>
          <a:solidFill>
            <a:schemeClr val="tx1">
              <a:alpha val="30000"/>
            </a:schemeClr>
          </a:solidFill>
        </p:spPr>
        <p:txBody>
          <a:bodyPr vert="horz" lIns="91440" tIns="45720" rIns="91440" bIns="45720" rtlCol="0" anchor="t">
            <a:noAutofit/>
          </a:bodyPr>
          <a:lstStyle>
            <a:lvl1pPr algn="l" defTabSz="914400" rtl="0" eaLnBrk="1" latinLnBrk="0" hangingPunct="1">
              <a:spcBef>
                <a:spcPct val="0"/>
              </a:spcBef>
              <a:buNone/>
              <a:defRPr sz="3600" b="1" kern="1200">
                <a:solidFill>
                  <a:schemeClr val="tx1"/>
                </a:solidFill>
                <a:effectLst>
                  <a:outerShdw blurRad="38100" dist="38100" dir="2700000" algn="tl">
                    <a:srgbClr val="000000">
                      <a:alpha val="43137"/>
                    </a:srgbClr>
                  </a:outerShdw>
                </a:effectLst>
                <a:latin typeface="+mj-lt"/>
                <a:ea typeface="+mj-ea"/>
                <a:cs typeface="+mj-cs"/>
              </a:defRPr>
            </a:lvl1pPr>
          </a:lstStyle>
          <a:p>
            <a:r>
              <a:rPr kumimoji="1" lang="en-US" altLang="ja-JP" sz="1400" dirty="0" smtClean="0">
                <a:solidFill>
                  <a:srgbClr val="FFFF00"/>
                </a:solidFill>
              </a:rPr>
              <a:t>Many Thanks</a:t>
            </a:r>
            <a:r>
              <a:rPr kumimoji="1" lang="en-US" altLang="ja-JP" sz="1400" dirty="0" smtClean="0">
                <a:solidFill>
                  <a:schemeClr val="bg1"/>
                </a:solidFill>
              </a:rPr>
              <a:t>: Ryutaro Takahashi, Riccardo </a:t>
            </a:r>
            <a:r>
              <a:rPr kumimoji="1" lang="en-US" altLang="ja-JP" sz="1400" dirty="0" err="1" smtClean="0">
                <a:solidFill>
                  <a:schemeClr val="bg1"/>
                </a:solidFill>
              </a:rPr>
              <a:t>DeSalvo</a:t>
            </a:r>
            <a:r>
              <a:rPr kumimoji="1" lang="en-US" altLang="ja-JP" sz="1400" dirty="0" smtClean="0">
                <a:solidFill>
                  <a:schemeClr val="bg1"/>
                </a:solidFill>
              </a:rPr>
              <a:t>, Fabian Pena-Arellano, </a:t>
            </a:r>
            <a:r>
              <a:rPr kumimoji="1" lang="en-US" altLang="ja-JP" sz="1400" dirty="0" err="1" smtClean="0">
                <a:solidFill>
                  <a:schemeClr val="bg1"/>
                </a:solidFill>
              </a:rPr>
              <a:t>Ayaka</a:t>
            </a:r>
            <a:r>
              <a:rPr kumimoji="1" lang="en-US" altLang="ja-JP" sz="1400" dirty="0" smtClean="0">
                <a:solidFill>
                  <a:schemeClr val="bg1"/>
                </a:solidFill>
              </a:rPr>
              <a:t> </a:t>
            </a:r>
            <a:r>
              <a:rPr kumimoji="1" lang="en-US" altLang="ja-JP" sz="1400" dirty="0" err="1" smtClean="0">
                <a:solidFill>
                  <a:schemeClr val="bg1"/>
                </a:solidFill>
              </a:rPr>
              <a:t>Shoda</a:t>
            </a:r>
            <a:r>
              <a:rPr kumimoji="1" lang="en-US" altLang="ja-JP" sz="1400" dirty="0" smtClean="0">
                <a:solidFill>
                  <a:schemeClr val="bg1"/>
                </a:solidFill>
              </a:rPr>
              <a:t>, Yoshinori </a:t>
            </a:r>
            <a:r>
              <a:rPr kumimoji="1" lang="en-US" altLang="ja-JP" sz="1400" dirty="0" err="1" smtClean="0">
                <a:solidFill>
                  <a:schemeClr val="bg1"/>
                </a:solidFill>
              </a:rPr>
              <a:t>Fujii</a:t>
            </a:r>
            <a:r>
              <a:rPr kumimoji="1" lang="en-US" altLang="ja-JP" sz="1400" dirty="0" smtClean="0">
                <a:solidFill>
                  <a:schemeClr val="bg1"/>
                </a:solidFill>
              </a:rPr>
              <a:t>, Mark Barton, </a:t>
            </a:r>
            <a:r>
              <a:rPr kumimoji="1" lang="en-US" altLang="ja-JP" sz="1400" dirty="0" err="1" smtClean="0">
                <a:solidFill>
                  <a:schemeClr val="bg1"/>
                </a:solidFill>
              </a:rPr>
              <a:t>Joris</a:t>
            </a:r>
            <a:r>
              <a:rPr kumimoji="1" lang="en-US" altLang="ja-JP" sz="1400" dirty="0" smtClean="0">
                <a:solidFill>
                  <a:schemeClr val="bg1"/>
                </a:solidFill>
              </a:rPr>
              <a:t> van </a:t>
            </a:r>
            <a:r>
              <a:rPr kumimoji="1" lang="en-US" altLang="ja-JP" sz="1400" dirty="0" err="1" smtClean="0">
                <a:solidFill>
                  <a:schemeClr val="bg1"/>
                </a:solidFill>
              </a:rPr>
              <a:t>Heijningen</a:t>
            </a:r>
            <a:r>
              <a:rPr kumimoji="1" lang="en-US" altLang="ja-JP" sz="1400" dirty="0" smtClean="0">
                <a:solidFill>
                  <a:schemeClr val="bg1"/>
                </a:solidFill>
              </a:rPr>
              <a:t>, Ettore </a:t>
            </a:r>
            <a:r>
              <a:rPr kumimoji="1" lang="en-US" altLang="ja-JP" sz="1400" dirty="0" err="1" smtClean="0">
                <a:solidFill>
                  <a:schemeClr val="bg1"/>
                </a:solidFill>
              </a:rPr>
              <a:t>Majorana</a:t>
            </a:r>
            <a:r>
              <a:rPr kumimoji="1" lang="en-US" altLang="ja-JP" sz="1400" dirty="0" smtClean="0">
                <a:solidFill>
                  <a:schemeClr val="bg1"/>
                </a:solidFill>
              </a:rPr>
              <a:t>, Alessandro </a:t>
            </a:r>
            <a:r>
              <a:rPr kumimoji="1" lang="en-US" altLang="ja-JP" sz="1400" dirty="0" err="1" smtClean="0">
                <a:solidFill>
                  <a:schemeClr val="bg1"/>
                </a:solidFill>
              </a:rPr>
              <a:t>Bertolini</a:t>
            </a:r>
            <a:r>
              <a:rPr kumimoji="1" lang="en-US" altLang="ja-JP" sz="1400" dirty="0" smtClean="0">
                <a:solidFill>
                  <a:schemeClr val="bg1"/>
                </a:solidFill>
              </a:rPr>
              <a:t>, Eric </a:t>
            </a:r>
            <a:r>
              <a:rPr kumimoji="1" lang="en-US" altLang="ja-JP" sz="1400" dirty="0" err="1" smtClean="0">
                <a:solidFill>
                  <a:schemeClr val="bg1"/>
                </a:solidFill>
              </a:rPr>
              <a:t>Hennes</a:t>
            </a:r>
            <a:r>
              <a:rPr kumimoji="1" lang="en-US" altLang="ja-JP" sz="1400" dirty="0" smtClean="0">
                <a:solidFill>
                  <a:schemeClr val="bg1"/>
                </a:solidFill>
              </a:rPr>
              <a:t>, Mark </a:t>
            </a:r>
            <a:r>
              <a:rPr kumimoji="1" lang="en-US" altLang="ja-JP" sz="1400" dirty="0" err="1" smtClean="0">
                <a:solidFill>
                  <a:schemeClr val="bg1"/>
                </a:solidFill>
              </a:rPr>
              <a:t>Beker</a:t>
            </a:r>
            <a:r>
              <a:rPr kumimoji="1" lang="en-US" altLang="ja-JP" sz="1400" dirty="0" smtClean="0">
                <a:solidFill>
                  <a:schemeClr val="bg1"/>
                </a:solidFill>
              </a:rPr>
              <a:t>, Eiichi Hirose, Jeff </a:t>
            </a:r>
            <a:r>
              <a:rPr kumimoji="1" lang="en-US" altLang="ja-JP" sz="1400" dirty="0" err="1" smtClean="0">
                <a:solidFill>
                  <a:schemeClr val="bg1"/>
                </a:solidFill>
              </a:rPr>
              <a:t>Kissel</a:t>
            </a:r>
            <a:r>
              <a:rPr kumimoji="1" lang="en-US" altLang="ja-JP" sz="1400" dirty="0" smtClean="0">
                <a:solidFill>
                  <a:schemeClr val="bg1"/>
                </a:solidFill>
              </a:rPr>
              <a:t>, Brian Lantz, Brett Shapiro, </a:t>
            </a:r>
            <a:r>
              <a:rPr kumimoji="1" lang="en-US" altLang="ja-JP" sz="1400" dirty="0" err="1" smtClean="0">
                <a:solidFill>
                  <a:schemeClr val="bg1"/>
                </a:solidFill>
              </a:rPr>
              <a:t>Tomotada</a:t>
            </a:r>
            <a:r>
              <a:rPr kumimoji="1" lang="en-US" altLang="ja-JP" sz="1400" dirty="0" smtClean="0">
                <a:solidFill>
                  <a:schemeClr val="bg1"/>
                </a:solidFill>
              </a:rPr>
              <a:t> </a:t>
            </a:r>
            <a:r>
              <a:rPr kumimoji="1" lang="en-US" altLang="ja-JP" sz="1400" dirty="0" err="1" smtClean="0">
                <a:solidFill>
                  <a:schemeClr val="bg1"/>
                </a:solidFill>
              </a:rPr>
              <a:t>Akutsu</a:t>
            </a:r>
            <a:r>
              <a:rPr kumimoji="1" lang="en-US" altLang="ja-JP" sz="1400" dirty="0" smtClean="0">
                <a:solidFill>
                  <a:schemeClr val="bg1"/>
                </a:solidFill>
              </a:rPr>
              <a:t>, Mitsuhiro Fukushima, </a:t>
            </a:r>
            <a:r>
              <a:rPr kumimoji="1" lang="en-US" altLang="ja-JP" sz="1400" dirty="0" err="1" smtClean="0">
                <a:solidFill>
                  <a:schemeClr val="bg1"/>
                </a:solidFill>
              </a:rPr>
              <a:t>Fumihiro</a:t>
            </a:r>
            <a:r>
              <a:rPr kumimoji="1" lang="en-US" altLang="ja-JP" sz="1400" dirty="0" smtClean="0">
                <a:solidFill>
                  <a:schemeClr val="bg1"/>
                </a:solidFill>
              </a:rPr>
              <a:t> </a:t>
            </a:r>
            <a:r>
              <a:rPr kumimoji="1" lang="en-US" altLang="ja-JP" sz="1400" dirty="0" err="1" smtClean="0">
                <a:solidFill>
                  <a:schemeClr val="bg1"/>
                </a:solidFill>
              </a:rPr>
              <a:t>Uraguchi</a:t>
            </a:r>
            <a:r>
              <a:rPr kumimoji="1" lang="en-US" altLang="ja-JP" sz="1400" dirty="0" smtClean="0">
                <a:solidFill>
                  <a:schemeClr val="bg1"/>
                </a:solidFill>
              </a:rPr>
              <a:t>, Hideki </a:t>
            </a:r>
            <a:r>
              <a:rPr kumimoji="1" lang="en-US" altLang="ja-JP" sz="1400" dirty="0" err="1" smtClean="0">
                <a:solidFill>
                  <a:schemeClr val="bg1"/>
                </a:solidFill>
              </a:rPr>
              <a:t>Ishitsuka</a:t>
            </a:r>
            <a:r>
              <a:rPr kumimoji="1" lang="en-US" altLang="ja-JP" sz="1400" dirty="0" smtClean="0">
                <a:solidFill>
                  <a:schemeClr val="bg1"/>
                </a:solidFill>
              </a:rPr>
              <a:t>, </a:t>
            </a:r>
            <a:r>
              <a:rPr kumimoji="1" lang="en-US" altLang="ja-JP" sz="1400" dirty="0" err="1" smtClean="0">
                <a:solidFill>
                  <a:schemeClr val="bg1"/>
                </a:solidFill>
              </a:rPr>
              <a:t>Hideharu</a:t>
            </a:r>
            <a:r>
              <a:rPr kumimoji="1" lang="en-US" altLang="ja-JP" sz="1400" dirty="0" smtClean="0">
                <a:solidFill>
                  <a:schemeClr val="bg1"/>
                </a:solidFill>
              </a:rPr>
              <a:t> </a:t>
            </a:r>
            <a:r>
              <a:rPr kumimoji="1" lang="en-US" altLang="ja-JP" sz="1400" dirty="0" err="1" smtClean="0">
                <a:solidFill>
                  <a:schemeClr val="bg1"/>
                </a:solidFill>
              </a:rPr>
              <a:t>Ishizaki</a:t>
            </a:r>
            <a:r>
              <a:rPr kumimoji="1" lang="en-US" altLang="ja-JP" sz="1400" dirty="0" smtClean="0">
                <a:solidFill>
                  <a:schemeClr val="bg1"/>
                </a:solidFill>
              </a:rPr>
              <a:t>, Yuta </a:t>
            </a:r>
            <a:r>
              <a:rPr kumimoji="1" lang="en-US" altLang="ja-JP" sz="1400" dirty="0" err="1" smtClean="0">
                <a:solidFill>
                  <a:schemeClr val="bg1"/>
                </a:solidFill>
              </a:rPr>
              <a:t>Michimura</a:t>
            </a:r>
            <a:r>
              <a:rPr kumimoji="1" lang="en-US" altLang="ja-JP" sz="1400" dirty="0" smtClean="0">
                <a:solidFill>
                  <a:schemeClr val="bg1"/>
                </a:solidFill>
              </a:rPr>
              <a:t>, Yoichi </a:t>
            </a:r>
            <a:r>
              <a:rPr kumimoji="1" lang="en-US" altLang="ja-JP" sz="1400" dirty="0" err="1" smtClean="0">
                <a:solidFill>
                  <a:schemeClr val="bg1"/>
                </a:solidFill>
              </a:rPr>
              <a:t>Aso</a:t>
            </a:r>
            <a:r>
              <a:rPr kumimoji="1" lang="en-US" altLang="ja-JP" sz="1400" dirty="0" smtClean="0">
                <a:solidFill>
                  <a:schemeClr val="bg1"/>
                </a:solidFill>
              </a:rPr>
              <a:t>, Raffaele </a:t>
            </a:r>
            <a:r>
              <a:rPr kumimoji="1" lang="en-US" altLang="ja-JP" sz="1400" dirty="0" err="1" smtClean="0">
                <a:solidFill>
                  <a:schemeClr val="bg1"/>
                </a:solidFill>
              </a:rPr>
              <a:t>Flaminio</a:t>
            </a:r>
            <a:r>
              <a:rPr kumimoji="1" lang="en-US" altLang="ja-JP" sz="1400" dirty="0" smtClean="0">
                <a:solidFill>
                  <a:schemeClr val="bg1"/>
                </a:solidFill>
              </a:rPr>
              <a:t>, Osamu </a:t>
            </a:r>
            <a:r>
              <a:rPr kumimoji="1" lang="en-US" altLang="ja-JP" sz="1400" dirty="0" err="1" smtClean="0">
                <a:solidFill>
                  <a:schemeClr val="bg1"/>
                </a:solidFill>
              </a:rPr>
              <a:t>Miyakawa</a:t>
            </a:r>
            <a:r>
              <a:rPr kumimoji="1" lang="en-US" altLang="ja-JP" sz="1400" dirty="0" smtClean="0">
                <a:solidFill>
                  <a:schemeClr val="bg1"/>
                </a:solidFill>
              </a:rPr>
              <a:t>, Masahiro </a:t>
            </a:r>
            <a:r>
              <a:rPr kumimoji="1" lang="en-US" altLang="ja-JP" sz="1400" dirty="0" err="1" smtClean="0">
                <a:solidFill>
                  <a:schemeClr val="bg1"/>
                </a:solidFill>
              </a:rPr>
              <a:t>Kamiizumi</a:t>
            </a:r>
            <a:r>
              <a:rPr kumimoji="1" lang="en-US" altLang="ja-JP" sz="1400" dirty="0" smtClean="0">
                <a:solidFill>
                  <a:schemeClr val="bg1"/>
                </a:solidFill>
              </a:rPr>
              <a:t>, Masayuki Nakano, Koki </a:t>
            </a:r>
            <a:r>
              <a:rPr kumimoji="1" lang="en-US" altLang="ja-JP" sz="1400" dirty="0" err="1" smtClean="0">
                <a:solidFill>
                  <a:schemeClr val="bg1"/>
                </a:solidFill>
              </a:rPr>
              <a:t>Okutomi</a:t>
            </a:r>
            <a:r>
              <a:rPr kumimoji="1" lang="en-US" altLang="ja-JP" sz="1400" dirty="0" smtClean="0">
                <a:solidFill>
                  <a:schemeClr val="bg1"/>
                </a:solidFill>
              </a:rPr>
              <a:t>, Kenji Ono, Kazuhiro Yamamoto, </a:t>
            </a:r>
            <a:r>
              <a:rPr kumimoji="1" lang="en-US" altLang="ja-JP" sz="1400" dirty="0" err="1" smtClean="0">
                <a:solidFill>
                  <a:schemeClr val="bg1"/>
                </a:solidFill>
              </a:rPr>
              <a:t>Naoatsu</a:t>
            </a:r>
            <a:r>
              <a:rPr kumimoji="1" lang="en-US" altLang="ja-JP" sz="1400" dirty="0" smtClean="0">
                <a:solidFill>
                  <a:schemeClr val="bg1"/>
                </a:solidFill>
              </a:rPr>
              <a:t> Hirata, Takashi Uchiyama, Takahiro Miyamoto, Liu </a:t>
            </a:r>
            <a:r>
              <a:rPr kumimoji="1" lang="en-US" altLang="ja-JP" sz="1400" dirty="0" err="1" smtClean="0">
                <a:solidFill>
                  <a:schemeClr val="bg1"/>
                </a:solidFill>
              </a:rPr>
              <a:t>Yingtao</a:t>
            </a:r>
            <a:r>
              <a:rPr kumimoji="1" lang="en-US" altLang="ja-JP" sz="1400" dirty="0" smtClean="0">
                <a:solidFill>
                  <a:schemeClr val="bg1"/>
                </a:solidFill>
              </a:rPr>
              <a:t>, Toshikazu Suzuki, Takayuki </a:t>
            </a:r>
            <a:r>
              <a:rPr kumimoji="1" lang="en-US" altLang="ja-JP" sz="1400" dirty="0" err="1" smtClean="0">
                <a:solidFill>
                  <a:schemeClr val="bg1"/>
                </a:solidFill>
              </a:rPr>
              <a:t>Tomaru</a:t>
            </a:r>
            <a:r>
              <a:rPr kumimoji="1" lang="en-US" altLang="ja-JP" sz="1400" dirty="0" smtClean="0">
                <a:solidFill>
                  <a:schemeClr val="bg1"/>
                </a:solidFill>
              </a:rPr>
              <a:t>, Yoshio Saito, </a:t>
            </a:r>
            <a:r>
              <a:rPr kumimoji="1" lang="en-US" altLang="ja-JP" sz="1400" dirty="0" err="1" smtClean="0">
                <a:solidFill>
                  <a:schemeClr val="bg1"/>
                </a:solidFill>
              </a:rPr>
              <a:t>Kentaro</a:t>
            </a:r>
            <a:r>
              <a:rPr kumimoji="1" lang="en-US" altLang="ja-JP" sz="1400" dirty="0" smtClean="0">
                <a:solidFill>
                  <a:schemeClr val="bg1"/>
                </a:solidFill>
              </a:rPr>
              <a:t> Komori, </a:t>
            </a:r>
            <a:r>
              <a:rPr kumimoji="1" lang="en-US" altLang="ja-JP" sz="1400" dirty="0" err="1" smtClean="0">
                <a:solidFill>
                  <a:schemeClr val="bg1"/>
                </a:solidFill>
              </a:rPr>
              <a:t>Yuya</a:t>
            </a:r>
            <a:r>
              <a:rPr kumimoji="1" lang="en-US" altLang="ja-JP" sz="1400" dirty="0" smtClean="0">
                <a:solidFill>
                  <a:schemeClr val="bg1"/>
                </a:solidFill>
              </a:rPr>
              <a:t> </a:t>
            </a:r>
            <a:r>
              <a:rPr kumimoji="1" lang="en-US" altLang="ja-JP" sz="1400" dirty="0" err="1" smtClean="0">
                <a:solidFill>
                  <a:schemeClr val="bg1"/>
                </a:solidFill>
              </a:rPr>
              <a:t>Kuwahara</a:t>
            </a:r>
            <a:r>
              <a:rPr kumimoji="1" lang="en-US" altLang="ja-JP" sz="1400" dirty="0" smtClean="0">
                <a:solidFill>
                  <a:schemeClr val="bg1"/>
                </a:solidFill>
              </a:rPr>
              <a:t>, </a:t>
            </a:r>
            <a:r>
              <a:rPr kumimoji="1" lang="en-US" altLang="ja-JP" sz="1400" dirty="0" err="1" smtClean="0">
                <a:solidFill>
                  <a:schemeClr val="bg1"/>
                </a:solidFill>
              </a:rPr>
              <a:t>Rie</a:t>
            </a:r>
            <a:r>
              <a:rPr kumimoji="1" lang="en-US" altLang="ja-JP" sz="1400" dirty="0" smtClean="0">
                <a:solidFill>
                  <a:schemeClr val="bg1"/>
                </a:solidFill>
              </a:rPr>
              <a:t> Kikuchi, Kazuaki Kuroda, </a:t>
            </a:r>
            <a:r>
              <a:rPr kumimoji="1" lang="en-US" altLang="ja-JP" sz="1400" dirty="0" err="1" smtClean="0">
                <a:solidFill>
                  <a:schemeClr val="bg1"/>
                </a:solidFill>
              </a:rPr>
              <a:t>Takaaki</a:t>
            </a:r>
            <a:r>
              <a:rPr kumimoji="1" lang="en-US" altLang="ja-JP" sz="1400" dirty="0" smtClean="0">
                <a:solidFill>
                  <a:schemeClr val="bg1"/>
                </a:solidFill>
              </a:rPr>
              <a:t> </a:t>
            </a:r>
            <a:r>
              <a:rPr kumimoji="1" lang="en-US" altLang="ja-JP" sz="1400" dirty="0" err="1" smtClean="0">
                <a:solidFill>
                  <a:schemeClr val="bg1"/>
                </a:solidFill>
              </a:rPr>
              <a:t>Kajita</a:t>
            </a:r>
            <a:r>
              <a:rPr kumimoji="1" lang="en-US" altLang="ja-JP" sz="1400" dirty="0" smtClean="0">
                <a:solidFill>
                  <a:schemeClr val="bg1"/>
                </a:solidFill>
              </a:rPr>
              <a:t>, and other ICRR &amp; NAOJ staff members and KAGRA collaborators</a:t>
            </a:r>
            <a:endParaRPr kumimoji="1" lang="ja-JP" altLang="en-US" sz="1400" dirty="0">
              <a:solidFill>
                <a:schemeClr val="bg1"/>
              </a:solidFill>
            </a:endParaRPr>
          </a:p>
        </p:txBody>
      </p:sp>
    </p:spTree>
    <p:extLst>
      <p:ext uri="{BB962C8B-B14F-4D97-AF65-F5344CB8AC3E}">
        <p14:creationId xmlns:p14="http://schemas.microsoft.com/office/powerpoint/2010/main" val="37825428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179512" y="2708920"/>
            <a:ext cx="8712968" cy="692696"/>
          </a:xfrm>
        </p:spPr>
        <p:txBody>
          <a:bodyPr/>
          <a:lstStyle/>
          <a:p>
            <a:pPr algn="ctr"/>
            <a:r>
              <a:rPr kumimoji="1" lang="en-US" altLang="ja-JP" dirty="0" smtClean="0"/>
              <a:t>Appendices</a:t>
            </a:r>
            <a:endParaRPr kumimoji="1" lang="ja-JP" altLang="en-US" dirty="0"/>
          </a:p>
        </p:txBody>
      </p:sp>
      <p:sp>
        <p:nvSpPr>
          <p:cNvPr id="4" name="スライド番号プレースホルダー 3"/>
          <p:cNvSpPr>
            <a:spLocks noGrp="1"/>
          </p:cNvSpPr>
          <p:nvPr>
            <p:ph type="sldNum" sz="quarter" idx="11"/>
          </p:nvPr>
        </p:nvSpPr>
        <p:spPr/>
        <p:txBody>
          <a:bodyPr/>
          <a:lstStyle/>
          <a:p>
            <a:fld id="{F6F58ED1-7DA8-44AB-BE95-40629BCD7483}" type="slidenum">
              <a:rPr lang="de-DE" smtClean="0"/>
              <a:pPr/>
              <a:t>45</a:t>
            </a:fld>
            <a:endParaRPr lang="de-DE" dirty="0"/>
          </a:p>
        </p:txBody>
      </p:sp>
    </p:spTree>
    <p:extLst>
      <p:ext uri="{BB962C8B-B14F-4D97-AF65-F5344CB8AC3E}">
        <p14:creationId xmlns:p14="http://schemas.microsoft.com/office/powerpoint/2010/main" val="11365088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smtClean="0"/>
              <a:t>大型低温重力波</a:t>
            </a:r>
            <a:r>
              <a:rPr kumimoji="1" lang="ja-JP" altLang="en-US" dirty="0"/>
              <a:t>望遠鏡</a:t>
            </a:r>
            <a:r>
              <a:rPr kumimoji="1" lang="en-US" altLang="ja-JP" dirty="0" smtClean="0"/>
              <a:t>KAGRA</a:t>
            </a:r>
            <a:endParaRPr kumimoji="1" lang="ja-JP" altLang="en-US" dirty="0"/>
          </a:p>
        </p:txBody>
      </p:sp>
      <p:sp>
        <p:nvSpPr>
          <p:cNvPr id="4" name="スライド番号プレースホルダー 3"/>
          <p:cNvSpPr>
            <a:spLocks noGrp="1"/>
          </p:cNvSpPr>
          <p:nvPr>
            <p:ph type="sldNum" sz="quarter" idx="11"/>
          </p:nvPr>
        </p:nvSpPr>
        <p:spPr/>
        <p:txBody>
          <a:bodyPr/>
          <a:lstStyle/>
          <a:p>
            <a:fld id="{F6F58ED1-7DA8-44AB-BE95-40629BCD7483}" type="slidenum">
              <a:rPr lang="de-DE" smtClean="0"/>
              <a:pPr/>
              <a:t>46</a:t>
            </a:fld>
            <a:endParaRPr lang="de-DE" dirty="0"/>
          </a:p>
        </p:txBody>
      </p:sp>
      <p:sp>
        <p:nvSpPr>
          <p:cNvPr id="5" name="正方形/長方形 4"/>
          <p:cNvSpPr/>
          <p:nvPr/>
        </p:nvSpPr>
        <p:spPr>
          <a:xfrm>
            <a:off x="5513276" y="107340"/>
            <a:ext cx="3523220" cy="369332"/>
          </a:xfrm>
          <a:prstGeom prst="rect">
            <a:avLst/>
          </a:prstGeom>
        </p:spPr>
        <p:txBody>
          <a:bodyPr wrap="square">
            <a:spAutoFit/>
          </a:bodyPr>
          <a:lstStyle/>
          <a:p>
            <a:pPr lvl="0" algn="r"/>
            <a:r>
              <a:rPr lang="en-US" altLang="ja-JP" b="1" dirty="0" smtClean="0">
                <a:solidFill>
                  <a:schemeClr val="accent6">
                    <a:lumMod val="60000"/>
                    <a:lumOff val="40000"/>
                  </a:schemeClr>
                </a:solidFill>
              </a:rPr>
              <a:t>1. </a:t>
            </a:r>
            <a:r>
              <a:rPr lang="ja-JP" altLang="en-US" b="1" dirty="0" smtClean="0">
                <a:solidFill>
                  <a:schemeClr val="accent6">
                    <a:lumMod val="60000"/>
                    <a:lumOff val="40000"/>
                  </a:schemeClr>
                </a:solidFill>
              </a:rPr>
              <a:t>研究動機</a:t>
            </a:r>
            <a:endParaRPr kumimoji="1" lang="ja-JP" altLang="en-US" b="1" dirty="0">
              <a:solidFill>
                <a:schemeClr val="accent6">
                  <a:lumMod val="60000"/>
                  <a:lumOff val="40000"/>
                </a:schemeClr>
              </a:solidFill>
            </a:endParaRP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746" y="1628800"/>
            <a:ext cx="6688562" cy="4392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角丸四角形 5"/>
          <p:cNvSpPr/>
          <p:nvPr/>
        </p:nvSpPr>
        <p:spPr>
          <a:xfrm>
            <a:off x="4283968" y="1628800"/>
            <a:ext cx="553259" cy="1728192"/>
          </a:xfrm>
          <a:prstGeom prst="roundRect">
            <a:avLst/>
          </a:prstGeom>
          <a:solidFill>
            <a:schemeClr val="accent2">
              <a:alpha val="3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角丸四角形 19"/>
          <p:cNvSpPr/>
          <p:nvPr/>
        </p:nvSpPr>
        <p:spPr>
          <a:xfrm rot="5400000">
            <a:off x="5580637" y="2613582"/>
            <a:ext cx="553259" cy="2040081"/>
          </a:xfrm>
          <a:prstGeom prst="roundRect">
            <a:avLst/>
          </a:prstGeom>
          <a:solidFill>
            <a:schemeClr val="accent2">
              <a:alpha val="3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 name="直線矢印コネクタ 7"/>
          <p:cNvCxnSpPr/>
          <p:nvPr/>
        </p:nvCxnSpPr>
        <p:spPr>
          <a:xfrm>
            <a:off x="4355976" y="1700808"/>
            <a:ext cx="0" cy="1584176"/>
          </a:xfrm>
          <a:prstGeom prst="straightConnector1">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1" name="直線矢印コネクタ 20"/>
          <p:cNvCxnSpPr/>
          <p:nvPr/>
        </p:nvCxnSpPr>
        <p:spPr>
          <a:xfrm flipH="1">
            <a:off x="5004047" y="3933056"/>
            <a:ext cx="1656185" cy="0"/>
          </a:xfrm>
          <a:prstGeom prst="straightConnector1">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4" name="正方形/長方形 23"/>
          <p:cNvSpPr/>
          <p:nvPr/>
        </p:nvSpPr>
        <p:spPr>
          <a:xfrm>
            <a:off x="3631225" y="2267580"/>
            <a:ext cx="652743" cy="369332"/>
          </a:xfrm>
          <a:prstGeom prst="rect">
            <a:avLst/>
          </a:prstGeom>
        </p:spPr>
        <p:txBody>
          <a:bodyPr wrap="none">
            <a:spAutoFit/>
          </a:bodyPr>
          <a:lstStyle/>
          <a:p>
            <a:r>
              <a:rPr lang="en-US" altLang="ja-JP" b="1" dirty="0" smtClean="0"/>
              <a:t>3 km</a:t>
            </a:r>
            <a:endParaRPr lang="ja-JP" altLang="en-US" b="1" dirty="0"/>
          </a:p>
        </p:txBody>
      </p:sp>
      <p:sp>
        <p:nvSpPr>
          <p:cNvPr id="26" name="正方形/長方形 25"/>
          <p:cNvSpPr/>
          <p:nvPr/>
        </p:nvSpPr>
        <p:spPr>
          <a:xfrm>
            <a:off x="5503433" y="3923764"/>
            <a:ext cx="652743" cy="369332"/>
          </a:xfrm>
          <a:prstGeom prst="rect">
            <a:avLst/>
          </a:prstGeom>
        </p:spPr>
        <p:txBody>
          <a:bodyPr wrap="none">
            <a:spAutoFit/>
          </a:bodyPr>
          <a:lstStyle/>
          <a:p>
            <a:r>
              <a:rPr lang="en-US" altLang="ja-JP" b="1" dirty="0" smtClean="0"/>
              <a:t>3 km</a:t>
            </a:r>
            <a:endParaRPr lang="ja-JP" altLang="en-US" b="1" dirty="0"/>
          </a:p>
        </p:txBody>
      </p:sp>
      <p:sp>
        <p:nvSpPr>
          <p:cNvPr id="28" name="角丸四角形 27"/>
          <p:cNvSpPr/>
          <p:nvPr/>
        </p:nvSpPr>
        <p:spPr>
          <a:xfrm rot="16200000">
            <a:off x="3269678" y="2835356"/>
            <a:ext cx="671830" cy="1235538"/>
          </a:xfrm>
          <a:prstGeom prst="roundRect">
            <a:avLst/>
          </a:prstGeom>
          <a:solidFill>
            <a:srgbClr val="00B050">
              <a:alpha val="30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正方形/長方形 28"/>
          <p:cNvSpPr/>
          <p:nvPr/>
        </p:nvSpPr>
        <p:spPr>
          <a:xfrm>
            <a:off x="2606908" y="2053297"/>
            <a:ext cx="1317020" cy="1015663"/>
          </a:xfrm>
          <a:prstGeom prst="rect">
            <a:avLst/>
          </a:prstGeom>
        </p:spPr>
        <p:txBody>
          <a:bodyPr wrap="square">
            <a:spAutoFit/>
          </a:bodyPr>
          <a:lstStyle/>
          <a:p>
            <a:r>
              <a:rPr lang="en-US" altLang="ja-JP" sz="2000" b="1" dirty="0" smtClean="0">
                <a:solidFill>
                  <a:srgbClr val="00B050"/>
                </a:solidFill>
              </a:rPr>
              <a:t>Power Recycling</a:t>
            </a:r>
          </a:p>
          <a:p>
            <a:r>
              <a:rPr lang="en-US" altLang="ja-JP" sz="2000" b="1" dirty="0" smtClean="0">
                <a:solidFill>
                  <a:srgbClr val="00B050"/>
                </a:solidFill>
              </a:rPr>
              <a:t>Cavity</a:t>
            </a:r>
            <a:endParaRPr lang="ja-JP" altLang="en-US" sz="2000" b="1" dirty="0">
              <a:solidFill>
                <a:srgbClr val="00B050"/>
              </a:solidFill>
            </a:endParaRPr>
          </a:p>
        </p:txBody>
      </p:sp>
      <p:sp>
        <p:nvSpPr>
          <p:cNvPr id="30" name="角丸四角形 29"/>
          <p:cNvSpPr/>
          <p:nvPr/>
        </p:nvSpPr>
        <p:spPr>
          <a:xfrm>
            <a:off x="4139952" y="3908086"/>
            <a:ext cx="671830" cy="1235538"/>
          </a:xfrm>
          <a:prstGeom prst="roundRect">
            <a:avLst/>
          </a:prstGeom>
          <a:solidFill>
            <a:srgbClr val="002060">
              <a:alpha val="30000"/>
            </a:srgb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正方形/長方形 30"/>
          <p:cNvSpPr/>
          <p:nvPr/>
        </p:nvSpPr>
        <p:spPr>
          <a:xfrm>
            <a:off x="4983172" y="4429561"/>
            <a:ext cx="1317020" cy="1015663"/>
          </a:xfrm>
          <a:prstGeom prst="rect">
            <a:avLst/>
          </a:prstGeom>
        </p:spPr>
        <p:txBody>
          <a:bodyPr wrap="square">
            <a:spAutoFit/>
          </a:bodyPr>
          <a:lstStyle/>
          <a:p>
            <a:r>
              <a:rPr lang="en-US" altLang="ja-JP" sz="2000" b="1" dirty="0" smtClean="0">
                <a:solidFill>
                  <a:srgbClr val="002060"/>
                </a:solidFill>
              </a:rPr>
              <a:t>Signal Recycling</a:t>
            </a:r>
          </a:p>
          <a:p>
            <a:r>
              <a:rPr lang="en-US" altLang="ja-JP" sz="2000" b="1" dirty="0" smtClean="0">
                <a:solidFill>
                  <a:srgbClr val="002060"/>
                </a:solidFill>
              </a:rPr>
              <a:t>Cavity</a:t>
            </a:r>
            <a:endParaRPr lang="ja-JP" altLang="en-US" sz="2000" b="1" dirty="0">
              <a:solidFill>
                <a:srgbClr val="002060"/>
              </a:solidFill>
            </a:endParaRPr>
          </a:p>
        </p:txBody>
      </p:sp>
      <p:sp>
        <p:nvSpPr>
          <p:cNvPr id="32" name="角丸四角形 31"/>
          <p:cNvSpPr/>
          <p:nvPr/>
        </p:nvSpPr>
        <p:spPr>
          <a:xfrm>
            <a:off x="3863981" y="5589240"/>
            <a:ext cx="947801" cy="473753"/>
          </a:xfrm>
          <a:prstGeom prst="roundRect">
            <a:avLst/>
          </a:prstGeom>
          <a:solidFill>
            <a:schemeClr val="accent4">
              <a:alpha val="3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正方形/長方形 32"/>
          <p:cNvSpPr/>
          <p:nvPr/>
        </p:nvSpPr>
        <p:spPr>
          <a:xfrm>
            <a:off x="1998912" y="5621178"/>
            <a:ext cx="1781000" cy="400110"/>
          </a:xfrm>
          <a:prstGeom prst="rect">
            <a:avLst/>
          </a:prstGeom>
        </p:spPr>
        <p:txBody>
          <a:bodyPr wrap="none">
            <a:spAutoFit/>
          </a:bodyPr>
          <a:lstStyle/>
          <a:p>
            <a:r>
              <a:rPr lang="en-US" altLang="ja-JP" sz="2000" b="1" dirty="0" smtClean="0">
                <a:solidFill>
                  <a:schemeClr val="accent4"/>
                </a:solidFill>
              </a:rPr>
              <a:t>Photo detector</a:t>
            </a:r>
            <a:endParaRPr lang="ja-JP" altLang="en-US" sz="2000" b="1" dirty="0">
              <a:solidFill>
                <a:schemeClr val="accent4"/>
              </a:solidFill>
            </a:endParaRPr>
          </a:p>
        </p:txBody>
      </p:sp>
      <p:sp>
        <p:nvSpPr>
          <p:cNvPr id="34" name="コンテンツ プレースホルダー 1"/>
          <p:cNvSpPr txBox="1">
            <a:spLocks/>
          </p:cNvSpPr>
          <p:nvPr/>
        </p:nvSpPr>
        <p:spPr>
          <a:xfrm>
            <a:off x="107504" y="950829"/>
            <a:ext cx="4626923" cy="1182027"/>
          </a:xfrm>
          <a:prstGeom prst="rect">
            <a:avLst/>
          </a:prstGeom>
          <a:noFill/>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kumimoji="1" lang="ja-JP" altLang="en-US" sz="2000" b="1" dirty="0" smtClean="0">
                <a:latin typeface="+mj-ea"/>
                <a:ea typeface="+mj-ea"/>
              </a:rPr>
              <a:t>干渉計のコンフィギュレーション：</a:t>
            </a:r>
            <a:endParaRPr kumimoji="1" lang="en-US" altLang="ja-JP" sz="2000" b="1" dirty="0" smtClean="0">
              <a:latin typeface="+mj-ea"/>
              <a:ea typeface="+mj-ea"/>
            </a:endParaRPr>
          </a:p>
        </p:txBody>
      </p:sp>
      <p:cxnSp>
        <p:nvCxnSpPr>
          <p:cNvPr id="35" name="直線矢印コネクタ 34"/>
          <p:cNvCxnSpPr/>
          <p:nvPr/>
        </p:nvCxnSpPr>
        <p:spPr>
          <a:xfrm flipH="1">
            <a:off x="5087936" y="1772816"/>
            <a:ext cx="934492"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8" name="直線矢印コネクタ 37"/>
          <p:cNvCxnSpPr/>
          <p:nvPr/>
        </p:nvCxnSpPr>
        <p:spPr>
          <a:xfrm flipH="1">
            <a:off x="4969314" y="1891862"/>
            <a:ext cx="1053114" cy="111473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41" name="直線矢印コネクタ 40"/>
          <p:cNvCxnSpPr/>
          <p:nvPr/>
        </p:nvCxnSpPr>
        <p:spPr>
          <a:xfrm flipH="1">
            <a:off x="5155697" y="1891862"/>
            <a:ext cx="866731" cy="128993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43" name="直線矢印コネクタ 42"/>
          <p:cNvCxnSpPr/>
          <p:nvPr/>
        </p:nvCxnSpPr>
        <p:spPr>
          <a:xfrm>
            <a:off x="6516217" y="1891862"/>
            <a:ext cx="0" cy="139312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47" name="正方形/長方形 46"/>
          <p:cNvSpPr/>
          <p:nvPr/>
        </p:nvSpPr>
        <p:spPr>
          <a:xfrm>
            <a:off x="6022428" y="1500753"/>
            <a:ext cx="958917" cy="400110"/>
          </a:xfrm>
          <a:prstGeom prst="rect">
            <a:avLst/>
          </a:prstGeom>
          <a:solidFill>
            <a:srgbClr val="00B0F0"/>
          </a:solidFill>
        </p:spPr>
        <p:txBody>
          <a:bodyPr wrap="none">
            <a:spAutoFit/>
          </a:bodyPr>
          <a:lstStyle/>
          <a:p>
            <a:r>
              <a:rPr lang="ja-JP" altLang="en-US" sz="2000" b="1" dirty="0" smtClean="0"/>
              <a:t>極低温</a:t>
            </a:r>
            <a:endParaRPr lang="ja-JP" altLang="en-US" sz="2000" b="1" dirty="0"/>
          </a:p>
        </p:txBody>
      </p:sp>
      <p:sp>
        <p:nvSpPr>
          <p:cNvPr id="27" name="正方形/長方形 26"/>
          <p:cNvSpPr/>
          <p:nvPr/>
        </p:nvSpPr>
        <p:spPr>
          <a:xfrm>
            <a:off x="5139571" y="2524834"/>
            <a:ext cx="2312749" cy="400110"/>
          </a:xfrm>
          <a:prstGeom prst="rect">
            <a:avLst/>
          </a:prstGeom>
          <a:solidFill>
            <a:schemeClr val="bg1"/>
          </a:solidFill>
        </p:spPr>
        <p:txBody>
          <a:bodyPr wrap="none">
            <a:spAutoFit/>
          </a:bodyPr>
          <a:lstStyle/>
          <a:p>
            <a:r>
              <a:rPr lang="en-US" altLang="ja-JP" sz="2000" b="1" dirty="0" err="1" smtClean="0">
                <a:solidFill>
                  <a:srgbClr val="FF0000"/>
                </a:solidFill>
              </a:rPr>
              <a:t>Fabry</a:t>
            </a:r>
            <a:r>
              <a:rPr lang="en-US" altLang="ja-JP" sz="2000" b="1" dirty="0" smtClean="0">
                <a:solidFill>
                  <a:srgbClr val="FF0000"/>
                </a:solidFill>
              </a:rPr>
              <a:t>-Perot Cavities</a:t>
            </a:r>
            <a:endParaRPr lang="ja-JP" altLang="en-US" sz="2000" b="1" dirty="0">
              <a:solidFill>
                <a:srgbClr val="FF0000"/>
              </a:solidFill>
            </a:endParaRPr>
          </a:p>
        </p:txBody>
      </p:sp>
    </p:spTree>
    <p:extLst>
      <p:ext uri="{BB962C8B-B14F-4D97-AF65-F5344CB8AC3E}">
        <p14:creationId xmlns:p14="http://schemas.microsoft.com/office/powerpoint/2010/main" val="9619245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0" grpId="0" animBg="1"/>
      <p:bldP spid="28" grpId="0" animBg="1"/>
      <p:bldP spid="29" grpId="0"/>
      <p:bldP spid="30" grpId="0" animBg="1"/>
      <p:bldP spid="31" grpId="0"/>
      <p:bldP spid="27"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en-US" altLang="ja-JP" dirty="0" smtClean="0">
                <a:effectLst>
                  <a:outerShdw blurRad="38100" dist="38100" dir="2700000" algn="tl">
                    <a:srgbClr val="000000">
                      <a:alpha val="43137"/>
                    </a:srgbClr>
                  </a:outerShdw>
                </a:effectLst>
              </a:rPr>
              <a:t>SAS</a:t>
            </a:r>
            <a:r>
              <a:rPr kumimoji="1" lang="ja-JP" altLang="en-US" dirty="0" smtClean="0">
                <a:effectLst>
                  <a:outerShdw blurRad="38100" dist="38100" dir="2700000" algn="tl">
                    <a:srgbClr val="000000">
                      <a:alpha val="43137"/>
                    </a:srgbClr>
                  </a:outerShdw>
                </a:effectLst>
              </a:rPr>
              <a:t>で用いる低周波振動子</a:t>
            </a:r>
            <a:endParaRPr kumimoji="1" lang="ja-JP" altLang="en-US" dirty="0">
              <a:effectLst>
                <a:outerShdw blurRad="38100" dist="38100" dir="2700000" algn="tl">
                  <a:srgbClr val="000000">
                    <a:alpha val="43137"/>
                  </a:srgbClr>
                </a:outerShdw>
              </a:effectLst>
            </a:endParaRPr>
          </a:p>
        </p:txBody>
      </p:sp>
      <p:sp>
        <p:nvSpPr>
          <p:cNvPr id="4" name="スライド番号プレースホルダー 3"/>
          <p:cNvSpPr>
            <a:spLocks noGrp="1"/>
          </p:cNvSpPr>
          <p:nvPr>
            <p:ph type="sldNum" sz="quarter" idx="11"/>
          </p:nvPr>
        </p:nvSpPr>
        <p:spPr/>
        <p:txBody>
          <a:bodyPr/>
          <a:lstStyle/>
          <a:p>
            <a:fld id="{F6F58ED1-7DA8-44AB-BE95-40629BCD7483}" type="slidenum">
              <a:rPr lang="de-DE" smtClean="0"/>
              <a:pPr/>
              <a:t>47</a:t>
            </a:fld>
            <a:endParaRPr lang="de-DE" dirty="0"/>
          </a:p>
        </p:txBody>
      </p:sp>
      <p:sp>
        <p:nvSpPr>
          <p:cNvPr id="23" name="正方形/長方形 22"/>
          <p:cNvSpPr/>
          <p:nvPr/>
        </p:nvSpPr>
        <p:spPr>
          <a:xfrm>
            <a:off x="5513276" y="107340"/>
            <a:ext cx="3523220" cy="369332"/>
          </a:xfrm>
          <a:prstGeom prst="rect">
            <a:avLst/>
          </a:prstGeom>
        </p:spPr>
        <p:txBody>
          <a:bodyPr wrap="square">
            <a:spAutoFit/>
          </a:bodyPr>
          <a:lstStyle/>
          <a:p>
            <a:pPr lvl="0" algn="r"/>
            <a:r>
              <a:rPr lang="en-US" altLang="ja-JP" b="1" dirty="0" smtClean="0">
                <a:solidFill>
                  <a:srgbClr val="92D050"/>
                </a:solidFill>
              </a:rPr>
              <a:t>2.  </a:t>
            </a:r>
            <a:r>
              <a:rPr lang="ja-JP" altLang="en-US" b="1" dirty="0" smtClean="0">
                <a:solidFill>
                  <a:srgbClr val="92D050"/>
                </a:solidFill>
              </a:rPr>
              <a:t>低周波</a:t>
            </a:r>
            <a:r>
              <a:rPr lang="ja-JP" altLang="en-US" b="1" dirty="0">
                <a:solidFill>
                  <a:srgbClr val="92D050"/>
                </a:solidFill>
              </a:rPr>
              <a:t>防振</a:t>
            </a:r>
            <a:r>
              <a:rPr lang="ja-JP" altLang="en-US" b="1" dirty="0" smtClean="0">
                <a:solidFill>
                  <a:srgbClr val="92D050"/>
                </a:solidFill>
              </a:rPr>
              <a:t>装置の概要</a:t>
            </a:r>
            <a:endParaRPr kumimoji="1" lang="ja-JP" altLang="en-US" b="1" dirty="0">
              <a:solidFill>
                <a:srgbClr val="92D050"/>
              </a:solidFill>
            </a:endParaRP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774997"/>
            <a:ext cx="3600400" cy="33821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タイトル 2"/>
          <p:cNvSpPr txBox="1">
            <a:spLocks/>
          </p:cNvSpPr>
          <p:nvPr/>
        </p:nvSpPr>
        <p:spPr>
          <a:xfrm>
            <a:off x="539552" y="936104"/>
            <a:ext cx="3456384" cy="692696"/>
          </a:xfrm>
          <a:prstGeom prst="rect">
            <a:avLst/>
          </a:prstGeom>
        </p:spPr>
        <p:txBody>
          <a:bodyPr vert="horz" lIns="91440" tIns="45720" rIns="91440" bIns="45720" rtlCol="0" anchor="t">
            <a:noAutofit/>
          </a:bodyPr>
          <a:lstStyle>
            <a:lvl1pPr algn="l" defTabSz="914400" rtl="0" eaLnBrk="1" latinLnBrk="0" hangingPunct="1">
              <a:spcBef>
                <a:spcPct val="0"/>
              </a:spcBef>
              <a:buNone/>
              <a:defRPr sz="3600" b="1" kern="1200">
                <a:solidFill>
                  <a:schemeClr val="tx1"/>
                </a:solidFill>
                <a:effectLst>
                  <a:outerShdw blurRad="38100" dist="38100" dir="2700000" algn="tl">
                    <a:srgbClr val="000000">
                      <a:alpha val="43137"/>
                    </a:srgbClr>
                  </a:outerShdw>
                </a:effectLst>
                <a:latin typeface="+mj-lt"/>
                <a:ea typeface="+mj-ea"/>
                <a:cs typeface="+mj-cs"/>
              </a:defRPr>
            </a:lvl1pPr>
          </a:lstStyle>
          <a:p>
            <a:pPr algn="ctr"/>
            <a:r>
              <a:rPr kumimoji="1" lang="ja-JP" altLang="en-US" sz="2400" dirty="0" smtClean="0"/>
              <a:t>倒立振り子</a:t>
            </a:r>
            <a:endParaRPr kumimoji="1" lang="en-US" altLang="ja-JP" sz="2400" dirty="0" smtClean="0"/>
          </a:p>
          <a:p>
            <a:pPr algn="ctr"/>
            <a:r>
              <a:rPr kumimoji="1" lang="en-US" altLang="ja-JP" sz="2400" dirty="0" smtClean="0"/>
              <a:t>Inverted Pendulum (IP)</a:t>
            </a:r>
            <a:endParaRPr kumimoji="1" lang="ja-JP" altLang="en-US" sz="2400" dirty="0"/>
          </a:p>
        </p:txBody>
      </p:sp>
      <p:sp>
        <p:nvSpPr>
          <p:cNvPr id="17" name="コンテンツ プレースホルダー 1"/>
          <p:cNvSpPr txBox="1">
            <a:spLocks/>
          </p:cNvSpPr>
          <p:nvPr/>
        </p:nvSpPr>
        <p:spPr>
          <a:xfrm>
            <a:off x="277553" y="5229200"/>
            <a:ext cx="8470912" cy="111612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kumimoji="1" lang="ja-JP" altLang="en-US" b="1" dirty="0" smtClean="0"/>
              <a:t>それぞれ水平、鉛直方向を防振</a:t>
            </a:r>
            <a:endParaRPr kumimoji="1" lang="en-US" altLang="ja-JP" b="1" dirty="0" smtClean="0"/>
          </a:p>
          <a:p>
            <a:r>
              <a:rPr kumimoji="1" lang="ja-JP" altLang="en-US" b="1" dirty="0" smtClean="0"/>
              <a:t>反ばね効果で共振周波数を低減 （</a:t>
            </a:r>
            <a:r>
              <a:rPr kumimoji="1" lang="en-US" altLang="ja-JP" b="1" dirty="0" smtClean="0"/>
              <a:t>IP: 50 </a:t>
            </a:r>
            <a:r>
              <a:rPr kumimoji="1" lang="en-US" altLang="ja-JP" b="1" dirty="0" err="1" smtClean="0"/>
              <a:t>mHz</a:t>
            </a:r>
            <a:r>
              <a:rPr kumimoji="1" lang="en-US" altLang="ja-JP" b="1" dirty="0" smtClean="0"/>
              <a:t>, GAS: 300 </a:t>
            </a:r>
            <a:r>
              <a:rPr kumimoji="1" lang="en-US" altLang="ja-JP" b="1" dirty="0" err="1" smtClean="0"/>
              <a:t>mHz</a:t>
            </a:r>
            <a:r>
              <a:rPr kumimoji="1" lang="ja-JP" altLang="en-US" b="1" dirty="0" smtClean="0"/>
              <a:t>）</a:t>
            </a:r>
            <a:endParaRPr kumimoji="1" lang="en-US" altLang="ja-JP" b="1" dirty="0" smtClean="0"/>
          </a:p>
        </p:txBody>
      </p:sp>
      <p:sp>
        <p:nvSpPr>
          <p:cNvPr id="8" name="タイトル 2"/>
          <p:cNvSpPr txBox="1">
            <a:spLocks/>
          </p:cNvSpPr>
          <p:nvPr/>
        </p:nvSpPr>
        <p:spPr>
          <a:xfrm>
            <a:off x="4644007" y="908720"/>
            <a:ext cx="3960441" cy="692696"/>
          </a:xfrm>
          <a:prstGeom prst="rect">
            <a:avLst/>
          </a:prstGeom>
        </p:spPr>
        <p:txBody>
          <a:bodyPr vert="horz" lIns="91440" tIns="45720" rIns="91440" bIns="45720" rtlCol="0" anchor="t">
            <a:noAutofit/>
          </a:bodyPr>
          <a:lstStyle>
            <a:lvl1pPr algn="l" defTabSz="914400" rtl="0" eaLnBrk="1" latinLnBrk="0" hangingPunct="1">
              <a:spcBef>
                <a:spcPct val="0"/>
              </a:spcBef>
              <a:buNone/>
              <a:defRPr sz="3600" b="1" kern="1200">
                <a:solidFill>
                  <a:schemeClr val="tx1"/>
                </a:solidFill>
                <a:effectLst>
                  <a:outerShdw blurRad="38100" dist="38100" dir="2700000" algn="tl">
                    <a:srgbClr val="000000">
                      <a:alpha val="43137"/>
                    </a:srgbClr>
                  </a:outerShdw>
                </a:effectLst>
                <a:latin typeface="+mj-lt"/>
                <a:ea typeface="+mj-ea"/>
                <a:cs typeface="+mj-cs"/>
              </a:defRPr>
            </a:lvl1pPr>
          </a:lstStyle>
          <a:p>
            <a:pPr algn="ctr"/>
            <a:r>
              <a:rPr kumimoji="1" lang="en-US" altLang="ja-JP" sz="2400" dirty="0" smtClean="0"/>
              <a:t>GAS </a:t>
            </a:r>
            <a:r>
              <a:rPr kumimoji="1" lang="ja-JP" altLang="en-US" sz="2400" dirty="0" smtClean="0"/>
              <a:t>フィルター</a:t>
            </a:r>
            <a:endParaRPr kumimoji="1" lang="en-US" altLang="ja-JP" sz="2400" dirty="0" smtClean="0"/>
          </a:p>
          <a:p>
            <a:pPr algn="ctr"/>
            <a:r>
              <a:rPr kumimoji="1" lang="en-US" altLang="ja-JP" sz="2400" dirty="0" smtClean="0"/>
              <a:t>Geometric Anti-Spring Filter</a:t>
            </a:r>
            <a:endParaRPr kumimoji="1" lang="ja-JP" altLang="en-US" sz="2400" dirty="0"/>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2050383"/>
            <a:ext cx="3744416" cy="27467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904364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smtClean="0">
                <a:effectLst>
                  <a:outerShdw blurRad="38100" dist="38100" dir="2700000" algn="tl">
                    <a:srgbClr val="000000">
                      <a:alpha val="43137"/>
                    </a:srgbClr>
                  </a:outerShdw>
                </a:effectLst>
              </a:rPr>
              <a:t>他自由度からのカップリング</a:t>
            </a:r>
            <a:endParaRPr kumimoji="1" lang="ja-JP" altLang="en-US" dirty="0">
              <a:effectLst>
                <a:outerShdw blurRad="38100" dist="38100" dir="2700000" algn="tl">
                  <a:srgbClr val="000000">
                    <a:alpha val="43137"/>
                  </a:srgbClr>
                </a:outerShdw>
              </a:effectLst>
            </a:endParaRPr>
          </a:p>
        </p:txBody>
      </p:sp>
      <p:sp>
        <p:nvSpPr>
          <p:cNvPr id="4" name="スライド番号プレースホルダー 3"/>
          <p:cNvSpPr>
            <a:spLocks noGrp="1"/>
          </p:cNvSpPr>
          <p:nvPr>
            <p:ph type="sldNum" sz="quarter" idx="11"/>
          </p:nvPr>
        </p:nvSpPr>
        <p:spPr/>
        <p:txBody>
          <a:bodyPr/>
          <a:lstStyle/>
          <a:p>
            <a:fld id="{F6F58ED1-7DA8-44AB-BE95-40629BCD7483}" type="slidenum">
              <a:rPr lang="de-DE" smtClean="0"/>
              <a:pPr/>
              <a:t>48</a:t>
            </a:fld>
            <a:endParaRPr lang="de-DE" dirty="0"/>
          </a:p>
        </p:txBody>
      </p:sp>
      <p:sp>
        <p:nvSpPr>
          <p:cNvPr id="23" name="正方形/長方形 22"/>
          <p:cNvSpPr/>
          <p:nvPr/>
        </p:nvSpPr>
        <p:spPr>
          <a:xfrm>
            <a:off x="5513276" y="107340"/>
            <a:ext cx="3523220" cy="369332"/>
          </a:xfrm>
          <a:prstGeom prst="rect">
            <a:avLst/>
          </a:prstGeom>
        </p:spPr>
        <p:txBody>
          <a:bodyPr wrap="square">
            <a:spAutoFit/>
          </a:bodyPr>
          <a:lstStyle/>
          <a:p>
            <a:pPr lvl="0" algn="r"/>
            <a:r>
              <a:rPr lang="en-US" altLang="ja-JP" b="1" dirty="0" smtClean="0">
                <a:solidFill>
                  <a:srgbClr val="92D050"/>
                </a:solidFill>
              </a:rPr>
              <a:t>2.  </a:t>
            </a:r>
            <a:r>
              <a:rPr lang="ja-JP" altLang="en-US" b="1" dirty="0" smtClean="0">
                <a:solidFill>
                  <a:srgbClr val="92D050"/>
                </a:solidFill>
              </a:rPr>
              <a:t>低周波</a:t>
            </a:r>
            <a:r>
              <a:rPr lang="ja-JP" altLang="en-US" b="1" dirty="0">
                <a:solidFill>
                  <a:srgbClr val="92D050"/>
                </a:solidFill>
              </a:rPr>
              <a:t>防振</a:t>
            </a:r>
            <a:r>
              <a:rPr lang="ja-JP" altLang="en-US" b="1" dirty="0" smtClean="0">
                <a:solidFill>
                  <a:srgbClr val="92D050"/>
                </a:solidFill>
              </a:rPr>
              <a:t>装置の概要</a:t>
            </a:r>
            <a:endParaRPr kumimoji="1" lang="ja-JP" altLang="en-US" b="1" dirty="0">
              <a:solidFill>
                <a:srgbClr val="92D050"/>
              </a:solidFill>
            </a:endParaRPr>
          </a:p>
        </p:txBody>
      </p:sp>
      <p:pic>
        <p:nvPicPr>
          <p:cNvPr id="430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486349"/>
            <a:ext cx="4465988" cy="2520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30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3818961"/>
            <a:ext cx="3801343" cy="18935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コンテンツ プレースホルダー 1"/>
          <p:cNvSpPr txBox="1">
            <a:spLocks/>
          </p:cNvSpPr>
          <p:nvPr/>
        </p:nvSpPr>
        <p:spPr>
          <a:xfrm>
            <a:off x="323528" y="980728"/>
            <a:ext cx="8496944" cy="79208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kumimoji="1" lang="ja-JP" altLang="en-US" sz="2000" b="1" dirty="0" smtClean="0"/>
              <a:t>装置の非対称性による</a:t>
            </a:r>
            <a:r>
              <a:rPr kumimoji="1" lang="en-US" altLang="ja-JP" sz="2000" b="1" dirty="0" smtClean="0"/>
              <a:t>Vertical </a:t>
            </a:r>
            <a:r>
              <a:rPr kumimoji="1" lang="ja-JP" altLang="en-US" sz="2000" b="1" dirty="0" smtClean="0"/>
              <a:t>からのカップリング　～１％程度</a:t>
            </a:r>
            <a:endParaRPr kumimoji="1" lang="en-US" altLang="ja-JP" sz="2000" b="1" dirty="0" smtClean="0"/>
          </a:p>
          <a:p>
            <a:r>
              <a:rPr kumimoji="1" lang="ja-JP" altLang="en-US" sz="2000" b="1" dirty="0" smtClean="0"/>
              <a:t>ビームスポットのずれによる</a:t>
            </a:r>
            <a:r>
              <a:rPr kumimoji="1" lang="en-US" altLang="ja-JP" sz="2000" b="1" dirty="0" smtClean="0"/>
              <a:t>Pitch, Yaw</a:t>
            </a:r>
            <a:r>
              <a:rPr kumimoji="1" lang="ja-JP" altLang="en-US" sz="2000" b="1" dirty="0" smtClean="0"/>
              <a:t> からのカップリング　～</a:t>
            </a:r>
            <a:r>
              <a:rPr kumimoji="1" lang="en-US" altLang="ja-JP" sz="2000" b="1" dirty="0" smtClean="0"/>
              <a:t>10</a:t>
            </a:r>
            <a:r>
              <a:rPr kumimoji="1" lang="en-US" altLang="ja-JP" sz="2000" b="1" baseline="30000" dirty="0" smtClean="0"/>
              <a:t>-3</a:t>
            </a:r>
            <a:r>
              <a:rPr kumimoji="1" lang="en-US" altLang="ja-JP" sz="2000" b="1" dirty="0" smtClean="0"/>
              <a:t> m/rad</a:t>
            </a:r>
            <a:endParaRPr kumimoji="1" lang="en-US" altLang="ja-JP" sz="2000" b="1" dirty="0" smtClean="0"/>
          </a:p>
        </p:txBody>
      </p:sp>
      <p:pic>
        <p:nvPicPr>
          <p:cNvPr id="4301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8064" y="1808634"/>
            <a:ext cx="3456384" cy="20928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637423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en-US" altLang="ja-JP" dirty="0" smtClean="0">
                <a:effectLst>
                  <a:outerShdw blurRad="38100" dist="38100" dir="2700000" algn="tl">
                    <a:srgbClr val="000000">
                      <a:alpha val="43137"/>
                    </a:srgbClr>
                  </a:outerShdw>
                </a:effectLst>
              </a:rPr>
              <a:t>Type-A</a:t>
            </a:r>
            <a:r>
              <a:rPr kumimoji="1" lang="ja-JP" altLang="en-US" dirty="0" err="1" smtClean="0">
                <a:effectLst>
                  <a:outerShdw blurRad="38100" dist="38100" dir="2700000" algn="tl">
                    <a:srgbClr val="000000">
                      <a:alpha val="43137"/>
                    </a:srgbClr>
                  </a:outerShdw>
                </a:effectLst>
              </a:rPr>
              <a:t>の防振</a:t>
            </a:r>
            <a:r>
              <a:rPr kumimoji="1" lang="ja-JP" altLang="en-US" dirty="0" smtClean="0">
                <a:effectLst>
                  <a:outerShdw blurRad="38100" dist="38100" dir="2700000" algn="tl">
                    <a:srgbClr val="000000">
                      <a:alpha val="43137"/>
                    </a:srgbClr>
                  </a:outerShdw>
                </a:effectLst>
              </a:rPr>
              <a:t>性能</a:t>
            </a:r>
            <a:endParaRPr kumimoji="1" lang="ja-JP" altLang="en-US" dirty="0">
              <a:effectLst>
                <a:outerShdw blurRad="38100" dist="38100" dir="2700000" algn="tl">
                  <a:srgbClr val="000000">
                    <a:alpha val="43137"/>
                  </a:srgbClr>
                </a:outerShdw>
              </a:effectLst>
            </a:endParaRPr>
          </a:p>
        </p:txBody>
      </p:sp>
      <p:sp>
        <p:nvSpPr>
          <p:cNvPr id="4" name="スライド番号プレースホルダー 3"/>
          <p:cNvSpPr>
            <a:spLocks noGrp="1"/>
          </p:cNvSpPr>
          <p:nvPr>
            <p:ph type="sldNum" sz="quarter" idx="11"/>
          </p:nvPr>
        </p:nvSpPr>
        <p:spPr/>
        <p:txBody>
          <a:bodyPr/>
          <a:lstStyle/>
          <a:p>
            <a:fld id="{F6F58ED1-7DA8-44AB-BE95-40629BCD7483}" type="slidenum">
              <a:rPr lang="de-DE" smtClean="0"/>
              <a:pPr/>
              <a:t>49</a:t>
            </a:fld>
            <a:endParaRPr lang="de-DE" dirty="0"/>
          </a:p>
        </p:txBody>
      </p:sp>
      <p:sp>
        <p:nvSpPr>
          <p:cNvPr id="23" name="正方形/長方形 22"/>
          <p:cNvSpPr/>
          <p:nvPr/>
        </p:nvSpPr>
        <p:spPr>
          <a:xfrm>
            <a:off x="5513276" y="107340"/>
            <a:ext cx="3523220" cy="369332"/>
          </a:xfrm>
          <a:prstGeom prst="rect">
            <a:avLst/>
          </a:prstGeom>
        </p:spPr>
        <p:txBody>
          <a:bodyPr wrap="square">
            <a:spAutoFit/>
          </a:bodyPr>
          <a:lstStyle/>
          <a:p>
            <a:pPr lvl="0" algn="r"/>
            <a:r>
              <a:rPr lang="en-US" altLang="ja-JP" b="1" dirty="0" smtClean="0">
                <a:solidFill>
                  <a:srgbClr val="92D050"/>
                </a:solidFill>
              </a:rPr>
              <a:t>2.  </a:t>
            </a:r>
            <a:r>
              <a:rPr lang="ja-JP" altLang="en-US" b="1" dirty="0" smtClean="0">
                <a:solidFill>
                  <a:srgbClr val="92D050"/>
                </a:solidFill>
              </a:rPr>
              <a:t>低周波</a:t>
            </a:r>
            <a:r>
              <a:rPr lang="ja-JP" altLang="en-US" b="1" dirty="0">
                <a:solidFill>
                  <a:srgbClr val="92D050"/>
                </a:solidFill>
              </a:rPr>
              <a:t>防振</a:t>
            </a:r>
            <a:r>
              <a:rPr lang="ja-JP" altLang="en-US" b="1" dirty="0" smtClean="0">
                <a:solidFill>
                  <a:srgbClr val="92D050"/>
                </a:solidFill>
              </a:rPr>
              <a:t>装置の概要</a:t>
            </a:r>
            <a:endParaRPr kumimoji="1" lang="ja-JP" altLang="en-US" b="1" dirty="0">
              <a:solidFill>
                <a:srgbClr val="92D050"/>
              </a:solidFill>
            </a:endParaRPr>
          </a:p>
        </p:txBody>
      </p:sp>
      <p:sp>
        <p:nvSpPr>
          <p:cNvPr id="12" name="コンテンツ プレースホルダー 1"/>
          <p:cNvSpPr txBox="1">
            <a:spLocks/>
          </p:cNvSpPr>
          <p:nvPr/>
        </p:nvSpPr>
        <p:spPr>
          <a:xfrm>
            <a:off x="323528" y="980728"/>
            <a:ext cx="8496944" cy="79208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kumimoji="1" lang="en-US" altLang="ja-JP" sz="2000" b="1" dirty="0" smtClean="0"/>
              <a:t>10 Hz </a:t>
            </a:r>
            <a:r>
              <a:rPr kumimoji="1" lang="ja-JP" altLang="en-US" sz="2000" b="1" dirty="0" smtClean="0"/>
              <a:t>で </a:t>
            </a:r>
            <a:r>
              <a:rPr kumimoji="1" lang="en-US" altLang="ja-JP" sz="2000" b="1" dirty="0" smtClean="0"/>
              <a:t>8</a:t>
            </a:r>
            <a:r>
              <a:rPr kumimoji="1" lang="ja-JP" altLang="en-US" sz="2000" b="1" dirty="0" smtClean="0"/>
              <a:t>桁程度のマージン</a:t>
            </a:r>
            <a:endParaRPr kumimoji="1" lang="en-US" altLang="ja-JP" sz="2000" b="1" dirty="0" smtClean="0"/>
          </a:p>
          <a:p>
            <a:r>
              <a:rPr kumimoji="1" lang="ja-JP" altLang="en-US" sz="2000" b="1" dirty="0"/>
              <a:t>実際</a:t>
            </a:r>
            <a:r>
              <a:rPr kumimoji="1" lang="ja-JP" altLang="en-US" sz="2000" b="1" dirty="0" smtClean="0"/>
              <a:t>は</a:t>
            </a:r>
            <a:r>
              <a:rPr kumimoji="1" lang="en-US" altLang="ja-JP" sz="2000" b="1" dirty="0" smtClean="0"/>
              <a:t>1 Hz</a:t>
            </a:r>
            <a:r>
              <a:rPr kumimoji="1" lang="ja-JP" altLang="en-US" sz="2000" b="1" dirty="0" smtClean="0"/>
              <a:t>以上でヒートリンク由来の振動が問題となる</a:t>
            </a:r>
            <a:endParaRPr kumimoji="1" lang="en-US" altLang="ja-JP" sz="2000" b="1" dirty="0" smtClean="0"/>
          </a:p>
        </p:txBody>
      </p:sp>
      <p:pic>
        <p:nvPicPr>
          <p:cNvPr id="440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84512"/>
            <a:ext cx="7056784" cy="36325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0318" y="2524522"/>
            <a:ext cx="1876178" cy="36350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290046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smtClean="0"/>
              <a:t>重力波</a:t>
            </a:r>
            <a:endParaRPr kumimoji="1" lang="ja-JP" altLang="en-US" dirty="0"/>
          </a:p>
        </p:txBody>
      </p:sp>
      <p:sp>
        <p:nvSpPr>
          <p:cNvPr id="4" name="スライド番号プレースホルダー 3"/>
          <p:cNvSpPr>
            <a:spLocks noGrp="1"/>
          </p:cNvSpPr>
          <p:nvPr>
            <p:ph type="sldNum" sz="quarter" idx="11"/>
          </p:nvPr>
        </p:nvSpPr>
        <p:spPr/>
        <p:txBody>
          <a:bodyPr/>
          <a:lstStyle/>
          <a:p>
            <a:fld id="{F6F58ED1-7DA8-44AB-BE95-40629BCD7483}" type="slidenum">
              <a:rPr lang="de-DE" smtClean="0"/>
              <a:pPr/>
              <a:t>5</a:t>
            </a:fld>
            <a:endParaRPr lang="de-DE" dirty="0"/>
          </a:p>
        </p:txBody>
      </p:sp>
      <p:sp>
        <p:nvSpPr>
          <p:cNvPr id="9" name="コンテンツ プレースホルダー 1"/>
          <p:cNvSpPr>
            <a:spLocks noGrp="1"/>
          </p:cNvSpPr>
          <p:nvPr>
            <p:ph idx="1"/>
          </p:nvPr>
        </p:nvSpPr>
        <p:spPr>
          <a:xfrm>
            <a:off x="107504" y="3068960"/>
            <a:ext cx="8856984" cy="2880320"/>
          </a:xfrm>
        </p:spPr>
        <p:txBody>
          <a:bodyPr>
            <a:normAutofit/>
          </a:bodyPr>
          <a:lstStyle/>
          <a:p>
            <a:pPr>
              <a:lnSpc>
                <a:spcPct val="150000"/>
              </a:lnSpc>
            </a:pPr>
            <a:r>
              <a:rPr kumimoji="1" lang="ja-JP" altLang="en-US" b="1" dirty="0" smtClean="0"/>
              <a:t>一般相対性理論で予言される時空の“さざなみ”</a:t>
            </a:r>
            <a:endParaRPr kumimoji="1" lang="en-US" altLang="ja-JP" b="1" dirty="0" smtClean="0"/>
          </a:p>
          <a:p>
            <a:pPr>
              <a:lnSpc>
                <a:spcPct val="150000"/>
              </a:lnSpc>
            </a:pPr>
            <a:r>
              <a:rPr kumimoji="1" lang="ja-JP" altLang="en-US" b="1" dirty="0" smtClean="0"/>
              <a:t>間接証拠はあるが、未だ直接検出されていない</a:t>
            </a:r>
            <a:endParaRPr kumimoji="1" lang="en-US" altLang="ja-JP" b="1" dirty="0" smtClean="0"/>
          </a:p>
          <a:p>
            <a:r>
              <a:rPr kumimoji="1" lang="ja-JP" altLang="en-US" b="1" dirty="0" smtClean="0"/>
              <a:t>直接検出の意義：</a:t>
            </a:r>
            <a:endParaRPr kumimoji="1" lang="en-US" altLang="ja-JP" b="1" dirty="0" smtClean="0"/>
          </a:p>
          <a:p>
            <a:pPr lvl="1"/>
            <a:r>
              <a:rPr kumimoji="1" lang="ja-JP" altLang="en-US" b="1" u="wavy" dirty="0" smtClean="0">
                <a:solidFill>
                  <a:srgbClr val="FF0000"/>
                </a:solidFill>
                <a:latin typeface="HGｺﾞｼｯｸE" panose="020B0909000000000000" pitchFamily="49" charset="-128"/>
                <a:ea typeface="HGｺﾞｼｯｸE" panose="020B0909000000000000" pitchFamily="49" charset="-128"/>
              </a:rPr>
              <a:t>一般相対性理論の検証</a:t>
            </a:r>
            <a:endParaRPr kumimoji="1" lang="en-US" altLang="ja-JP" b="1" u="wavy" dirty="0" smtClean="0">
              <a:solidFill>
                <a:srgbClr val="FF0000"/>
              </a:solidFill>
              <a:latin typeface="HGｺﾞｼｯｸE" panose="020B0909000000000000" pitchFamily="49" charset="-128"/>
              <a:ea typeface="HGｺﾞｼｯｸE" panose="020B0909000000000000" pitchFamily="49" charset="-128"/>
            </a:endParaRPr>
          </a:p>
          <a:p>
            <a:pPr lvl="1"/>
            <a:r>
              <a:rPr kumimoji="1" lang="ja-JP" altLang="en-US" b="1" u="wavy" dirty="0" smtClean="0">
                <a:solidFill>
                  <a:srgbClr val="FF0000"/>
                </a:solidFill>
                <a:latin typeface="HGｺﾞｼｯｸE" panose="020B0909000000000000" pitchFamily="49" charset="-128"/>
                <a:ea typeface="HGｺﾞｼｯｸE" panose="020B0909000000000000" pitchFamily="49" charset="-128"/>
              </a:rPr>
              <a:t>重力波</a:t>
            </a:r>
            <a:r>
              <a:rPr kumimoji="1" lang="ja-JP" altLang="en-US" b="1" u="wavy" dirty="0">
                <a:solidFill>
                  <a:srgbClr val="FF0000"/>
                </a:solidFill>
                <a:latin typeface="HGｺﾞｼｯｸE" panose="020B0909000000000000" pitchFamily="49" charset="-128"/>
                <a:ea typeface="HGｺﾞｼｯｸE" panose="020B0909000000000000" pitchFamily="49" charset="-128"/>
              </a:rPr>
              <a:t>天</a:t>
            </a:r>
            <a:r>
              <a:rPr kumimoji="1" lang="ja-JP" altLang="en-US" b="1" u="wavy" dirty="0" smtClean="0">
                <a:solidFill>
                  <a:srgbClr val="FF0000"/>
                </a:solidFill>
                <a:latin typeface="HGｺﾞｼｯｸE" panose="020B0909000000000000" pitchFamily="49" charset="-128"/>
                <a:ea typeface="HGｺﾞｼｯｸE" panose="020B0909000000000000" pitchFamily="49" charset="-128"/>
              </a:rPr>
              <a:t>文学の創生</a:t>
            </a:r>
            <a:endParaRPr kumimoji="1" lang="en-US" altLang="ja-JP" b="1" u="wavy" dirty="0" smtClean="0">
              <a:solidFill>
                <a:srgbClr val="FF0000"/>
              </a:solidFill>
              <a:latin typeface="HGｺﾞｼｯｸE" panose="020B0909000000000000" pitchFamily="49" charset="-128"/>
              <a:ea typeface="HGｺﾞｼｯｸE" panose="020B0909000000000000" pitchFamily="49" charset="-128"/>
            </a:endParaRPr>
          </a:p>
        </p:txBody>
      </p:sp>
      <p:sp>
        <p:nvSpPr>
          <p:cNvPr id="5" name="正方形/長方形 4"/>
          <p:cNvSpPr/>
          <p:nvPr/>
        </p:nvSpPr>
        <p:spPr>
          <a:xfrm>
            <a:off x="5513276" y="107340"/>
            <a:ext cx="3523220" cy="369332"/>
          </a:xfrm>
          <a:prstGeom prst="rect">
            <a:avLst/>
          </a:prstGeom>
        </p:spPr>
        <p:txBody>
          <a:bodyPr wrap="square">
            <a:spAutoFit/>
          </a:bodyPr>
          <a:lstStyle/>
          <a:p>
            <a:pPr lvl="0" algn="r"/>
            <a:r>
              <a:rPr lang="en-US" altLang="ja-JP" b="1" dirty="0" smtClean="0">
                <a:solidFill>
                  <a:schemeClr val="accent6">
                    <a:lumMod val="60000"/>
                    <a:lumOff val="40000"/>
                  </a:schemeClr>
                </a:solidFill>
              </a:rPr>
              <a:t>1. </a:t>
            </a:r>
            <a:r>
              <a:rPr lang="ja-JP" altLang="en-US" b="1" dirty="0" smtClean="0">
                <a:solidFill>
                  <a:schemeClr val="accent6">
                    <a:lumMod val="60000"/>
                    <a:lumOff val="40000"/>
                  </a:schemeClr>
                </a:solidFill>
              </a:rPr>
              <a:t>研究動機</a:t>
            </a:r>
            <a:endParaRPr kumimoji="1" lang="ja-JP" altLang="en-US" b="1" dirty="0">
              <a:solidFill>
                <a:schemeClr val="accent6">
                  <a:lumMod val="60000"/>
                  <a:lumOff val="40000"/>
                </a:schemeClr>
              </a:solidFill>
            </a:endParaRPr>
          </a:p>
        </p:txBody>
      </p:sp>
      <p:pic>
        <p:nvPicPr>
          <p:cNvPr id="1026" name="Picture 2" descr="C:\Users\tsekiguchi\Documents\6.Publish\66.PhD Thesis_2\presentation\fig\GravityAndG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7539" y="836712"/>
            <a:ext cx="8116913" cy="1820074"/>
          </a:xfrm>
          <a:prstGeom prst="rect">
            <a:avLst/>
          </a:prstGeom>
          <a:noFill/>
          <a:extLst>
            <a:ext uri="{909E8E84-426E-40DD-AFC4-6F175D3DCCD1}">
              <a14:hiddenFill xmlns:a14="http://schemas.microsoft.com/office/drawing/2010/main">
                <a:solidFill>
                  <a:srgbClr val="FFFFFF"/>
                </a:solidFill>
              </a14:hiddenFill>
            </a:ext>
          </a:extLst>
        </p:spPr>
      </p:pic>
      <p:sp>
        <p:nvSpPr>
          <p:cNvPr id="18" name="コンテンツ プレースホルダー 1"/>
          <p:cNvSpPr txBox="1">
            <a:spLocks/>
          </p:cNvSpPr>
          <p:nvPr/>
        </p:nvSpPr>
        <p:spPr>
          <a:xfrm>
            <a:off x="2843808" y="2636912"/>
            <a:ext cx="6298656" cy="36004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kumimoji="1" lang="en-US" altLang="ja-JP" sz="1600" b="1" dirty="0"/>
              <a:t>Picture obtained </a:t>
            </a:r>
            <a:r>
              <a:rPr kumimoji="1" lang="en-US" altLang="ja-JP" sz="1600" b="1" dirty="0" smtClean="0"/>
              <a:t>by http</a:t>
            </a:r>
            <a:r>
              <a:rPr kumimoji="1" lang="en-US" altLang="ja-JP" sz="1600" b="1" dirty="0"/>
              <a:t>://</a:t>
            </a:r>
            <a:r>
              <a:rPr kumimoji="1" lang="en-US" altLang="ja-JP" sz="1600" b="1" dirty="0" smtClean="0"/>
              <a:t>gwcenter.icrr.u-tokyo.ac.jp/plan/aboutu-gw</a:t>
            </a:r>
            <a:endParaRPr kumimoji="1" lang="en-US" altLang="ja-JP" sz="1600" b="1" dirty="0" smtClean="0"/>
          </a:p>
        </p:txBody>
      </p:sp>
    </p:spTree>
    <p:extLst>
      <p:ext uri="{BB962C8B-B14F-4D97-AF65-F5344CB8AC3E}">
        <p14:creationId xmlns:p14="http://schemas.microsoft.com/office/powerpoint/2010/main" val="38927426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en-US" altLang="ja-JP" dirty="0" smtClean="0">
                <a:effectLst>
                  <a:outerShdw blurRad="38100" dist="38100" dir="2700000" algn="tl">
                    <a:srgbClr val="000000">
                      <a:alpha val="43137"/>
                    </a:srgbClr>
                  </a:outerShdw>
                </a:effectLst>
              </a:rPr>
              <a:t>Type-</a:t>
            </a:r>
            <a:r>
              <a:rPr kumimoji="1" lang="en-US" altLang="ja-JP" dirty="0" err="1" smtClean="0">
                <a:effectLst>
                  <a:outerShdw blurRad="38100" dist="38100" dir="2700000" algn="tl">
                    <a:srgbClr val="000000">
                      <a:alpha val="43137"/>
                    </a:srgbClr>
                  </a:outerShdw>
                </a:effectLst>
              </a:rPr>
              <a:t>Bp</a:t>
            </a:r>
            <a:r>
              <a:rPr kumimoji="1" lang="ja-JP" altLang="en-US" dirty="0" err="1" smtClean="0">
                <a:effectLst>
                  <a:outerShdw blurRad="38100" dist="38100" dir="2700000" algn="tl">
                    <a:srgbClr val="000000">
                      <a:alpha val="43137"/>
                    </a:srgbClr>
                  </a:outerShdw>
                </a:effectLst>
              </a:rPr>
              <a:t>の防振</a:t>
            </a:r>
            <a:r>
              <a:rPr kumimoji="1" lang="ja-JP" altLang="en-US" dirty="0" smtClean="0">
                <a:effectLst>
                  <a:outerShdw blurRad="38100" dist="38100" dir="2700000" algn="tl">
                    <a:srgbClr val="000000">
                      <a:alpha val="43137"/>
                    </a:srgbClr>
                  </a:outerShdw>
                </a:effectLst>
              </a:rPr>
              <a:t>性能</a:t>
            </a:r>
            <a:endParaRPr kumimoji="1" lang="ja-JP" altLang="en-US" dirty="0">
              <a:effectLst>
                <a:outerShdw blurRad="38100" dist="38100" dir="2700000" algn="tl">
                  <a:srgbClr val="000000">
                    <a:alpha val="43137"/>
                  </a:srgbClr>
                </a:outerShdw>
              </a:effectLst>
            </a:endParaRPr>
          </a:p>
        </p:txBody>
      </p:sp>
      <p:sp>
        <p:nvSpPr>
          <p:cNvPr id="4" name="スライド番号プレースホルダー 3"/>
          <p:cNvSpPr>
            <a:spLocks noGrp="1"/>
          </p:cNvSpPr>
          <p:nvPr>
            <p:ph type="sldNum" sz="quarter" idx="11"/>
          </p:nvPr>
        </p:nvSpPr>
        <p:spPr/>
        <p:txBody>
          <a:bodyPr/>
          <a:lstStyle/>
          <a:p>
            <a:fld id="{F6F58ED1-7DA8-44AB-BE95-40629BCD7483}" type="slidenum">
              <a:rPr lang="de-DE" smtClean="0"/>
              <a:pPr/>
              <a:t>50</a:t>
            </a:fld>
            <a:endParaRPr lang="de-DE" dirty="0"/>
          </a:p>
        </p:txBody>
      </p:sp>
      <p:sp>
        <p:nvSpPr>
          <p:cNvPr id="23" name="正方形/長方形 22"/>
          <p:cNvSpPr/>
          <p:nvPr/>
        </p:nvSpPr>
        <p:spPr>
          <a:xfrm>
            <a:off x="5513276" y="107340"/>
            <a:ext cx="3523220" cy="369332"/>
          </a:xfrm>
          <a:prstGeom prst="rect">
            <a:avLst/>
          </a:prstGeom>
        </p:spPr>
        <p:txBody>
          <a:bodyPr wrap="square">
            <a:spAutoFit/>
          </a:bodyPr>
          <a:lstStyle/>
          <a:p>
            <a:pPr lvl="0" algn="r"/>
            <a:r>
              <a:rPr lang="en-US" altLang="ja-JP" b="1" dirty="0" smtClean="0">
                <a:solidFill>
                  <a:srgbClr val="92D050"/>
                </a:solidFill>
              </a:rPr>
              <a:t>2.  </a:t>
            </a:r>
            <a:r>
              <a:rPr lang="ja-JP" altLang="en-US" b="1" dirty="0" smtClean="0">
                <a:solidFill>
                  <a:srgbClr val="92D050"/>
                </a:solidFill>
              </a:rPr>
              <a:t>低周波</a:t>
            </a:r>
            <a:r>
              <a:rPr lang="ja-JP" altLang="en-US" b="1" dirty="0">
                <a:solidFill>
                  <a:srgbClr val="92D050"/>
                </a:solidFill>
              </a:rPr>
              <a:t>防振</a:t>
            </a:r>
            <a:r>
              <a:rPr lang="ja-JP" altLang="en-US" b="1" dirty="0" smtClean="0">
                <a:solidFill>
                  <a:srgbClr val="92D050"/>
                </a:solidFill>
              </a:rPr>
              <a:t>装置の概要</a:t>
            </a:r>
            <a:endParaRPr kumimoji="1" lang="ja-JP" altLang="en-US" b="1" dirty="0">
              <a:solidFill>
                <a:srgbClr val="92D050"/>
              </a:solidFill>
            </a:endParaRPr>
          </a:p>
        </p:txBody>
      </p:sp>
      <p:sp>
        <p:nvSpPr>
          <p:cNvPr id="12" name="コンテンツ プレースホルダー 1"/>
          <p:cNvSpPr txBox="1">
            <a:spLocks/>
          </p:cNvSpPr>
          <p:nvPr/>
        </p:nvSpPr>
        <p:spPr>
          <a:xfrm>
            <a:off x="323528" y="980728"/>
            <a:ext cx="8496944" cy="79208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kumimoji="1" lang="en-US" altLang="ja-JP" sz="2000" b="1" dirty="0" smtClean="0"/>
              <a:t>10 Hz </a:t>
            </a:r>
            <a:r>
              <a:rPr kumimoji="1" lang="ja-JP" altLang="en-US" sz="2000" b="1" dirty="0" smtClean="0"/>
              <a:t>で</a:t>
            </a:r>
            <a:r>
              <a:rPr kumimoji="1" lang="en-US" altLang="ja-JP" sz="2000" b="1" dirty="0"/>
              <a:t>2</a:t>
            </a:r>
            <a:r>
              <a:rPr kumimoji="1" lang="ja-JP" altLang="en-US" sz="2000" b="1" dirty="0" smtClean="0"/>
              <a:t>桁程度のマージン</a:t>
            </a:r>
            <a:endParaRPr kumimoji="1" lang="en-US" altLang="ja-JP" sz="2000" b="1" dirty="0" smtClean="0"/>
          </a:p>
          <a:p>
            <a:r>
              <a:rPr kumimoji="1" lang="ja-JP" altLang="en-US" sz="2000" b="1" dirty="0" smtClean="0"/>
              <a:t>倒立振り子のよる低周波防振がないため、</a:t>
            </a:r>
            <a:r>
              <a:rPr kumimoji="1" lang="en-US" altLang="ja-JP" sz="2000" b="1" dirty="0" smtClean="0"/>
              <a:t>0.5 Hz</a:t>
            </a:r>
            <a:r>
              <a:rPr kumimoji="1" lang="ja-JP" altLang="en-US" sz="2000" b="1" dirty="0" smtClean="0"/>
              <a:t>付近の振動が問題</a:t>
            </a:r>
            <a:endParaRPr kumimoji="1" lang="en-US" altLang="ja-JP" sz="2000" b="1" dirty="0" smtClean="0"/>
          </a:p>
        </p:txBody>
      </p:sp>
      <p:pic>
        <p:nvPicPr>
          <p:cNvPr id="460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106" y="2708920"/>
            <a:ext cx="6895508" cy="3384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608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9614" y="2708920"/>
            <a:ext cx="1699266" cy="30656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252064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smtClean="0">
                <a:effectLst>
                  <a:outerShdw blurRad="38100" dist="38100" dir="2700000" algn="tl">
                    <a:srgbClr val="000000">
                      <a:alpha val="43137"/>
                    </a:srgbClr>
                  </a:outerShdw>
                </a:effectLst>
              </a:rPr>
              <a:t>倒立振り子の制御</a:t>
            </a:r>
            <a:endParaRPr kumimoji="1" lang="ja-JP" altLang="en-US" dirty="0">
              <a:effectLst>
                <a:outerShdw blurRad="38100" dist="38100" dir="2700000" algn="tl">
                  <a:srgbClr val="000000">
                    <a:alpha val="43137"/>
                  </a:srgbClr>
                </a:outerShdw>
              </a:effectLst>
            </a:endParaRPr>
          </a:p>
        </p:txBody>
      </p:sp>
      <p:sp>
        <p:nvSpPr>
          <p:cNvPr id="4" name="スライド番号プレースホルダー 3"/>
          <p:cNvSpPr>
            <a:spLocks noGrp="1"/>
          </p:cNvSpPr>
          <p:nvPr>
            <p:ph type="sldNum" sz="quarter" idx="11"/>
          </p:nvPr>
        </p:nvSpPr>
        <p:spPr/>
        <p:txBody>
          <a:bodyPr/>
          <a:lstStyle/>
          <a:p>
            <a:fld id="{F6F58ED1-7DA8-44AB-BE95-40629BCD7483}" type="slidenum">
              <a:rPr lang="de-DE" smtClean="0"/>
              <a:pPr/>
              <a:t>51</a:t>
            </a:fld>
            <a:endParaRPr lang="de-DE" dirty="0"/>
          </a:p>
        </p:txBody>
      </p:sp>
      <p:sp>
        <p:nvSpPr>
          <p:cNvPr id="29" name="コンテンツ プレースホルダー 1"/>
          <p:cNvSpPr txBox="1">
            <a:spLocks/>
          </p:cNvSpPr>
          <p:nvPr/>
        </p:nvSpPr>
        <p:spPr>
          <a:xfrm>
            <a:off x="323528" y="908720"/>
            <a:ext cx="8496944" cy="79208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kumimoji="1" lang="en-US" altLang="ja-JP" sz="2000" b="1" dirty="0" smtClean="0"/>
              <a:t>LVDT (</a:t>
            </a:r>
            <a:r>
              <a:rPr kumimoji="1" lang="ja-JP" altLang="en-US" sz="2000" b="1" dirty="0" smtClean="0"/>
              <a:t>磁場を利用した変位センサー</a:t>
            </a:r>
            <a:r>
              <a:rPr kumimoji="1" lang="en-US" altLang="ja-JP" sz="2000" b="1" dirty="0" smtClean="0"/>
              <a:t>) </a:t>
            </a:r>
            <a:r>
              <a:rPr kumimoji="1" lang="ja-JP" altLang="en-US" sz="2000" b="1" dirty="0" smtClean="0"/>
              <a:t>と</a:t>
            </a:r>
            <a:r>
              <a:rPr kumimoji="1" lang="en-US" altLang="ja-JP" sz="2000" b="1" dirty="0" smtClean="0"/>
              <a:t>geophone (</a:t>
            </a:r>
            <a:r>
              <a:rPr kumimoji="1" lang="ja-JP" altLang="en-US" sz="2000" b="1" dirty="0" smtClean="0"/>
              <a:t>速度計測地震計</a:t>
            </a:r>
            <a:r>
              <a:rPr kumimoji="1" lang="en-US" altLang="ja-JP" sz="2000" b="1" dirty="0" smtClean="0"/>
              <a:t>) </a:t>
            </a:r>
            <a:br>
              <a:rPr kumimoji="1" lang="en-US" altLang="ja-JP" sz="2000" b="1" dirty="0" smtClean="0"/>
            </a:br>
            <a:r>
              <a:rPr kumimoji="1" lang="ja-JP" altLang="en-US" sz="2000" b="1" dirty="0" smtClean="0"/>
              <a:t>の</a:t>
            </a:r>
            <a:r>
              <a:rPr kumimoji="1" lang="en-US" altLang="ja-JP" sz="2000" b="1" dirty="0" smtClean="0"/>
              <a:t>2</a:t>
            </a:r>
            <a:r>
              <a:rPr kumimoji="1" lang="ja-JP" altLang="en-US" sz="2000" b="1" dirty="0" smtClean="0"/>
              <a:t>種類のセンサーを組み合わせて制御</a:t>
            </a:r>
            <a:endParaRPr kumimoji="1" lang="en-US" altLang="ja-JP" sz="2000" b="1" dirty="0" smtClean="0"/>
          </a:p>
        </p:txBody>
      </p:sp>
      <p:sp>
        <p:nvSpPr>
          <p:cNvPr id="9" name="正方形/長方形 8"/>
          <p:cNvSpPr/>
          <p:nvPr/>
        </p:nvSpPr>
        <p:spPr>
          <a:xfrm>
            <a:off x="5513276" y="107340"/>
            <a:ext cx="3523220" cy="369332"/>
          </a:xfrm>
          <a:prstGeom prst="rect">
            <a:avLst/>
          </a:prstGeom>
        </p:spPr>
        <p:txBody>
          <a:bodyPr wrap="square">
            <a:spAutoFit/>
          </a:bodyPr>
          <a:lstStyle/>
          <a:p>
            <a:pPr lvl="0" algn="r"/>
            <a:r>
              <a:rPr lang="en-US" altLang="ja-JP" b="1" dirty="0" smtClean="0">
                <a:solidFill>
                  <a:srgbClr val="7030A0"/>
                </a:solidFill>
              </a:rPr>
              <a:t>3. </a:t>
            </a:r>
            <a:r>
              <a:rPr lang="ja-JP" altLang="en-US" b="1" dirty="0" smtClean="0">
                <a:solidFill>
                  <a:srgbClr val="7030A0"/>
                </a:solidFill>
              </a:rPr>
              <a:t>防振装置の制御</a:t>
            </a:r>
            <a:endParaRPr kumimoji="1" lang="ja-JP" altLang="en-US" b="1" dirty="0">
              <a:solidFill>
                <a:srgbClr val="7030A0"/>
              </a:solidFill>
            </a:endParaRPr>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807" y="2644931"/>
            <a:ext cx="4026145" cy="2976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コンテンツ プレースホルダー 1"/>
          <p:cNvSpPr txBox="1">
            <a:spLocks/>
          </p:cNvSpPr>
          <p:nvPr/>
        </p:nvSpPr>
        <p:spPr>
          <a:xfrm>
            <a:off x="323528" y="1700808"/>
            <a:ext cx="8496944" cy="79208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kumimoji="1" lang="ja-JP" altLang="en-US" sz="2000" b="1" dirty="0" smtClean="0"/>
              <a:t>水平</a:t>
            </a:r>
            <a:r>
              <a:rPr kumimoji="1" lang="en-US" altLang="ja-JP" sz="2000" b="1" dirty="0" smtClean="0"/>
              <a:t>3</a:t>
            </a:r>
            <a:r>
              <a:rPr kumimoji="1" lang="ja-JP" altLang="en-US" sz="2000" b="1" dirty="0" smtClean="0"/>
              <a:t>自由度</a:t>
            </a:r>
            <a:r>
              <a:rPr kumimoji="1" lang="en-US" altLang="ja-JP" sz="2000" b="1" dirty="0" smtClean="0"/>
              <a:t>(X, Y, </a:t>
            </a:r>
            <a:r>
              <a:rPr kumimoji="1" lang="en-US" altLang="ja-JP" sz="2000" b="1" dirty="0" err="1" smtClean="0"/>
              <a:t>θz</a:t>
            </a:r>
            <a:r>
              <a:rPr kumimoji="1" lang="en-US" altLang="ja-JP" sz="2000" b="1" dirty="0" smtClean="0"/>
              <a:t>)</a:t>
            </a:r>
            <a:r>
              <a:rPr kumimoji="1" lang="ja-JP" altLang="en-US" sz="2000" b="1" dirty="0" smtClean="0"/>
              <a:t>の制御</a:t>
            </a:r>
            <a:endParaRPr kumimoji="1" lang="en-US" altLang="ja-JP" sz="2000" b="1" dirty="0" smtClean="0"/>
          </a:p>
        </p:txBody>
      </p:sp>
      <p:pic>
        <p:nvPicPr>
          <p:cNvPr id="2150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9992" y="2605087"/>
            <a:ext cx="3960440" cy="32001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93166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smtClean="0">
                <a:effectLst>
                  <a:outerShdw blurRad="38100" dist="38100" dir="2700000" algn="tl">
                    <a:srgbClr val="000000">
                      <a:alpha val="43137"/>
                    </a:srgbClr>
                  </a:outerShdw>
                </a:effectLst>
              </a:rPr>
              <a:t>センサーのブレンディング</a:t>
            </a:r>
            <a:endParaRPr kumimoji="1" lang="ja-JP" altLang="en-US" dirty="0">
              <a:effectLst>
                <a:outerShdw blurRad="38100" dist="38100" dir="2700000" algn="tl">
                  <a:srgbClr val="000000">
                    <a:alpha val="43137"/>
                  </a:srgbClr>
                </a:outerShdw>
              </a:effectLst>
            </a:endParaRPr>
          </a:p>
        </p:txBody>
      </p:sp>
      <p:sp>
        <p:nvSpPr>
          <p:cNvPr id="4" name="スライド番号プレースホルダー 3"/>
          <p:cNvSpPr>
            <a:spLocks noGrp="1"/>
          </p:cNvSpPr>
          <p:nvPr>
            <p:ph type="sldNum" sz="quarter" idx="11"/>
          </p:nvPr>
        </p:nvSpPr>
        <p:spPr/>
        <p:txBody>
          <a:bodyPr/>
          <a:lstStyle/>
          <a:p>
            <a:fld id="{F6F58ED1-7DA8-44AB-BE95-40629BCD7483}" type="slidenum">
              <a:rPr lang="de-DE" smtClean="0"/>
              <a:pPr/>
              <a:t>52</a:t>
            </a:fld>
            <a:endParaRPr lang="de-DE" dirty="0"/>
          </a:p>
        </p:txBody>
      </p:sp>
      <p:sp>
        <p:nvSpPr>
          <p:cNvPr id="29" name="コンテンツ プレースホルダー 1"/>
          <p:cNvSpPr txBox="1">
            <a:spLocks/>
          </p:cNvSpPr>
          <p:nvPr/>
        </p:nvSpPr>
        <p:spPr>
          <a:xfrm>
            <a:off x="0" y="3501008"/>
            <a:ext cx="4788024" cy="28083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kumimoji="1" lang="ja-JP" altLang="en-US" sz="2000" b="1" dirty="0" smtClean="0"/>
              <a:t>低周波では</a:t>
            </a:r>
            <a:r>
              <a:rPr kumimoji="1" lang="en-US" altLang="ja-JP" sz="2000" b="1" dirty="0" smtClean="0"/>
              <a:t>LVDT, </a:t>
            </a:r>
            <a:r>
              <a:rPr kumimoji="1" lang="ja-JP" altLang="en-US" sz="2000" b="1" dirty="0" smtClean="0"/>
              <a:t>高周波では</a:t>
            </a:r>
            <a:r>
              <a:rPr kumimoji="1" lang="en-US" altLang="ja-JP" sz="2000" b="1" dirty="0" smtClean="0"/>
              <a:t>geophone</a:t>
            </a:r>
            <a:r>
              <a:rPr kumimoji="1" lang="ja-JP" altLang="en-US" sz="2000" b="1" dirty="0" smtClean="0"/>
              <a:t>の信号を利用した</a:t>
            </a:r>
            <a:r>
              <a:rPr kumimoji="1" lang="en-US" altLang="ja-JP" sz="2000" b="1" dirty="0" smtClean="0"/>
              <a:t>super-sensor</a:t>
            </a:r>
            <a:r>
              <a:rPr kumimoji="1" lang="ja-JP" altLang="en-US" sz="2000" b="1" dirty="0" smtClean="0"/>
              <a:t>を構築</a:t>
            </a:r>
            <a:endParaRPr kumimoji="1" lang="en-US" altLang="ja-JP" sz="2000" b="1" dirty="0" smtClean="0"/>
          </a:p>
          <a:p>
            <a:endParaRPr kumimoji="1" lang="en-US" altLang="ja-JP" sz="2000" b="1" dirty="0" smtClean="0"/>
          </a:p>
          <a:p>
            <a:r>
              <a:rPr kumimoji="1" lang="ja-JP" altLang="en-US" sz="2000" b="1" dirty="0" smtClean="0"/>
              <a:t>足し合わせて</a:t>
            </a:r>
            <a:r>
              <a:rPr kumimoji="1" lang="en-US" altLang="ja-JP" sz="2000" b="1" dirty="0" smtClean="0"/>
              <a:t>1</a:t>
            </a:r>
            <a:r>
              <a:rPr kumimoji="1" lang="ja-JP" altLang="en-US" sz="2000" b="1" dirty="0" smtClean="0"/>
              <a:t>になる</a:t>
            </a:r>
            <a:r>
              <a:rPr kumimoji="1" lang="en-US" altLang="ja-JP" sz="2000" b="1" dirty="0" smtClean="0"/>
              <a:t>Low-Pass, High-Pass</a:t>
            </a:r>
            <a:r>
              <a:rPr kumimoji="1" lang="ja-JP" altLang="en-US" sz="2000" b="1" dirty="0" smtClean="0"/>
              <a:t>フィルタを利用</a:t>
            </a:r>
            <a:endParaRPr kumimoji="1" lang="en-US" altLang="ja-JP" sz="2000" b="1" dirty="0" smtClean="0"/>
          </a:p>
          <a:p>
            <a:endParaRPr kumimoji="1" lang="en-US" altLang="ja-JP" sz="2000" b="1" dirty="0" smtClean="0"/>
          </a:p>
          <a:p>
            <a:r>
              <a:rPr kumimoji="1" lang="ja-JP" altLang="en-US" sz="2000" b="1" dirty="0" smtClean="0"/>
              <a:t>ブレンディングフィルターの設計は制御の安定性に影響しない</a:t>
            </a:r>
            <a:endParaRPr kumimoji="1" lang="en-US" altLang="ja-JP" sz="2000" b="1" dirty="0" smtClean="0"/>
          </a:p>
        </p:txBody>
      </p:sp>
      <p:sp>
        <p:nvSpPr>
          <p:cNvPr id="9" name="正方形/長方形 8"/>
          <p:cNvSpPr/>
          <p:nvPr/>
        </p:nvSpPr>
        <p:spPr>
          <a:xfrm>
            <a:off x="5513276" y="107340"/>
            <a:ext cx="3523220" cy="369332"/>
          </a:xfrm>
          <a:prstGeom prst="rect">
            <a:avLst/>
          </a:prstGeom>
        </p:spPr>
        <p:txBody>
          <a:bodyPr wrap="square">
            <a:spAutoFit/>
          </a:bodyPr>
          <a:lstStyle/>
          <a:p>
            <a:pPr lvl="0" algn="r"/>
            <a:r>
              <a:rPr lang="en-US" altLang="ja-JP" b="1" dirty="0" smtClean="0">
                <a:solidFill>
                  <a:srgbClr val="7030A0"/>
                </a:solidFill>
              </a:rPr>
              <a:t>3. </a:t>
            </a:r>
            <a:r>
              <a:rPr lang="ja-JP" altLang="en-US" b="1" dirty="0" smtClean="0">
                <a:solidFill>
                  <a:srgbClr val="7030A0"/>
                </a:solidFill>
              </a:rPr>
              <a:t>防振装置の制御</a:t>
            </a:r>
            <a:endParaRPr kumimoji="1" lang="ja-JP" altLang="en-US" b="1" dirty="0">
              <a:solidFill>
                <a:srgbClr val="7030A0"/>
              </a:solidFill>
            </a:endParaRPr>
          </a:p>
        </p:txBody>
      </p:sp>
      <p:pic>
        <p:nvPicPr>
          <p:cNvPr id="4710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879918"/>
            <a:ext cx="6215714" cy="24441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71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2803" y="3324063"/>
            <a:ext cx="3961197" cy="34731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正方形/長方形 1"/>
          <p:cNvSpPr/>
          <p:nvPr/>
        </p:nvSpPr>
        <p:spPr>
          <a:xfrm>
            <a:off x="6516216" y="4437112"/>
            <a:ext cx="569387" cy="369332"/>
          </a:xfrm>
          <a:prstGeom prst="rect">
            <a:avLst/>
          </a:prstGeom>
        </p:spPr>
        <p:txBody>
          <a:bodyPr wrap="none">
            <a:spAutoFit/>
          </a:bodyPr>
          <a:lstStyle/>
          <a:p>
            <a:r>
              <a:rPr kumimoji="1" lang="ja-JP" altLang="en-US" b="1" dirty="0" smtClean="0"/>
              <a:t>∝</a:t>
            </a:r>
            <a:r>
              <a:rPr kumimoji="1" lang="en-US" altLang="ja-JP" b="1" i="1" dirty="0" smtClean="0"/>
              <a:t>f</a:t>
            </a:r>
            <a:r>
              <a:rPr kumimoji="1" lang="en-US" altLang="ja-JP" b="1" baseline="30000" dirty="0" smtClean="0"/>
              <a:t>4</a:t>
            </a:r>
            <a:endParaRPr lang="ja-JP" altLang="en-US" baseline="30000" dirty="0"/>
          </a:p>
        </p:txBody>
      </p:sp>
      <p:sp>
        <p:nvSpPr>
          <p:cNvPr id="13" name="正方形/長方形 12"/>
          <p:cNvSpPr/>
          <p:nvPr/>
        </p:nvSpPr>
        <p:spPr>
          <a:xfrm>
            <a:off x="7884368" y="4143548"/>
            <a:ext cx="615874" cy="369332"/>
          </a:xfrm>
          <a:prstGeom prst="rect">
            <a:avLst/>
          </a:prstGeom>
        </p:spPr>
        <p:txBody>
          <a:bodyPr wrap="none">
            <a:spAutoFit/>
          </a:bodyPr>
          <a:lstStyle/>
          <a:p>
            <a:r>
              <a:rPr kumimoji="1" lang="ja-JP" altLang="en-US" b="1" dirty="0" smtClean="0"/>
              <a:t>∝</a:t>
            </a:r>
            <a:r>
              <a:rPr kumimoji="1" lang="en-US" altLang="ja-JP" b="1" i="1" dirty="0" smtClean="0"/>
              <a:t>f</a:t>
            </a:r>
            <a:r>
              <a:rPr kumimoji="1" lang="en-US" altLang="ja-JP" b="1" baseline="30000" dirty="0" smtClean="0"/>
              <a:t>-4</a:t>
            </a:r>
            <a:endParaRPr lang="ja-JP" altLang="en-US" baseline="30000" dirty="0"/>
          </a:p>
        </p:txBody>
      </p:sp>
    </p:spTree>
    <p:extLst>
      <p:ext uri="{BB962C8B-B14F-4D97-AF65-F5344CB8AC3E}">
        <p14:creationId xmlns:p14="http://schemas.microsoft.com/office/powerpoint/2010/main" val="29155270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smtClean="0">
                <a:effectLst>
                  <a:outerShdw blurRad="38100" dist="38100" dir="2700000" algn="tl">
                    <a:srgbClr val="000000">
                      <a:alpha val="43137"/>
                    </a:srgbClr>
                  </a:outerShdw>
                </a:effectLst>
              </a:rPr>
              <a:t>センサーのブレンディング</a:t>
            </a:r>
            <a:endParaRPr kumimoji="1" lang="ja-JP" altLang="en-US" dirty="0">
              <a:effectLst>
                <a:outerShdw blurRad="38100" dist="38100" dir="2700000" algn="tl">
                  <a:srgbClr val="000000">
                    <a:alpha val="43137"/>
                  </a:srgbClr>
                </a:outerShdw>
              </a:effectLst>
            </a:endParaRPr>
          </a:p>
        </p:txBody>
      </p:sp>
      <p:sp>
        <p:nvSpPr>
          <p:cNvPr id="4" name="スライド番号プレースホルダー 3"/>
          <p:cNvSpPr>
            <a:spLocks noGrp="1"/>
          </p:cNvSpPr>
          <p:nvPr>
            <p:ph type="sldNum" sz="quarter" idx="11"/>
          </p:nvPr>
        </p:nvSpPr>
        <p:spPr/>
        <p:txBody>
          <a:bodyPr/>
          <a:lstStyle/>
          <a:p>
            <a:fld id="{F6F58ED1-7DA8-44AB-BE95-40629BCD7483}" type="slidenum">
              <a:rPr lang="de-DE" smtClean="0"/>
              <a:pPr/>
              <a:t>53</a:t>
            </a:fld>
            <a:endParaRPr lang="de-DE" dirty="0"/>
          </a:p>
        </p:txBody>
      </p:sp>
      <p:sp>
        <p:nvSpPr>
          <p:cNvPr id="9" name="正方形/長方形 8"/>
          <p:cNvSpPr/>
          <p:nvPr/>
        </p:nvSpPr>
        <p:spPr>
          <a:xfrm>
            <a:off x="5513276" y="107340"/>
            <a:ext cx="3523220" cy="369332"/>
          </a:xfrm>
          <a:prstGeom prst="rect">
            <a:avLst/>
          </a:prstGeom>
        </p:spPr>
        <p:txBody>
          <a:bodyPr wrap="square">
            <a:spAutoFit/>
          </a:bodyPr>
          <a:lstStyle/>
          <a:p>
            <a:pPr lvl="0" algn="r"/>
            <a:r>
              <a:rPr lang="en-US" altLang="ja-JP" b="1" dirty="0" smtClean="0">
                <a:solidFill>
                  <a:srgbClr val="7030A0"/>
                </a:solidFill>
              </a:rPr>
              <a:t>3. </a:t>
            </a:r>
            <a:r>
              <a:rPr lang="ja-JP" altLang="en-US" b="1" dirty="0" smtClean="0">
                <a:solidFill>
                  <a:srgbClr val="7030A0"/>
                </a:solidFill>
              </a:rPr>
              <a:t>防振装置の制御</a:t>
            </a:r>
            <a:endParaRPr kumimoji="1" lang="ja-JP" altLang="en-US" b="1" dirty="0">
              <a:solidFill>
                <a:srgbClr val="7030A0"/>
              </a:solidFill>
            </a:endParaRPr>
          </a:p>
        </p:txBody>
      </p:sp>
      <p:pic>
        <p:nvPicPr>
          <p:cNvPr id="481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5" y="2794551"/>
            <a:ext cx="4320481" cy="35147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81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6365" y="2794551"/>
            <a:ext cx="4090131" cy="34783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正方形/長方形 9"/>
          <p:cNvSpPr/>
          <p:nvPr/>
        </p:nvSpPr>
        <p:spPr>
          <a:xfrm>
            <a:off x="509834" y="2425219"/>
            <a:ext cx="2492990" cy="369332"/>
          </a:xfrm>
          <a:prstGeom prst="rect">
            <a:avLst/>
          </a:prstGeom>
        </p:spPr>
        <p:txBody>
          <a:bodyPr wrap="none">
            <a:spAutoFit/>
          </a:bodyPr>
          <a:lstStyle/>
          <a:p>
            <a:r>
              <a:rPr lang="ja-JP" altLang="en-US" dirty="0" smtClean="0"/>
              <a:t>制御後の地面振動雑音</a:t>
            </a:r>
            <a:endParaRPr lang="ja-JP" altLang="en-US" dirty="0"/>
          </a:p>
        </p:txBody>
      </p:sp>
      <p:sp>
        <p:nvSpPr>
          <p:cNvPr id="11" name="正方形/長方形 10"/>
          <p:cNvSpPr/>
          <p:nvPr/>
        </p:nvSpPr>
        <p:spPr>
          <a:xfrm>
            <a:off x="5148064" y="2483604"/>
            <a:ext cx="3877985" cy="369332"/>
          </a:xfrm>
          <a:prstGeom prst="rect">
            <a:avLst/>
          </a:prstGeom>
        </p:spPr>
        <p:txBody>
          <a:bodyPr wrap="none">
            <a:spAutoFit/>
          </a:bodyPr>
          <a:lstStyle/>
          <a:p>
            <a:r>
              <a:rPr lang="en-US" altLang="ja-JP" dirty="0" smtClean="0"/>
              <a:t>Geophone</a:t>
            </a:r>
            <a:r>
              <a:rPr lang="ja-JP" altLang="en-US" dirty="0" smtClean="0"/>
              <a:t>のセンサー雑音カップリング</a:t>
            </a:r>
            <a:endParaRPr lang="ja-JP" altLang="en-US" dirty="0"/>
          </a:p>
        </p:txBody>
      </p:sp>
      <p:sp>
        <p:nvSpPr>
          <p:cNvPr id="12" name="コンテンツ プレースホルダー 1"/>
          <p:cNvSpPr txBox="1">
            <a:spLocks/>
          </p:cNvSpPr>
          <p:nvPr/>
        </p:nvSpPr>
        <p:spPr>
          <a:xfrm>
            <a:off x="323528" y="980728"/>
            <a:ext cx="8496944" cy="129614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kumimoji="1" lang="ja-JP" altLang="en-US" sz="2000" b="1" dirty="0" smtClean="0"/>
              <a:t>低周波でブレンドするほど、地面振動による</a:t>
            </a:r>
            <a:r>
              <a:rPr kumimoji="1" lang="ja-JP" altLang="en-US" sz="2000" b="1" dirty="0"/>
              <a:t>揺れ</a:t>
            </a:r>
            <a:r>
              <a:rPr kumimoji="1" lang="ja-JP" altLang="en-US" sz="2000" b="1" dirty="0" smtClean="0"/>
              <a:t>は小さくなる</a:t>
            </a:r>
            <a:endParaRPr kumimoji="1" lang="en-US" altLang="ja-JP" sz="2000" b="1" dirty="0" smtClean="0"/>
          </a:p>
          <a:p>
            <a:r>
              <a:rPr kumimoji="1" lang="ja-JP" altLang="en-US" sz="2000" b="1" dirty="0" smtClean="0"/>
              <a:t>ブレンド</a:t>
            </a:r>
            <a:r>
              <a:rPr kumimoji="1" lang="ja-JP" altLang="en-US" sz="2000" b="1" dirty="0"/>
              <a:t>する</a:t>
            </a:r>
            <a:r>
              <a:rPr kumimoji="1" lang="ja-JP" altLang="en-US" sz="2000" b="1" dirty="0" smtClean="0"/>
              <a:t>周波数が低すぎると、</a:t>
            </a:r>
            <a:r>
              <a:rPr kumimoji="1" lang="en-US" altLang="ja-JP" sz="2000" b="1" dirty="0" smtClean="0"/>
              <a:t>geophone</a:t>
            </a:r>
            <a:r>
              <a:rPr kumimoji="1" lang="ja-JP" altLang="en-US" sz="2000" b="1" dirty="0" smtClean="0"/>
              <a:t>の雑音カップリングが増大</a:t>
            </a:r>
            <a:endParaRPr kumimoji="1" lang="en-US" altLang="ja-JP" sz="2000" b="1" dirty="0" smtClean="0"/>
          </a:p>
          <a:p>
            <a:r>
              <a:rPr kumimoji="1" lang="ja-JP" altLang="en-US" sz="2000" b="1" dirty="0" smtClean="0"/>
              <a:t>クロスオーバー周波数は</a:t>
            </a:r>
            <a:r>
              <a:rPr kumimoji="1" lang="en-US" altLang="ja-JP" sz="2000" b="1" dirty="0" smtClean="0"/>
              <a:t>50 </a:t>
            </a:r>
            <a:r>
              <a:rPr kumimoji="1" lang="en-US" altLang="ja-JP" sz="2000" b="1" dirty="0" err="1" smtClean="0"/>
              <a:t>mHz</a:t>
            </a:r>
            <a:r>
              <a:rPr kumimoji="1" lang="ja-JP" altLang="en-US" sz="2000" b="1" dirty="0" smtClean="0"/>
              <a:t>付近</a:t>
            </a:r>
            <a:r>
              <a:rPr kumimoji="1" lang="ja-JP" altLang="en-US" sz="2000" b="1" dirty="0"/>
              <a:t>が</a:t>
            </a:r>
            <a:r>
              <a:rPr kumimoji="1" lang="ja-JP" altLang="en-US" sz="2000" b="1" dirty="0" smtClean="0"/>
              <a:t>最適</a:t>
            </a:r>
            <a:endParaRPr kumimoji="1" lang="en-US" altLang="ja-JP" sz="2000" b="1" dirty="0" smtClean="0"/>
          </a:p>
        </p:txBody>
      </p:sp>
    </p:spTree>
    <p:extLst>
      <p:ext uri="{BB962C8B-B14F-4D97-AF65-F5344CB8AC3E}">
        <p14:creationId xmlns:p14="http://schemas.microsoft.com/office/powerpoint/2010/main" val="26409104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smtClean="0">
                <a:effectLst>
                  <a:outerShdw blurRad="38100" dist="38100" dir="2700000" algn="tl">
                    <a:srgbClr val="000000">
                      <a:alpha val="43137"/>
                    </a:srgbClr>
                  </a:outerShdw>
                </a:effectLst>
              </a:rPr>
              <a:t>制御シミュレーションの結果</a:t>
            </a:r>
            <a:endParaRPr kumimoji="1" lang="ja-JP" altLang="en-US" dirty="0">
              <a:effectLst>
                <a:outerShdw blurRad="38100" dist="38100" dir="2700000" algn="tl">
                  <a:srgbClr val="000000">
                    <a:alpha val="43137"/>
                  </a:srgbClr>
                </a:outerShdw>
              </a:effectLst>
            </a:endParaRPr>
          </a:p>
        </p:txBody>
      </p:sp>
      <p:sp>
        <p:nvSpPr>
          <p:cNvPr id="4" name="スライド番号プレースホルダー 3"/>
          <p:cNvSpPr>
            <a:spLocks noGrp="1"/>
          </p:cNvSpPr>
          <p:nvPr>
            <p:ph type="sldNum" sz="quarter" idx="11"/>
          </p:nvPr>
        </p:nvSpPr>
        <p:spPr/>
        <p:txBody>
          <a:bodyPr/>
          <a:lstStyle/>
          <a:p>
            <a:fld id="{F6F58ED1-7DA8-44AB-BE95-40629BCD7483}" type="slidenum">
              <a:rPr lang="de-DE" smtClean="0"/>
              <a:pPr/>
              <a:t>54</a:t>
            </a:fld>
            <a:endParaRPr lang="de-DE" dirty="0"/>
          </a:p>
        </p:txBody>
      </p:sp>
      <p:sp>
        <p:nvSpPr>
          <p:cNvPr id="9" name="正方形/長方形 8"/>
          <p:cNvSpPr/>
          <p:nvPr/>
        </p:nvSpPr>
        <p:spPr>
          <a:xfrm>
            <a:off x="5513276" y="107340"/>
            <a:ext cx="3523220" cy="369332"/>
          </a:xfrm>
          <a:prstGeom prst="rect">
            <a:avLst/>
          </a:prstGeom>
        </p:spPr>
        <p:txBody>
          <a:bodyPr wrap="square">
            <a:spAutoFit/>
          </a:bodyPr>
          <a:lstStyle/>
          <a:p>
            <a:pPr lvl="0" algn="r"/>
            <a:r>
              <a:rPr lang="en-US" altLang="ja-JP" b="1" dirty="0" smtClean="0">
                <a:solidFill>
                  <a:srgbClr val="7030A0"/>
                </a:solidFill>
              </a:rPr>
              <a:t>3. </a:t>
            </a:r>
            <a:r>
              <a:rPr lang="ja-JP" altLang="en-US" b="1" dirty="0" smtClean="0">
                <a:solidFill>
                  <a:srgbClr val="7030A0"/>
                </a:solidFill>
              </a:rPr>
              <a:t>防振装置の制御</a:t>
            </a:r>
            <a:endParaRPr kumimoji="1" lang="ja-JP" altLang="en-US" b="1" dirty="0">
              <a:solidFill>
                <a:srgbClr val="7030A0"/>
              </a:solidFill>
            </a:endParaRPr>
          </a:p>
        </p:txBody>
      </p:sp>
      <p:sp>
        <p:nvSpPr>
          <p:cNvPr id="12" name="コンテンツ プレースホルダー 1"/>
          <p:cNvSpPr txBox="1">
            <a:spLocks/>
          </p:cNvSpPr>
          <p:nvPr/>
        </p:nvSpPr>
        <p:spPr>
          <a:xfrm>
            <a:off x="323528" y="1556792"/>
            <a:ext cx="8496944" cy="129614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kumimoji="1" lang="ja-JP" altLang="en-US" sz="2000" b="1" dirty="0" smtClean="0"/>
              <a:t>一つのモードを除き、</a:t>
            </a:r>
            <a:r>
              <a:rPr kumimoji="1" lang="en-US" altLang="ja-JP" sz="2000" b="1" dirty="0" smtClean="0"/>
              <a:t>1/e</a:t>
            </a:r>
            <a:r>
              <a:rPr kumimoji="1" lang="ja-JP" altLang="en-US" sz="2000" b="1" dirty="0" smtClean="0"/>
              <a:t>減衰時間を</a:t>
            </a:r>
            <a:r>
              <a:rPr kumimoji="1" lang="en-US" altLang="ja-JP" sz="2000" b="1" dirty="0" smtClean="0"/>
              <a:t>1</a:t>
            </a:r>
            <a:r>
              <a:rPr kumimoji="1" lang="ja-JP" altLang="en-US" sz="2000" b="1" dirty="0" smtClean="0"/>
              <a:t>分以内に収めることが可能</a:t>
            </a:r>
            <a:endParaRPr kumimoji="1" lang="en-US" altLang="ja-JP" sz="2000" b="1" dirty="0" smtClean="0"/>
          </a:p>
        </p:txBody>
      </p:sp>
      <p:pic>
        <p:nvPicPr>
          <p:cNvPr id="4915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582" y="2348880"/>
            <a:ext cx="6131304" cy="3816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角丸四角形 12"/>
          <p:cNvSpPr/>
          <p:nvPr/>
        </p:nvSpPr>
        <p:spPr>
          <a:xfrm>
            <a:off x="179512" y="784061"/>
            <a:ext cx="2880320" cy="504056"/>
          </a:xfrm>
          <a:prstGeom prst="roundRect">
            <a:avLst/>
          </a:prstGeom>
        </p:spPr>
        <p:style>
          <a:lnRef idx="1">
            <a:schemeClr val="accent2"/>
          </a:lnRef>
          <a:fillRef idx="2">
            <a:schemeClr val="accent2"/>
          </a:fillRef>
          <a:effectRef idx="1">
            <a:schemeClr val="accent2"/>
          </a:effectRef>
          <a:fontRef idx="minor">
            <a:schemeClr val="dk1"/>
          </a:fontRef>
        </p:style>
        <p:txBody>
          <a:bodyPr rtlCol="0" anchor="t"/>
          <a:lstStyle/>
          <a:p>
            <a:r>
              <a:rPr kumimoji="1" lang="en-US" altLang="ja-JP" sz="2000" b="1" dirty="0" smtClean="0">
                <a:solidFill>
                  <a:srgbClr val="FF0000"/>
                </a:solidFill>
              </a:rPr>
              <a:t>1. Calm-down Phase</a:t>
            </a:r>
            <a:endParaRPr kumimoji="1" lang="ja-JP" altLang="en-US" sz="2000" b="1" dirty="0">
              <a:solidFill>
                <a:srgbClr val="FF0000"/>
              </a:solidFill>
            </a:endParaRPr>
          </a:p>
        </p:txBody>
      </p:sp>
    </p:spTree>
    <p:extLst>
      <p:ext uri="{BB962C8B-B14F-4D97-AF65-F5344CB8AC3E}">
        <p14:creationId xmlns:p14="http://schemas.microsoft.com/office/powerpoint/2010/main" val="973122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smtClean="0">
                <a:effectLst>
                  <a:outerShdw blurRad="38100" dist="38100" dir="2700000" algn="tl">
                    <a:srgbClr val="000000">
                      <a:alpha val="43137"/>
                    </a:srgbClr>
                  </a:outerShdw>
                </a:effectLst>
              </a:rPr>
              <a:t>制御シミュレーション結果</a:t>
            </a:r>
            <a:endParaRPr kumimoji="1" lang="ja-JP" altLang="en-US" dirty="0">
              <a:effectLst>
                <a:outerShdw blurRad="38100" dist="38100" dir="2700000" algn="tl">
                  <a:srgbClr val="000000">
                    <a:alpha val="43137"/>
                  </a:srgbClr>
                </a:outerShdw>
              </a:effectLst>
            </a:endParaRPr>
          </a:p>
        </p:txBody>
      </p:sp>
      <p:sp>
        <p:nvSpPr>
          <p:cNvPr id="4" name="スライド番号プレースホルダー 3"/>
          <p:cNvSpPr>
            <a:spLocks noGrp="1"/>
          </p:cNvSpPr>
          <p:nvPr>
            <p:ph type="sldNum" sz="quarter" idx="11"/>
          </p:nvPr>
        </p:nvSpPr>
        <p:spPr/>
        <p:txBody>
          <a:bodyPr/>
          <a:lstStyle/>
          <a:p>
            <a:fld id="{F6F58ED1-7DA8-44AB-BE95-40629BCD7483}" type="slidenum">
              <a:rPr lang="de-DE" smtClean="0"/>
              <a:pPr/>
              <a:t>55</a:t>
            </a:fld>
            <a:endParaRPr lang="de-DE" dirty="0"/>
          </a:p>
        </p:txBody>
      </p:sp>
      <p:sp>
        <p:nvSpPr>
          <p:cNvPr id="9" name="正方形/長方形 8"/>
          <p:cNvSpPr/>
          <p:nvPr/>
        </p:nvSpPr>
        <p:spPr>
          <a:xfrm>
            <a:off x="5513276" y="107340"/>
            <a:ext cx="3523220" cy="369332"/>
          </a:xfrm>
          <a:prstGeom prst="rect">
            <a:avLst/>
          </a:prstGeom>
        </p:spPr>
        <p:txBody>
          <a:bodyPr wrap="square">
            <a:spAutoFit/>
          </a:bodyPr>
          <a:lstStyle/>
          <a:p>
            <a:pPr lvl="0" algn="r"/>
            <a:r>
              <a:rPr lang="en-US" altLang="ja-JP" b="1" dirty="0" smtClean="0">
                <a:solidFill>
                  <a:srgbClr val="7030A0"/>
                </a:solidFill>
              </a:rPr>
              <a:t>3. </a:t>
            </a:r>
            <a:r>
              <a:rPr lang="ja-JP" altLang="en-US" b="1" dirty="0" smtClean="0">
                <a:solidFill>
                  <a:srgbClr val="7030A0"/>
                </a:solidFill>
              </a:rPr>
              <a:t>防振装置の制御</a:t>
            </a:r>
            <a:endParaRPr kumimoji="1" lang="ja-JP" altLang="en-US" b="1" dirty="0">
              <a:solidFill>
                <a:srgbClr val="7030A0"/>
              </a:solidFill>
            </a:endParaRPr>
          </a:p>
        </p:txBody>
      </p:sp>
      <p:sp>
        <p:nvSpPr>
          <p:cNvPr id="12" name="コンテンツ プレースホルダー 1"/>
          <p:cNvSpPr txBox="1">
            <a:spLocks/>
          </p:cNvSpPr>
          <p:nvPr/>
        </p:nvSpPr>
        <p:spPr>
          <a:xfrm>
            <a:off x="323528" y="1835324"/>
            <a:ext cx="8496944" cy="129614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kumimoji="1" lang="ja-JP" altLang="en-US" sz="2000" b="1" dirty="0" smtClean="0"/>
              <a:t>鏡の</a:t>
            </a:r>
            <a:r>
              <a:rPr kumimoji="1" lang="en-US" altLang="ja-JP" sz="2000" b="1" dirty="0" smtClean="0"/>
              <a:t>RMS</a:t>
            </a:r>
            <a:r>
              <a:rPr kumimoji="1" lang="ja-JP" altLang="en-US" sz="2000" b="1" dirty="0" smtClean="0"/>
              <a:t>速度： </a:t>
            </a:r>
            <a:r>
              <a:rPr kumimoji="1" lang="en-US" altLang="ja-JP" sz="2000" b="1" dirty="0" smtClean="0"/>
              <a:t>&lt; 0.2 [um/sec]</a:t>
            </a:r>
          </a:p>
          <a:p>
            <a:r>
              <a:rPr kumimoji="1" lang="ja-JP" altLang="en-US" sz="2000" b="1" dirty="0" smtClean="0"/>
              <a:t>鏡の</a:t>
            </a:r>
            <a:r>
              <a:rPr kumimoji="1" lang="en-US" altLang="ja-JP" sz="2000" b="1" dirty="0" smtClean="0"/>
              <a:t>RMS</a:t>
            </a:r>
            <a:r>
              <a:rPr kumimoji="1" lang="ja-JP" altLang="en-US" sz="2000" b="1" dirty="0" smtClean="0"/>
              <a:t>角度： </a:t>
            </a:r>
            <a:r>
              <a:rPr kumimoji="1" lang="en-US" altLang="ja-JP" sz="2000" b="1" dirty="0" smtClean="0"/>
              <a:t>&lt; 0.2 [</a:t>
            </a:r>
            <a:r>
              <a:rPr kumimoji="1" lang="en-US" altLang="ja-JP" sz="2000" b="1" dirty="0" err="1" smtClean="0"/>
              <a:t>urad</a:t>
            </a:r>
            <a:r>
              <a:rPr kumimoji="1" lang="en-US" altLang="ja-JP" sz="2000" b="1" dirty="0" smtClean="0"/>
              <a:t>]</a:t>
            </a:r>
          </a:p>
        </p:txBody>
      </p:sp>
      <p:pic>
        <p:nvPicPr>
          <p:cNvPr id="501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69729" y="2924944"/>
            <a:ext cx="5438775" cy="3114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角丸四角形 9"/>
          <p:cNvSpPr/>
          <p:nvPr/>
        </p:nvSpPr>
        <p:spPr>
          <a:xfrm>
            <a:off x="323528" y="764704"/>
            <a:ext cx="3024336" cy="504056"/>
          </a:xfrm>
          <a:prstGeom prst="roundRect">
            <a:avLst/>
          </a:prstGeom>
        </p:spPr>
        <p:style>
          <a:lnRef idx="1">
            <a:schemeClr val="accent3"/>
          </a:lnRef>
          <a:fillRef idx="2">
            <a:schemeClr val="accent3"/>
          </a:fillRef>
          <a:effectRef idx="1">
            <a:schemeClr val="accent3"/>
          </a:effectRef>
          <a:fontRef idx="minor">
            <a:schemeClr val="dk1"/>
          </a:fontRef>
        </p:style>
        <p:txBody>
          <a:bodyPr rtlCol="0" anchor="t"/>
          <a:lstStyle/>
          <a:p>
            <a:r>
              <a:rPr kumimoji="1" lang="en-US" altLang="ja-JP" sz="2000" b="1" dirty="0" smtClean="0">
                <a:solidFill>
                  <a:srgbClr val="00B050"/>
                </a:solidFill>
              </a:rPr>
              <a:t>2. Lock-acquisition Phase</a:t>
            </a:r>
            <a:endParaRPr kumimoji="1" lang="ja-JP" altLang="en-US" sz="2000" b="1" dirty="0">
              <a:solidFill>
                <a:srgbClr val="00B050"/>
              </a:solidFill>
            </a:endParaRPr>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92" y="3140968"/>
            <a:ext cx="3581419" cy="29135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コンテンツ プレースホルダー 1"/>
          <p:cNvSpPr txBox="1">
            <a:spLocks/>
          </p:cNvSpPr>
          <p:nvPr/>
        </p:nvSpPr>
        <p:spPr>
          <a:xfrm>
            <a:off x="323528" y="1412776"/>
            <a:ext cx="8496944" cy="50405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kumimoji="1" lang="ja-JP" altLang="en-US" sz="2000" b="1" dirty="0" smtClean="0"/>
              <a:t>制御後</a:t>
            </a:r>
            <a:endParaRPr kumimoji="1" lang="en-US" altLang="ja-JP" sz="2000" b="1" dirty="0" smtClean="0"/>
          </a:p>
        </p:txBody>
      </p:sp>
      <p:sp>
        <p:nvSpPr>
          <p:cNvPr id="14" name="コンテンツ プレースホルダー 1"/>
          <p:cNvSpPr txBox="1">
            <a:spLocks/>
          </p:cNvSpPr>
          <p:nvPr/>
        </p:nvSpPr>
        <p:spPr>
          <a:xfrm>
            <a:off x="4200078" y="1859682"/>
            <a:ext cx="4896544" cy="129614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kumimoji="1" lang="ja-JP" altLang="en-US" sz="2000" b="1" dirty="0" smtClean="0"/>
              <a:t>⇔　要求値： </a:t>
            </a:r>
            <a:r>
              <a:rPr kumimoji="1" lang="en-US" altLang="ja-JP" sz="2000" b="1" dirty="0" smtClean="0"/>
              <a:t>0.5 [um/sec]</a:t>
            </a:r>
          </a:p>
          <a:p>
            <a:pPr marL="0" indent="0">
              <a:buNone/>
            </a:pPr>
            <a:r>
              <a:rPr kumimoji="1" lang="ja-JP" altLang="en-US" sz="2000" b="1" dirty="0" smtClean="0"/>
              <a:t>⇔　要求値： </a:t>
            </a:r>
            <a:r>
              <a:rPr kumimoji="1" lang="en-US" altLang="ja-JP" sz="2000" b="1" dirty="0" smtClean="0"/>
              <a:t>1 [</a:t>
            </a:r>
            <a:r>
              <a:rPr kumimoji="1" lang="en-US" altLang="ja-JP" sz="2000" b="1" dirty="0" err="1" smtClean="0"/>
              <a:t>urad</a:t>
            </a:r>
            <a:r>
              <a:rPr kumimoji="1" lang="en-US" altLang="ja-JP" sz="2000" b="1" dirty="0" smtClean="0"/>
              <a:t>]</a:t>
            </a:r>
          </a:p>
        </p:txBody>
      </p:sp>
      <p:sp>
        <p:nvSpPr>
          <p:cNvPr id="15" name="コンテンツ プレースホルダー 1"/>
          <p:cNvSpPr txBox="1">
            <a:spLocks/>
          </p:cNvSpPr>
          <p:nvPr/>
        </p:nvSpPr>
        <p:spPr>
          <a:xfrm>
            <a:off x="323528" y="2636912"/>
            <a:ext cx="7560840" cy="50405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kumimoji="1" lang="ja-JP" altLang="en-US" sz="2000" b="1" dirty="0" smtClean="0">
                <a:solidFill>
                  <a:srgbClr val="FF0000"/>
                </a:solidFill>
              </a:rPr>
              <a:t>要求を満たす</a:t>
            </a:r>
            <a:endParaRPr kumimoji="1" lang="en-US" altLang="ja-JP" sz="2000" b="1" dirty="0" smtClean="0">
              <a:solidFill>
                <a:srgbClr val="FF0000"/>
              </a:solidFill>
            </a:endParaRPr>
          </a:p>
        </p:txBody>
      </p:sp>
    </p:spTree>
    <p:extLst>
      <p:ext uri="{BB962C8B-B14F-4D97-AF65-F5344CB8AC3E}">
        <p14:creationId xmlns:p14="http://schemas.microsoft.com/office/powerpoint/2010/main" val="41694000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smtClean="0">
                <a:effectLst>
                  <a:outerShdw blurRad="38100" dist="38100" dir="2700000" algn="tl">
                    <a:srgbClr val="000000">
                      <a:alpha val="43137"/>
                    </a:srgbClr>
                  </a:outerShdw>
                </a:effectLst>
              </a:rPr>
              <a:t>制御シミュレーション結果</a:t>
            </a:r>
            <a:endParaRPr kumimoji="1" lang="ja-JP" altLang="en-US" dirty="0">
              <a:effectLst>
                <a:outerShdw blurRad="38100" dist="38100" dir="2700000" algn="tl">
                  <a:srgbClr val="000000">
                    <a:alpha val="43137"/>
                  </a:srgbClr>
                </a:outerShdw>
              </a:effectLst>
            </a:endParaRPr>
          </a:p>
        </p:txBody>
      </p:sp>
      <p:sp>
        <p:nvSpPr>
          <p:cNvPr id="4" name="スライド番号プレースホルダー 3"/>
          <p:cNvSpPr>
            <a:spLocks noGrp="1"/>
          </p:cNvSpPr>
          <p:nvPr>
            <p:ph type="sldNum" sz="quarter" idx="11"/>
          </p:nvPr>
        </p:nvSpPr>
        <p:spPr/>
        <p:txBody>
          <a:bodyPr/>
          <a:lstStyle/>
          <a:p>
            <a:fld id="{F6F58ED1-7DA8-44AB-BE95-40629BCD7483}" type="slidenum">
              <a:rPr lang="de-DE" smtClean="0"/>
              <a:pPr/>
              <a:t>56</a:t>
            </a:fld>
            <a:endParaRPr lang="de-DE" dirty="0"/>
          </a:p>
        </p:txBody>
      </p:sp>
      <p:sp>
        <p:nvSpPr>
          <p:cNvPr id="9" name="正方形/長方形 8"/>
          <p:cNvSpPr/>
          <p:nvPr/>
        </p:nvSpPr>
        <p:spPr>
          <a:xfrm>
            <a:off x="5513276" y="107340"/>
            <a:ext cx="3523220" cy="369332"/>
          </a:xfrm>
          <a:prstGeom prst="rect">
            <a:avLst/>
          </a:prstGeom>
        </p:spPr>
        <p:txBody>
          <a:bodyPr wrap="square">
            <a:spAutoFit/>
          </a:bodyPr>
          <a:lstStyle/>
          <a:p>
            <a:pPr lvl="0" algn="r"/>
            <a:r>
              <a:rPr lang="en-US" altLang="ja-JP" b="1" dirty="0" smtClean="0">
                <a:solidFill>
                  <a:srgbClr val="7030A0"/>
                </a:solidFill>
              </a:rPr>
              <a:t>3. </a:t>
            </a:r>
            <a:r>
              <a:rPr lang="ja-JP" altLang="en-US" b="1" dirty="0" smtClean="0">
                <a:solidFill>
                  <a:srgbClr val="7030A0"/>
                </a:solidFill>
              </a:rPr>
              <a:t>防振装置の制御</a:t>
            </a:r>
            <a:endParaRPr kumimoji="1" lang="ja-JP" altLang="en-US" b="1" dirty="0">
              <a:solidFill>
                <a:srgbClr val="7030A0"/>
              </a:solidFill>
            </a:endParaRPr>
          </a:p>
        </p:txBody>
      </p:sp>
      <p:sp>
        <p:nvSpPr>
          <p:cNvPr id="13" name="コンテンツ プレースホルダー 1"/>
          <p:cNvSpPr txBox="1">
            <a:spLocks/>
          </p:cNvSpPr>
          <p:nvPr/>
        </p:nvSpPr>
        <p:spPr>
          <a:xfrm>
            <a:off x="323528" y="1412776"/>
            <a:ext cx="8496944" cy="50405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kumimoji="1" lang="ja-JP" altLang="en-US" sz="2000" b="1" dirty="0" smtClean="0"/>
              <a:t>センサー雑音の干渉計信号へのカップリング</a:t>
            </a:r>
            <a:endParaRPr kumimoji="1" lang="en-US" altLang="ja-JP" sz="2000" b="1" dirty="0" smtClean="0"/>
          </a:p>
        </p:txBody>
      </p:sp>
      <p:sp>
        <p:nvSpPr>
          <p:cNvPr id="16" name="角丸四角形 15"/>
          <p:cNvSpPr/>
          <p:nvPr/>
        </p:nvSpPr>
        <p:spPr>
          <a:xfrm>
            <a:off x="323529" y="764704"/>
            <a:ext cx="2520280" cy="504056"/>
          </a:xfrm>
          <a:prstGeom prst="roundRect">
            <a:avLst/>
          </a:prstGeom>
        </p:spPr>
        <p:style>
          <a:lnRef idx="1">
            <a:schemeClr val="accent5"/>
          </a:lnRef>
          <a:fillRef idx="2">
            <a:schemeClr val="accent5"/>
          </a:fillRef>
          <a:effectRef idx="1">
            <a:schemeClr val="accent5"/>
          </a:effectRef>
          <a:fontRef idx="minor">
            <a:schemeClr val="dk1"/>
          </a:fontRef>
        </p:style>
        <p:txBody>
          <a:bodyPr rtlCol="0" anchor="t"/>
          <a:lstStyle/>
          <a:p>
            <a:r>
              <a:rPr kumimoji="1" lang="en-US" altLang="ja-JP" sz="2000" b="1" dirty="0" smtClean="0">
                <a:solidFill>
                  <a:srgbClr val="002060"/>
                </a:solidFill>
              </a:rPr>
              <a:t>3. Observation Phase</a:t>
            </a:r>
            <a:endParaRPr kumimoji="1" lang="ja-JP" altLang="en-US" sz="2000" b="1" dirty="0">
              <a:solidFill>
                <a:srgbClr val="002060"/>
              </a:solidFill>
            </a:endParaRPr>
          </a:p>
        </p:txBody>
      </p:sp>
      <p:pic>
        <p:nvPicPr>
          <p:cNvPr id="512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456" y="2996952"/>
            <a:ext cx="3419475" cy="2876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コンテンツ プレースホルダー 1"/>
          <p:cNvSpPr txBox="1">
            <a:spLocks/>
          </p:cNvSpPr>
          <p:nvPr/>
        </p:nvSpPr>
        <p:spPr>
          <a:xfrm>
            <a:off x="323528" y="2564904"/>
            <a:ext cx="1944216" cy="50405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kumimoji="1" lang="en-US" altLang="ja-JP" sz="2000" b="1" dirty="0" smtClean="0"/>
              <a:t>F2 LVDT</a:t>
            </a:r>
          </a:p>
        </p:txBody>
      </p:sp>
      <p:sp>
        <p:nvSpPr>
          <p:cNvPr id="18" name="コンテンツ プレースホルダー 1"/>
          <p:cNvSpPr txBox="1">
            <a:spLocks/>
          </p:cNvSpPr>
          <p:nvPr/>
        </p:nvSpPr>
        <p:spPr>
          <a:xfrm>
            <a:off x="4139952" y="2564904"/>
            <a:ext cx="1944216" cy="50405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kumimoji="1" lang="en-US" altLang="ja-JP" sz="2000" b="1" dirty="0" smtClean="0"/>
              <a:t>WFS</a:t>
            </a:r>
          </a:p>
        </p:txBody>
      </p:sp>
    </p:spTree>
    <p:extLst>
      <p:ext uri="{BB962C8B-B14F-4D97-AF65-F5344CB8AC3E}">
        <p14:creationId xmlns:p14="http://schemas.microsoft.com/office/powerpoint/2010/main" val="35247110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smtClean="0">
                <a:effectLst>
                  <a:outerShdw blurRad="38100" dist="38100" dir="2700000" algn="tl">
                    <a:srgbClr val="000000">
                      <a:alpha val="43137"/>
                    </a:srgbClr>
                  </a:outerShdw>
                </a:effectLst>
              </a:rPr>
              <a:t>制御試験結果</a:t>
            </a:r>
            <a:endParaRPr kumimoji="1" lang="ja-JP" altLang="en-US" dirty="0">
              <a:effectLst>
                <a:outerShdw blurRad="38100" dist="38100" dir="2700000" algn="tl">
                  <a:srgbClr val="000000">
                    <a:alpha val="43137"/>
                  </a:srgbClr>
                </a:outerShdw>
              </a:effectLst>
            </a:endParaRPr>
          </a:p>
        </p:txBody>
      </p:sp>
      <p:sp>
        <p:nvSpPr>
          <p:cNvPr id="4" name="スライド番号プレースホルダー 3"/>
          <p:cNvSpPr>
            <a:spLocks noGrp="1"/>
          </p:cNvSpPr>
          <p:nvPr>
            <p:ph type="sldNum" sz="quarter" idx="11"/>
          </p:nvPr>
        </p:nvSpPr>
        <p:spPr/>
        <p:txBody>
          <a:bodyPr/>
          <a:lstStyle/>
          <a:p>
            <a:fld id="{F6F58ED1-7DA8-44AB-BE95-40629BCD7483}" type="slidenum">
              <a:rPr lang="de-DE" smtClean="0"/>
              <a:pPr/>
              <a:t>57</a:t>
            </a:fld>
            <a:endParaRPr lang="de-DE" dirty="0"/>
          </a:p>
        </p:txBody>
      </p:sp>
      <p:sp>
        <p:nvSpPr>
          <p:cNvPr id="16" name="コンテンツ プレースホルダー 1"/>
          <p:cNvSpPr txBox="1">
            <a:spLocks/>
          </p:cNvSpPr>
          <p:nvPr/>
        </p:nvSpPr>
        <p:spPr>
          <a:xfrm>
            <a:off x="107504" y="1565608"/>
            <a:ext cx="7560840" cy="49524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kumimoji="1" lang="ja-JP" altLang="en-US" sz="2000" b="1" dirty="0" smtClean="0"/>
              <a:t>制御後の地面から鏡の伝達関数</a:t>
            </a:r>
            <a:endParaRPr kumimoji="1" lang="en-US" altLang="ja-JP" sz="2000" b="1" dirty="0" smtClean="0"/>
          </a:p>
        </p:txBody>
      </p:sp>
      <p:pic>
        <p:nvPicPr>
          <p:cNvPr id="307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2201483"/>
            <a:ext cx="5576478" cy="39638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角丸四角形 12"/>
          <p:cNvSpPr/>
          <p:nvPr/>
        </p:nvSpPr>
        <p:spPr>
          <a:xfrm>
            <a:off x="323528" y="764704"/>
            <a:ext cx="3024336" cy="504056"/>
          </a:xfrm>
          <a:prstGeom prst="roundRect">
            <a:avLst/>
          </a:prstGeom>
        </p:spPr>
        <p:style>
          <a:lnRef idx="1">
            <a:schemeClr val="accent3"/>
          </a:lnRef>
          <a:fillRef idx="2">
            <a:schemeClr val="accent3"/>
          </a:fillRef>
          <a:effectRef idx="1">
            <a:schemeClr val="accent3"/>
          </a:effectRef>
          <a:fontRef idx="minor">
            <a:schemeClr val="dk1"/>
          </a:fontRef>
        </p:style>
        <p:txBody>
          <a:bodyPr rtlCol="0" anchor="t"/>
          <a:lstStyle/>
          <a:p>
            <a:r>
              <a:rPr kumimoji="1" lang="en-US" altLang="ja-JP" sz="2000" b="1" dirty="0" smtClean="0">
                <a:solidFill>
                  <a:srgbClr val="00B050"/>
                </a:solidFill>
              </a:rPr>
              <a:t>2. Lock-acquisition Phase</a:t>
            </a:r>
            <a:endParaRPr kumimoji="1" lang="ja-JP" altLang="en-US" sz="2000" b="1" dirty="0">
              <a:solidFill>
                <a:srgbClr val="00B050"/>
              </a:solidFill>
            </a:endParaRPr>
          </a:p>
        </p:txBody>
      </p:sp>
      <p:sp>
        <p:nvSpPr>
          <p:cNvPr id="14" name="正方形/長方形 13"/>
          <p:cNvSpPr/>
          <p:nvPr/>
        </p:nvSpPr>
        <p:spPr>
          <a:xfrm>
            <a:off x="5513276" y="107340"/>
            <a:ext cx="3523220" cy="369332"/>
          </a:xfrm>
          <a:prstGeom prst="rect">
            <a:avLst/>
          </a:prstGeom>
        </p:spPr>
        <p:txBody>
          <a:bodyPr wrap="square">
            <a:spAutoFit/>
          </a:bodyPr>
          <a:lstStyle/>
          <a:p>
            <a:pPr lvl="0" algn="r"/>
            <a:r>
              <a:rPr lang="en-US" altLang="ja-JP" b="1" dirty="0" smtClean="0">
                <a:solidFill>
                  <a:srgbClr val="00B0F0"/>
                </a:solidFill>
              </a:rPr>
              <a:t>4.</a:t>
            </a:r>
            <a:r>
              <a:rPr lang="ja-JP" altLang="en-US" b="1" dirty="0" smtClean="0">
                <a:solidFill>
                  <a:srgbClr val="00B0F0"/>
                </a:solidFill>
              </a:rPr>
              <a:t>制御実験</a:t>
            </a:r>
            <a:endParaRPr kumimoji="1" lang="ja-JP" altLang="en-US" b="1" dirty="0">
              <a:solidFill>
                <a:srgbClr val="00B0F0"/>
              </a:solidFill>
            </a:endParaRPr>
          </a:p>
        </p:txBody>
      </p:sp>
    </p:spTree>
    <p:extLst>
      <p:ext uri="{BB962C8B-B14F-4D97-AF65-F5344CB8AC3E}">
        <p14:creationId xmlns:p14="http://schemas.microsoft.com/office/powerpoint/2010/main" val="36720007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smtClean="0">
                <a:effectLst>
                  <a:outerShdw blurRad="38100" dist="38100" dir="2700000" algn="tl">
                    <a:srgbClr val="000000">
                      <a:alpha val="43137"/>
                    </a:srgbClr>
                  </a:outerShdw>
                </a:effectLst>
              </a:rPr>
              <a:t>制御試験結果</a:t>
            </a:r>
            <a:endParaRPr kumimoji="1" lang="ja-JP" altLang="en-US" dirty="0">
              <a:effectLst>
                <a:outerShdw blurRad="38100" dist="38100" dir="2700000" algn="tl">
                  <a:srgbClr val="000000">
                    <a:alpha val="43137"/>
                  </a:srgbClr>
                </a:outerShdw>
              </a:effectLst>
            </a:endParaRPr>
          </a:p>
        </p:txBody>
      </p:sp>
      <p:sp>
        <p:nvSpPr>
          <p:cNvPr id="4" name="スライド番号プレースホルダー 3"/>
          <p:cNvSpPr>
            <a:spLocks noGrp="1"/>
          </p:cNvSpPr>
          <p:nvPr>
            <p:ph type="sldNum" sz="quarter" idx="11"/>
          </p:nvPr>
        </p:nvSpPr>
        <p:spPr/>
        <p:txBody>
          <a:bodyPr/>
          <a:lstStyle/>
          <a:p>
            <a:fld id="{F6F58ED1-7DA8-44AB-BE95-40629BCD7483}" type="slidenum">
              <a:rPr lang="de-DE" smtClean="0"/>
              <a:pPr/>
              <a:t>58</a:t>
            </a:fld>
            <a:endParaRPr lang="de-DE" dirty="0"/>
          </a:p>
        </p:txBody>
      </p:sp>
      <p:sp>
        <p:nvSpPr>
          <p:cNvPr id="18" name="コンテンツ プレースホルダー 1"/>
          <p:cNvSpPr txBox="1">
            <a:spLocks/>
          </p:cNvSpPr>
          <p:nvPr/>
        </p:nvSpPr>
        <p:spPr>
          <a:xfrm>
            <a:off x="107504" y="1484784"/>
            <a:ext cx="5970849" cy="129614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kumimoji="1" lang="ja-JP" altLang="en-US" sz="2000" b="1" dirty="0" smtClean="0"/>
              <a:t>測定されたカップリングより予想される雑音レベルと要求値の比較</a:t>
            </a:r>
            <a:endParaRPr kumimoji="1" lang="en-US" altLang="ja-JP" sz="2000" b="1" dirty="0" smtClean="0"/>
          </a:p>
          <a:p>
            <a:r>
              <a:rPr kumimoji="1" lang="en-US" altLang="ja-JP" sz="2000" b="1" dirty="0" smtClean="0"/>
              <a:t>WFS</a:t>
            </a:r>
            <a:r>
              <a:rPr kumimoji="1" lang="ja-JP" altLang="en-US" sz="2000" b="1" dirty="0" smtClean="0"/>
              <a:t>の雑音として</a:t>
            </a:r>
            <a:r>
              <a:rPr kumimoji="1" lang="en-US" altLang="ja-JP" sz="2000" b="1" dirty="0" smtClean="0"/>
              <a:t>1e-12 [rad/</a:t>
            </a:r>
            <a:r>
              <a:rPr kumimoji="1" lang="ja-JP" altLang="en-US" sz="2000" b="1" dirty="0" smtClean="0"/>
              <a:t>√</a:t>
            </a:r>
            <a:r>
              <a:rPr kumimoji="1" lang="en-US" altLang="ja-JP" sz="2000" b="1" dirty="0" smtClean="0"/>
              <a:t>Hz] </a:t>
            </a:r>
            <a:r>
              <a:rPr kumimoji="1" lang="ja-JP" altLang="en-US" sz="2000" b="1" dirty="0" smtClean="0"/>
              <a:t>を想定</a:t>
            </a:r>
            <a:endParaRPr kumimoji="1" lang="en-US" altLang="ja-JP" sz="2000" b="1" dirty="0" smtClean="0"/>
          </a:p>
        </p:txBody>
      </p:sp>
      <p:sp>
        <p:nvSpPr>
          <p:cNvPr id="9" name="正方形/長方形 8"/>
          <p:cNvSpPr/>
          <p:nvPr/>
        </p:nvSpPr>
        <p:spPr>
          <a:xfrm>
            <a:off x="5513276" y="107340"/>
            <a:ext cx="3523220" cy="369332"/>
          </a:xfrm>
          <a:prstGeom prst="rect">
            <a:avLst/>
          </a:prstGeom>
        </p:spPr>
        <p:txBody>
          <a:bodyPr wrap="square">
            <a:spAutoFit/>
          </a:bodyPr>
          <a:lstStyle/>
          <a:p>
            <a:pPr lvl="0" algn="r"/>
            <a:r>
              <a:rPr lang="en-US" altLang="ja-JP" b="1" dirty="0" smtClean="0">
                <a:solidFill>
                  <a:srgbClr val="00B0F0"/>
                </a:solidFill>
              </a:rPr>
              <a:t>4.</a:t>
            </a:r>
            <a:r>
              <a:rPr lang="ja-JP" altLang="en-US" b="1" dirty="0" smtClean="0">
                <a:solidFill>
                  <a:srgbClr val="00B0F0"/>
                </a:solidFill>
              </a:rPr>
              <a:t>制御実験</a:t>
            </a:r>
            <a:endParaRPr kumimoji="1" lang="ja-JP" altLang="en-US" b="1" dirty="0">
              <a:solidFill>
                <a:srgbClr val="00B0F0"/>
              </a:solidFill>
            </a:endParaRPr>
          </a:p>
        </p:txBody>
      </p:sp>
      <p:sp>
        <p:nvSpPr>
          <p:cNvPr id="14" name="角丸四角形 13"/>
          <p:cNvSpPr/>
          <p:nvPr/>
        </p:nvSpPr>
        <p:spPr>
          <a:xfrm>
            <a:off x="323529" y="764704"/>
            <a:ext cx="2520280" cy="504056"/>
          </a:xfrm>
          <a:prstGeom prst="roundRect">
            <a:avLst/>
          </a:prstGeom>
        </p:spPr>
        <p:style>
          <a:lnRef idx="1">
            <a:schemeClr val="accent5"/>
          </a:lnRef>
          <a:fillRef idx="2">
            <a:schemeClr val="accent5"/>
          </a:fillRef>
          <a:effectRef idx="1">
            <a:schemeClr val="accent5"/>
          </a:effectRef>
          <a:fontRef idx="minor">
            <a:schemeClr val="dk1"/>
          </a:fontRef>
        </p:style>
        <p:txBody>
          <a:bodyPr rtlCol="0" anchor="t"/>
          <a:lstStyle/>
          <a:p>
            <a:r>
              <a:rPr kumimoji="1" lang="en-US" altLang="ja-JP" sz="2000" b="1" dirty="0" smtClean="0">
                <a:solidFill>
                  <a:srgbClr val="002060"/>
                </a:solidFill>
              </a:rPr>
              <a:t>3. Observation Phase</a:t>
            </a:r>
            <a:endParaRPr kumimoji="1" lang="ja-JP" altLang="en-US" sz="2000" b="1" dirty="0">
              <a:solidFill>
                <a:srgbClr val="002060"/>
              </a:solidFill>
            </a:endParaRPr>
          </a:p>
        </p:txBody>
      </p:sp>
      <p:pic>
        <p:nvPicPr>
          <p:cNvPr id="3993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525" y="3774114"/>
            <a:ext cx="2955300" cy="22471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993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65776" y="3774201"/>
            <a:ext cx="3012577" cy="22470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9941"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78845" y="3815106"/>
            <a:ext cx="2957651" cy="22061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正方形/長方形 14"/>
          <p:cNvSpPr/>
          <p:nvPr/>
        </p:nvSpPr>
        <p:spPr>
          <a:xfrm>
            <a:off x="3203848" y="3275692"/>
            <a:ext cx="3809056" cy="369332"/>
          </a:xfrm>
          <a:prstGeom prst="rect">
            <a:avLst/>
          </a:prstGeom>
        </p:spPr>
        <p:txBody>
          <a:bodyPr wrap="none">
            <a:spAutoFit/>
          </a:bodyPr>
          <a:lstStyle/>
          <a:p>
            <a:r>
              <a:rPr kumimoji="1" lang="ja-JP" altLang="en-US" b="1" dirty="0" smtClean="0"/>
              <a:t>アラインメント制御雑音のカップリング</a:t>
            </a:r>
            <a:endParaRPr lang="ja-JP" altLang="en-US" dirty="0"/>
          </a:p>
        </p:txBody>
      </p:sp>
      <p:sp>
        <p:nvSpPr>
          <p:cNvPr id="16" name="正方形/長方形 15"/>
          <p:cNvSpPr/>
          <p:nvPr/>
        </p:nvSpPr>
        <p:spPr>
          <a:xfrm>
            <a:off x="107504" y="3275692"/>
            <a:ext cx="2793906" cy="369332"/>
          </a:xfrm>
          <a:prstGeom prst="rect">
            <a:avLst/>
          </a:prstGeom>
        </p:spPr>
        <p:txBody>
          <a:bodyPr wrap="none">
            <a:spAutoFit/>
          </a:bodyPr>
          <a:lstStyle/>
          <a:p>
            <a:r>
              <a:rPr kumimoji="1" lang="en-US" altLang="ja-JP" b="1" dirty="0" smtClean="0"/>
              <a:t>F2 LVDT </a:t>
            </a:r>
            <a:r>
              <a:rPr kumimoji="1" lang="ja-JP" altLang="en-US" b="1" dirty="0" smtClean="0"/>
              <a:t>からのカップリング</a:t>
            </a:r>
            <a:endParaRPr lang="ja-JP" altLang="en-US" dirty="0"/>
          </a:p>
        </p:txBody>
      </p:sp>
      <p:pic>
        <p:nvPicPr>
          <p:cNvPr id="39942"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49432" y="1060199"/>
            <a:ext cx="2381515" cy="18572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939031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smtClean="0">
                <a:effectLst>
                  <a:outerShdw blurRad="38100" dist="38100" dir="2700000" algn="tl">
                    <a:srgbClr val="000000">
                      <a:alpha val="43137"/>
                    </a:srgbClr>
                  </a:outerShdw>
                </a:effectLst>
              </a:rPr>
              <a:t>低温化における課題</a:t>
            </a:r>
            <a:endParaRPr kumimoji="1" lang="ja-JP" altLang="en-US" dirty="0">
              <a:effectLst>
                <a:outerShdw blurRad="38100" dist="38100" dir="2700000" algn="tl">
                  <a:srgbClr val="000000">
                    <a:alpha val="43137"/>
                  </a:srgbClr>
                </a:outerShdw>
              </a:effectLst>
            </a:endParaRPr>
          </a:p>
        </p:txBody>
      </p:sp>
      <p:sp>
        <p:nvSpPr>
          <p:cNvPr id="4" name="スライド番号プレースホルダー 3"/>
          <p:cNvSpPr>
            <a:spLocks noGrp="1"/>
          </p:cNvSpPr>
          <p:nvPr>
            <p:ph type="sldNum" sz="quarter" idx="11"/>
          </p:nvPr>
        </p:nvSpPr>
        <p:spPr/>
        <p:txBody>
          <a:bodyPr/>
          <a:lstStyle/>
          <a:p>
            <a:fld id="{F6F58ED1-7DA8-44AB-BE95-40629BCD7483}" type="slidenum">
              <a:rPr lang="de-DE" smtClean="0"/>
              <a:pPr/>
              <a:t>59</a:t>
            </a:fld>
            <a:endParaRPr lang="de-DE" dirty="0"/>
          </a:p>
        </p:txBody>
      </p:sp>
      <p:sp>
        <p:nvSpPr>
          <p:cNvPr id="12" name="コンテンツ プレースホルダー 1"/>
          <p:cNvSpPr txBox="1">
            <a:spLocks/>
          </p:cNvSpPr>
          <p:nvPr/>
        </p:nvSpPr>
        <p:spPr>
          <a:xfrm>
            <a:off x="323528" y="980728"/>
            <a:ext cx="8496944" cy="151216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kumimoji="1" lang="ja-JP" altLang="en-US" sz="2000" b="1" dirty="0" smtClean="0"/>
              <a:t>ヒートリンクからの振動伝達</a:t>
            </a:r>
            <a:endParaRPr kumimoji="1" lang="en-US" altLang="ja-JP" sz="2000" b="1" dirty="0" smtClean="0"/>
          </a:p>
          <a:p>
            <a:r>
              <a:rPr kumimoji="1" lang="ja-JP" altLang="en-US" sz="2000" b="1" dirty="0" smtClean="0"/>
              <a:t>温度変化によるばね（</a:t>
            </a:r>
            <a:r>
              <a:rPr kumimoji="1" lang="en-US" altLang="ja-JP" sz="2000" b="1" dirty="0" smtClean="0"/>
              <a:t>GAS</a:t>
            </a:r>
            <a:r>
              <a:rPr kumimoji="1" lang="ja-JP" altLang="en-US" sz="2000" b="1" dirty="0" smtClean="0"/>
              <a:t>フィルタ）の動作点変化</a:t>
            </a:r>
            <a:endParaRPr kumimoji="1" lang="en-US" altLang="ja-JP" sz="2000" b="1" dirty="0" smtClean="0"/>
          </a:p>
          <a:p>
            <a:r>
              <a:rPr kumimoji="1" lang="ja-JP" altLang="en-US" sz="2000" b="1" dirty="0" smtClean="0"/>
              <a:t>極低温で使えるセンサー・アクチュエータの開発</a:t>
            </a:r>
            <a:endParaRPr kumimoji="1" lang="en-US" altLang="ja-JP" sz="2000" b="1" dirty="0" smtClean="0"/>
          </a:p>
        </p:txBody>
      </p:sp>
      <p:pic>
        <p:nvPicPr>
          <p:cNvPr id="450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780928"/>
            <a:ext cx="2376264" cy="30487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505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9138" y="3044504"/>
            <a:ext cx="6221794" cy="30487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正方形/長方形 1"/>
          <p:cNvSpPr/>
          <p:nvPr/>
        </p:nvSpPr>
        <p:spPr>
          <a:xfrm>
            <a:off x="3419872" y="2699628"/>
            <a:ext cx="4717958" cy="369332"/>
          </a:xfrm>
          <a:prstGeom prst="rect">
            <a:avLst/>
          </a:prstGeom>
        </p:spPr>
        <p:txBody>
          <a:bodyPr wrap="none">
            <a:spAutoFit/>
          </a:bodyPr>
          <a:lstStyle/>
          <a:p>
            <a:r>
              <a:rPr kumimoji="1" lang="ja-JP" altLang="en-US" b="1" dirty="0" smtClean="0"/>
              <a:t>ヒートリンクから伝達される振動レベルの予想：</a:t>
            </a:r>
            <a:endParaRPr kumimoji="1" lang="en-US" altLang="ja-JP" b="1" dirty="0"/>
          </a:p>
        </p:txBody>
      </p:sp>
      <p:sp>
        <p:nvSpPr>
          <p:cNvPr id="10" name="正方形/長方形 9"/>
          <p:cNvSpPr/>
          <p:nvPr/>
        </p:nvSpPr>
        <p:spPr>
          <a:xfrm>
            <a:off x="5513276" y="107340"/>
            <a:ext cx="3523220" cy="369332"/>
          </a:xfrm>
          <a:prstGeom prst="rect">
            <a:avLst/>
          </a:prstGeom>
        </p:spPr>
        <p:txBody>
          <a:bodyPr wrap="square">
            <a:spAutoFit/>
          </a:bodyPr>
          <a:lstStyle/>
          <a:p>
            <a:pPr lvl="0" algn="r"/>
            <a:r>
              <a:rPr lang="en-US" altLang="ja-JP" b="1" dirty="0">
                <a:solidFill>
                  <a:schemeClr val="accent6">
                    <a:lumMod val="60000"/>
                    <a:lumOff val="40000"/>
                  </a:schemeClr>
                </a:solidFill>
              </a:rPr>
              <a:t>5</a:t>
            </a:r>
            <a:r>
              <a:rPr lang="en-US" altLang="ja-JP" b="1" dirty="0" smtClean="0">
                <a:solidFill>
                  <a:schemeClr val="accent6">
                    <a:lumMod val="60000"/>
                    <a:lumOff val="40000"/>
                  </a:schemeClr>
                </a:solidFill>
              </a:rPr>
              <a:t>. </a:t>
            </a:r>
            <a:r>
              <a:rPr lang="ja-JP" altLang="en-US" b="1" dirty="0">
                <a:solidFill>
                  <a:schemeClr val="accent6">
                    <a:lumMod val="60000"/>
                    <a:lumOff val="40000"/>
                  </a:schemeClr>
                </a:solidFill>
              </a:rPr>
              <a:t>まとめ</a:t>
            </a:r>
            <a:endParaRPr kumimoji="1" lang="ja-JP" altLang="en-US" b="1" dirty="0">
              <a:solidFill>
                <a:schemeClr val="accent6">
                  <a:lumMod val="60000"/>
                  <a:lumOff val="40000"/>
                </a:schemeClr>
              </a:solidFill>
            </a:endParaRPr>
          </a:p>
        </p:txBody>
      </p:sp>
    </p:spTree>
    <p:extLst>
      <p:ext uri="{BB962C8B-B14F-4D97-AF65-F5344CB8AC3E}">
        <p14:creationId xmlns:p14="http://schemas.microsoft.com/office/powerpoint/2010/main" val="17522817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smtClean="0"/>
              <a:t>重力波の検出方法</a:t>
            </a:r>
            <a:endParaRPr kumimoji="1" lang="ja-JP" altLang="en-US" dirty="0"/>
          </a:p>
        </p:txBody>
      </p:sp>
      <p:sp>
        <p:nvSpPr>
          <p:cNvPr id="4" name="スライド番号プレースホルダー 3"/>
          <p:cNvSpPr>
            <a:spLocks noGrp="1"/>
          </p:cNvSpPr>
          <p:nvPr>
            <p:ph type="sldNum" sz="quarter" idx="11"/>
          </p:nvPr>
        </p:nvSpPr>
        <p:spPr/>
        <p:txBody>
          <a:bodyPr/>
          <a:lstStyle/>
          <a:p>
            <a:fld id="{F6F58ED1-7DA8-44AB-BE95-40629BCD7483}" type="slidenum">
              <a:rPr lang="de-DE" smtClean="0"/>
              <a:pPr/>
              <a:t>6</a:t>
            </a:fld>
            <a:endParaRPr lang="de-DE" dirty="0"/>
          </a:p>
        </p:txBody>
      </p:sp>
      <p:sp>
        <p:nvSpPr>
          <p:cNvPr id="5" name="正方形/長方形 4"/>
          <p:cNvSpPr/>
          <p:nvPr/>
        </p:nvSpPr>
        <p:spPr>
          <a:xfrm>
            <a:off x="5513276" y="107340"/>
            <a:ext cx="3523220" cy="369332"/>
          </a:xfrm>
          <a:prstGeom prst="rect">
            <a:avLst/>
          </a:prstGeom>
        </p:spPr>
        <p:txBody>
          <a:bodyPr wrap="square">
            <a:spAutoFit/>
          </a:bodyPr>
          <a:lstStyle/>
          <a:p>
            <a:pPr lvl="0" algn="r"/>
            <a:r>
              <a:rPr lang="en-US" altLang="ja-JP" b="1" dirty="0" smtClean="0">
                <a:solidFill>
                  <a:schemeClr val="accent6">
                    <a:lumMod val="60000"/>
                    <a:lumOff val="40000"/>
                  </a:schemeClr>
                </a:solidFill>
              </a:rPr>
              <a:t>1. </a:t>
            </a:r>
            <a:r>
              <a:rPr lang="ja-JP" altLang="en-US" b="1" dirty="0" smtClean="0">
                <a:solidFill>
                  <a:schemeClr val="accent6">
                    <a:lumMod val="60000"/>
                    <a:lumOff val="40000"/>
                  </a:schemeClr>
                </a:solidFill>
              </a:rPr>
              <a:t>研究動機</a:t>
            </a:r>
            <a:endParaRPr kumimoji="1" lang="ja-JP" altLang="en-US" b="1" dirty="0">
              <a:solidFill>
                <a:schemeClr val="accent6">
                  <a:lumMod val="60000"/>
                  <a:lumOff val="40000"/>
                </a:schemeClr>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836712"/>
            <a:ext cx="8712968" cy="4381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コンテンツ プレースホルダー 1"/>
          <p:cNvSpPr>
            <a:spLocks noGrp="1"/>
          </p:cNvSpPr>
          <p:nvPr>
            <p:ph idx="1"/>
          </p:nvPr>
        </p:nvSpPr>
        <p:spPr>
          <a:xfrm>
            <a:off x="4355976" y="4221088"/>
            <a:ext cx="4392488" cy="1944216"/>
          </a:xfrm>
          <a:solidFill>
            <a:schemeClr val="bg1"/>
          </a:solidFill>
        </p:spPr>
        <p:txBody>
          <a:bodyPr>
            <a:normAutofit/>
          </a:bodyPr>
          <a:lstStyle/>
          <a:p>
            <a:r>
              <a:rPr kumimoji="1" lang="ja-JP" altLang="en-US" b="1" dirty="0" smtClean="0"/>
              <a:t>重力波による潮汐効果をレーザー干渉計で検出</a:t>
            </a:r>
            <a:endParaRPr kumimoji="1" lang="en-US" altLang="ja-JP" b="1" dirty="0" smtClean="0"/>
          </a:p>
          <a:p>
            <a:r>
              <a:rPr kumimoji="1" lang="ja-JP" altLang="en-US" b="1" dirty="0" smtClean="0"/>
              <a:t>光の伝播距離が長いほど信号が大きい　</a:t>
            </a:r>
            <a:r>
              <a:rPr kumimoji="1" lang="ja-JP" altLang="en-US" b="1" dirty="0" smtClean="0">
                <a:solidFill>
                  <a:srgbClr val="FF0000"/>
                </a:solidFill>
                <a:latin typeface="HGｺﾞｼｯｸE" panose="020B0909000000000000" pitchFamily="49" charset="-128"/>
                <a:ea typeface="HGｺﾞｼｯｸE" panose="020B0909000000000000" pitchFamily="49" charset="-128"/>
              </a:rPr>
              <a:t>⇒</a:t>
            </a:r>
            <a:r>
              <a:rPr kumimoji="1" lang="ja-JP" altLang="en-US" b="1" u="sng" dirty="0" smtClean="0">
                <a:solidFill>
                  <a:srgbClr val="FF0000"/>
                </a:solidFill>
                <a:latin typeface="HGｺﾞｼｯｸE" panose="020B0909000000000000" pitchFamily="49" charset="-128"/>
                <a:ea typeface="HGｺﾞｼｯｸE" panose="020B0909000000000000" pitchFamily="49" charset="-128"/>
              </a:rPr>
              <a:t>大型干渉計</a:t>
            </a:r>
            <a:endParaRPr kumimoji="1" lang="en-US" altLang="ja-JP" b="1" u="sng" dirty="0" smtClean="0">
              <a:solidFill>
                <a:srgbClr val="FF0000"/>
              </a:solidFill>
              <a:latin typeface="HGｺﾞｼｯｸE" panose="020B0909000000000000" pitchFamily="49" charset="-128"/>
              <a:ea typeface="HGｺﾞｼｯｸE" panose="020B0909000000000000" pitchFamily="49" charset="-128"/>
            </a:endParaRPr>
          </a:p>
        </p:txBody>
      </p:sp>
    </p:spTree>
    <p:extLst>
      <p:ext uri="{BB962C8B-B14F-4D97-AF65-F5344CB8AC3E}">
        <p14:creationId xmlns:p14="http://schemas.microsoft.com/office/powerpoint/2010/main" val="31722589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smtClean="0"/>
              <a:t>重力波観測プロジェクト</a:t>
            </a:r>
            <a:endParaRPr kumimoji="1" lang="ja-JP" altLang="en-US" dirty="0"/>
          </a:p>
        </p:txBody>
      </p:sp>
      <p:sp>
        <p:nvSpPr>
          <p:cNvPr id="4" name="スライド番号プレースホルダー 3"/>
          <p:cNvSpPr>
            <a:spLocks noGrp="1"/>
          </p:cNvSpPr>
          <p:nvPr>
            <p:ph type="sldNum" sz="quarter" idx="11"/>
          </p:nvPr>
        </p:nvSpPr>
        <p:spPr/>
        <p:txBody>
          <a:bodyPr/>
          <a:lstStyle/>
          <a:p>
            <a:fld id="{F6F58ED1-7DA8-44AB-BE95-40629BCD7483}" type="slidenum">
              <a:rPr lang="de-DE" smtClean="0"/>
              <a:pPr/>
              <a:t>7</a:t>
            </a:fld>
            <a:endParaRPr lang="de-DE" dirty="0"/>
          </a:p>
        </p:txBody>
      </p:sp>
      <p:sp>
        <p:nvSpPr>
          <p:cNvPr id="5" name="正方形/長方形 4"/>
          <p:cNvSpPr/>
          <p:nvPr/>
        </p:nvSpPr>
        <p:spPr>
          <a:xfrm>
            <a:off x="5513276" y="107340"/>
            <a:ext cx="3523220" cy="369332"/>
          </a:xfrm>
          <a:prstGeom prst="rect">
            <a:avLst/>
          </a:prstGeom>
        </p:spPr>
        <p:txBody>
          <a:bodyPr wrap="square">
            <a:spAutoFit/>
          </a:bodyPr>
          <a:lstStyle/>
          <a:p>
            <a:pPr lvl="0" algn="r"/>
            <a:r>
              <a:rPr lang="en-US" altLang="ja-JP" b="1" dirty="0" smtClean="0">
                <a:solidFill>
                  <a:schemeClr val="accent6">
                    <a:lumMod val="60000"/>
                    <a:lumOff val="40000"/>
                  </a:schemeClr>
                </a:solidFill>
              </a:rPr>
              <a:t>1. </a:t>
            </a:r>
            <a:r>
              <a:rPr lang="ja-JP" altLang="en-US" b="1" dirty="0" smtClean="0">
                <a:solidFill>
                  <a:schemeClr val="accent6">
                    <a:lumMod val="60000"/>
                    <a:lumOff val="40000"/>
                  </a:schemeClr>
                </a:solidFill>
              </a:rPr>
              <a:t>研究動機</a:t>
            </a:r>
            <a:endParaRPr kumimoji="1" lang="ja-JP" altLang="en-US" b="1" dirty="0">
              <a:solidFill>
                <a:schemeClr val="accent6">
                  <a:lumMod val="60000"/>
                  <a:lumOff val="40000"/>
                </a:schemeClr>
              </a:solidFill>
            </a:endParaRPr>
          </a:p>
        </p:txBody>
      </p:sp>
      <p:graphicFrame>
        <p:nvGraphicFramePr>
          <p:cNvPr id="13" name="表 12"/>
          <p:cNvGraphicFramePr>
            <a:graphicFrameLocks noGrp="1"/>
          </p:cNvGraphicFramePr>
          <p:nvPr>
            <p:extLst>
              <p:ext uri="{D42A27DB-BD31-4B8C-83A1-F6EECF244321}">
                <p14:modId xmlns:p14="http://schemas.microsoft.com/office/powerpoint/2010/main" val="2970906471"/>
              </p:ext>
            </p:extLst>
          </p:nvPr>
        </p:nvGraphicFramePr>
        <p:xfrm>
          <a:off x="323528" y="1124744"/>
          <a:ext cx="4976115" cy="3337560"/>
        </p:xfrm>
        <a:graphic>
          <a:graphicData uri="http://schemas.openxmlformats.org/drawingml/2006/table">
            <a:tbl>
              <a:tblPr firstRow="1" bandRow="1">
                <a:tableStyleId>{5C22544A-7EE6-4342-B048-85BDC9FD1C3A}</a:tableStyleId>
              </a:tblPr>
              <a:tblGrid>
                <a:gridCol w="678180"/>
                <a:gridCol w="1167511"/>
                <a:gridCol w="1232218"/>
                <a:gridCol w="813118"/>
                <a:gridCol w="1085088"/>
              </a:tblGrid>
              <a:tr h="370840">
                <a:tc>
                  <a:txBody>
                    <a:bodyPr/>
                    <a:lstStyle/>
                    <a:p>
                      <a:r>
                        <a:rPr kumimoji="1" lang="en-US" altLang="ja-JP" dirty="0" smtClean="0"/>
                        <a:t>Gen.</a:t>
                      </a:r>
                      <a:endParaRPr kumimoji="1" lang="ja-JP" altLang="en-US" dirty="0"/>
                    </a:p>
                  </a:txBody>
                  <a:tcPr>
                    <a:solidFill>
                      <a:schemeClr val="tx1"/>
                    </a:solidFill>
                  </a:tcPr>
                </a:tc>
                <a:tc>
                  <a:txBody>
                    <a:bodyPr/>
                    <a:lstStyle/>
                    <a:p>
                      <a:r>
                        <a:rPr kumimoji="1" lang="en-US" altLang="ja-JP" dirty="0" smtClean="0"/>
                        <a:t>Project</a:t>
                      </a:r>
                      <a:endParaRPr kumimoji="1" lang="ja-JP" altLang="en-US" dirty="0"/>
                    </a:p>
                  </a:txBody>
                  <a:tcPr>
                    <a:solidFill>
                      <a:schemeClr val="tx1"/>
                    </a:solidFill>
                  </a:tcPr>
                </a:tc>
                <a:tc>
                  <a:txBody>
                    <a:bodyPr/>
                    <a:lstStyle/>
                    <a:p>
                      <a:r>
                        <a:rPr kumimoji="1" lang="en-US" altLang="ja-JP" dirty="0" smtClean="0"/>
                        <a:t>Baseline</a:t>
                      </a:r>
                      <a:endParaRPr kumimoji="1" lang="ja-JP" altLang="en-US" dirty="0"/>
                    </a:p>
                  </a:txBody>
                  <a:tcPr>
                    <a:solidFill>
                      <a:schemeClr val="tx1"/>
                    </a:solidFill>
                  </a:tcPr>
                </a:tc>
                <a:tc>
                  <a:txBody>
                    <a:bodyPr/>
                    <a:lstStyle/>
                    <a:p>
                      <a:r>
                        <a:rPr kumimoji="1" lang="en-US" altLang="ja-JP" dirty="0" smtClean="0"/>
                        <a:t>Obs.</a:t>
                      </a:r>
                      <a:endParaRPr kumimoji="1" lang="ja-JP" altLang="en-US" dirty="0"/>
                    </a:p>
                  </a:txBody>
                  <a:tcPr>
                    <a:solidFill>
                      <a:schemeClr val="tx1"/>
                    </a:solidFill>
                  </a:tcPr>
                </a:tc>
                <a:tc>
                  <a:txBody>
                    <a:bodyPr/>
                    <a:lstStyle/>
                    <a:p>
                      <a:r>
                        <a:rPr kumimoji="1" lang="en-US" altLang="ja-JP" dirty="0" smtClean="0"/>
                        <a:t>Place</a:t>
                      </a:r>
                      <a:endParaRPr kumimoji="1" lang="ja-JP" altLang="en-US" dirty="0"/>
                    </a:p>
                  </a:txBody>
                  <a:tcPr>
                    <a:solidFill>
                      <a:schemeClr val="tx1"/>
                    </a:solidFill>
                  </a:tcPr>
                </a:tc>
              </a:tr>
              <a:tr h="370840">
                <a:tc rowSpan="4">
                  <a:txBody>
                    <a:bodyPr/>
                    <a:lstStyle/>
                    <a:p>
                      <a:r>
                        <a:rPr kumimoji="1" lang="en-US" altLang="ja-JP" dirty="0" smtClean="0"/>
                        <a:t>1st</a:t>
                      </a:r>
                      <a:endParaRPr kumimoji="1" lang="ja-JP" altLang="en-US" dirty="0"/>
                    </a:p>
                  </a:txBody>
                  <a:tcPr>
                    <a:solidFill>
                      <a:schemeClr val="accent2">
                        <a:lumMod val="40000"/>
                        <a:lumOff val="60000"/>
                      </a:schemeClr>
                    </a:solidFill>
                  </a:tcPr>
                </a:tc>
                <a:tc>
                  <a:txBody>
                    <a:bodyPr/>
                    <a:lstStyle/>
                    <a:p>
                      <a:r>
                        <a:rPr kumimoji="1" lang="en-US" altLang="ja-JP" dirty="0" smtClean="0"/>
                        <a:t>TAMA</a:t>
                      </a:r>
                      <a:endParaRPr kumimoji="1" lang="ja-JP" altLang="en-US" dirty="0"/>
                    </a:p>
                  </a:txBody>
                  <a:tcPr>
                    <a:solidFill>
                      <a:schemeClr val="accent2">
                        <a:lumMod val="40000"/>
                        <a:lumOff val="60000"/>
                      </a:schemeClr>
                    </a:solidFill>
                  </a:tcPr>
                </a:tc>
                <a:tc>
                  <a:txBody>
                    <a:bodyPr/>
                    <a:lstStyle/>
                    <a:p>
                      <a:r>
                        <a:rPr kumimoji="1" lang="en-US" altLang="ja-JP" dirty="0" smtClean="0"/>
                        <a:t>0.3 km</a:t>
                      </a:r>
                      <a:endParaRPr kumimoji="1" lang="ja-JP" altLang="en-US" dirty="0"/>
                    </a:p>
                  </a:txBody>
                  <a:tcPr>
                    <a:solidFill>
                      <a:schemeClr val="accent2">
                        <a:lumMod val="40000"/>
                        <a:lumOff val="60000"/>
                      </a:schemeClr>
                    </a:solidFill>
                  </a:tcPr>
                </a:tc>
                <a:tc>
                  <a:txBody>
                    <a:bodyPr/>
                    <a:lstStyle/>
                    <a:p>
                      <a:r>
                        <a:rPr kumimoji="1" lang="en-US" altLang="ja-JP" dirty="0" smtClean="0"/>
                        <a:t>1999~</a:t>
                      </a:r>
                      <a:endParaRPr kumimoji="1" lang="ja-JP" altLang="en-US" dirty="0"/>
                    </a:p>
                  </a:txBody>
                  <a:tcPr>
                    <a:solidFill>
                      <a:schemeClr val="accent2">
                        <a:lumMod val="40000"/>
                        <a:lumOff val="60000"/>
                      </a:schemeClr>
                    </a:solidFill>
                  </a:tcPr>
                </a:tc>
                <a:tc>
                  <a:txBody>
                    <a:bodyPr/>
                    <a:lstStyle/>
                    <a:p>
                      <a:r>
                        <a:rPr kumimoji="1" lang="en-US" altLang="ja-JP" dirty="0" smtClean="0"/>
                        <a:t>Japan</a:t>
                      </a:r>
                      <a:endParaRPr kumimoji="1" lang="ja-JP" altLang="en-US" dirty="0"/>
                    </a:p>
                  </a:txBody>
                  <a:tcPr>
                    <a:solidFill>
                      <a:schemeClr val="accent2">
                        <a:lumMod val="40000"/>
                        <a:lumOff val="60000"/>
                      </a:schemeClr>
                    </a:solidFill>
                  </a:tcPr>
                </a:tc>
              </a:tr>
              <a:tr h="370840">
                <a:tc vMerge="1">
                  <a:txBody>
                    <a:bodyPr/>
                    <a:lstStyle/>
                    <a:p>
                      <a:endParaRPr kumimoji="1" lang="ja-JP" altLang="en-US" dirty="0"/>
                    </a:p>
                  </a:txBody>
                  <a:tcPr/>
                </a:tc>
                <a:tc>
                  <a:txBody>
                    <a:bodyPr/>
                    <a:lstStyle/>
                    <a:p>
                      <a:r>
                        <a:rPr kumimoji="1" lang="en-US" altLang="ja-JP" dirty="0" smtClean="0"/>
                        <a:t>GEO</a:t>
                      </a:r>
                      <a:endParaRPr kumimoji="1" lang="ja-JP" altLang="en-US" dirty="0"/>
                    </a:p>
                  </a:txBody>
                  <a:tcPr>
                    <a:solidFill>
                      <a:schemeClr val="accent2">
                        <a:lumMod val="20000"/>
                        <a:lumOff val="80000"/>
                      </a:schemeClr>
                    </a:solidFill>
                  </a:tcPr>
                </a:tc>
                <a:tc>
                  <a:txBody>
                    <a:bodyPr/>
                    <a:lstStyle/>
                    <a:p>
                      <a:r>
                        <a:rPr kumimoji="1" lang="en-US" altLang="ja-JP" dirty="0" smtClean="0"/>
                        <a:t>0.6 km</a:t>
                      </a:r>
                      <a:endParaRPr kumimoji="1" lang="ja-JP" altLang="en-US" dirty="0"/>
                    </a:p>
                  </a:txBody>
                  <a:tcPr>
                    <a:solidFill>
                      <a:schemeClr val="accent2">
                        <a:lumMod val="20000"/>
                        <a:lumOff val="80000"/>
                      </a:schemeClr>
                    </a:solidFill>
                  </a:tcPr>
                </a:tc>
                <a:tc>
                  <a:txBody>
                    <a:bodyPr/>
                    <a:lstStyle/>
                    <a:p>
                      <a:r>
                        <a:rPr kumimoji="1" lang="en-US" altLang="ja-JP" dirty="0" smtClean="0"/>
                        <a:t>2000~</a:t>
                      </a:r>
                      <a:endParaRPr kumimoji="1" lang="ja-JP" altLang="en-US" dirty="0"/>
                    </a:p>
                  </a:txBody>
                  <a:tcPr>
                    <a:solidFill>
                      <a:schemeClr val="accent2">
                        <a:lumMod val="20000"/>
                        <a:lumOff val="80000"/>
                      </a:schemeClr>
                    </a:solidFill>
                  </a:tcPr>
                </a:tc>
                <a:tc>
                  <a:txBody>
                    <a:bodyPr/>
                    <a:lstStyle/>
                    <a:p>
                      <a:r>
                        <a:rPr kumimoji="1" lang="en-US" altLang="ja-JP" dirty="0" smtClean="0"/>
                        <a:t>Germany</a:t>
                      </a:r>
                      <a:endParaRPr kumimoji="1" lang="ja-JP" altLang="en-US" dirty="0"/>
                    </a:p>
                  </a:txBody>
                  <a:tcPr>
                    <a:solidFill>
                      <a:schemeClr val="accent2">
                        <a:lumMod val="20000"/>
                        <a:lumOff val="80000"/>
                      </a:schemeClr>
                    </a:solidFill>
                  </a:tcPr>
                </a:tc>
              </a:tr>
              <a:tr h="370840">
                <a:tc vMerge="1">
                  <a:txBody>
                    <a:bodyPr/>
                    <a:lstStyle/>
                    <a:p>
                      <a:endParaRPr kumimoji="1" lang="ja-JP" altLang="en-US" dirty="0"/>
                    </a:p>
                  </a:txBody>
                  <a:tcPr/>
                </a:tc>
                <a:tc>
                  <a:txBody>
                    <a:bodyPr/>
                    <a:lstStyle/>
                    <a:p>
                      <a:r>
                        <a:rPr kumimoji="1" lang="en-US" altLang="ja-JP" dirty="0" smtClean="0"/>
                        <a:t>LIGO</a:t>
                      </a:r>
                      <a:endParaRPr kumimoji="1" lang="ja-JP" altLang="en-US" dirty="0"/>
                    </a:p>
                  </a:txBody>
                  <a:tcPr>
                    <a:solidFill>
                      <a:schemeClr val="accent2">
                        <a:lumMod val="40000"/>
                        <a:lumOff val="60000"/>
                      </a:schemeClr>
                    </a:solidFill>
                  </a:tcPr>
                </a:tc>
                <a:tc>
                  <a:txBody>
                    <a:bodyPr/>
                    <a:lstStyle/>
                    <a:p>
                      <a:r>
                        <a:rPr kumimoji="1" lang="en-US" altLang="ja-JP" dirty="0" smtClean="0"/>
                        <a:t>4 km/2</a:t>
                      </a:r>
                      <a:r>
                        <a:rPr kumimoji="1" lang="en-US" altLang="ja-JP" baseline="0" dirty="0" smtClean="0"/>
                        <a:t> km</a:t>
                      </a:r>
                      <a:endParaRPr kumimoji="1" lang="ja-JP" altLang="en-US" dirty="0"/>
                    </a:p>
                  </a:txBody>
                  <a:tcPr>
                    <a:solidFill>
                      <a:schemeClr val="accent2">
                        <a:lumMod val="40000"/>
                        <a:lumOff val="60000"/>
                      </a:schemeClr>
                    </a:solidFill>
                  </a:tcPr>
                </a:tc>
                <a:tc>
                  <a:txBody>
                    <a:bodyPr/>
                    <a:lstStyle/>
                    <a:p>
                      <a:r>
                        <a:rPr kumimoji="1" lang="en-US" altLang="ja-JP" dirty="0" smtClean="0"/>
                        <a:t>2001~</a:t>
                      </a:r>
                      <a:endParaRPr kumimoji="1" lang="ja-JP" altLang="en-US" dirty="0"/>
                    </a:p>
                  </a:txBody>
                  <a:tcPr>
                    <a:solidFill>
                      <a:schemeClr val="accent2">
                        <a:lumMod val="40000"/>
                        <a:lumOff val="60000"/>
                      </a:schemeClr>
                    </a:solidFill>
                  </a:tcPr>
                </a:tc>
                <a:tc>
                  <a:txBody>
                    <a:bodyPr/>
                    <a:lstStyle/>
                    <a:p>
                      <a:r>
                        <a:rPr kumimoji="1" lang="en-US" altLang="ja-JP" dirty="0" smtClean="0"/>
                        <a:t>USA</a:t>
                      </a:r>
                      <a:endParaRPr kumimoji="1" lang="ja-JP" altLang="en-US" dirty="0"/>
                    </a:p>
                  </a:txBody>
                  <a:tcPr>
                    <a:solidFill>
                      <a:schemeClr val="accent2">
                        <a:lumMod val="40000"/>
                        <a:lumOff val="60000"/>
                      </a:schemeClr>
                    </a:solidFill>
                  </a:tcPr>
                </a:tc>
              </a:tr>
              <a:tr h="370840">
                <a:tc vMerge="1">
                  <a:txBody>
                    <a:bodyPr/>
                    <a:lstStyle/>
                    <a:p>
                      <a:endParaRPr kumimoji="1" lang="ja-JP" altLang="en-US" dirty="0"/>
                    </a:p>
                  </a:txBody>
                  <a:tcPr/>
                </a:tc>
                <a:tc>
                  <a:txBody>
                    <a:bodyPr/>
                    <a:lstStyle/>
                    <a:p>
                      <a:r>
                        <a:rPr kumimoji="1" lang="en-US" altLang="ja-JP" dirty="0" smtClean="0"/>
                        <a:t>Virgo</a:t>
                      </a:r>
                      <a:endParaRPr kumimoji="1" lang="ja-JP" altLang="en-US" dirty="0"/>
                    </a:p>
                  </a:txBody>
                  <a:tcPr>
                    <a:solidFill>
                      <a:schemeClr val="accent2">
                        <a:lumMod val="20000"/>
                        <a:lumOff val="80000"/>
                      </a:schemeClr>
                    </a:solidFill>
                  </a:tcPr>
                </a:tc>
                <a:tc>
                  <a:txBody>
                    <a:bodyPr/>
                    <a:lstStyle/>
                    <a:p>
                      <a:r>
                        <a:rPr kumimoji="1" lang="en-US" altLang="ja-JP" dirty="0" smtClean="0"/>
                        <a:t>3 km</a:t>
                      </a:r>
                      <a:endParaRPr kumimoji="1" lang="ja-JP" altLang="en-US" dirty="0"/>
                    </a:p>
                  </a:txBody>
                  <a:tcPr>
                    <a:solidFill>
                      <a:schemeClr val="accent2">
                        <a:lumMod val="20000"/>
                        <a:lumOff val="80000"/>
                      </a:schemeClr>
                    </a:solidFill>
                  </a:tcPr>
                </a:tc>
                <a:tc>
                  <a:txBody>
                    <a:bodyPr/>
                    <a:lstStyle/>
                    <a:p>
                      <a:r>
                        <a:rPr kumimoji="1" lang="en-US" altLang="ja-JP" dirty="0" smtClean="0"/>
                        <a:t>2002~</a:t>
                      </a:r>
                      <a:endParaRPr kumimoji="1" lang="ja-JP" altLang="en-US" dirty="0"/>
                    </a:p>
                  </a:txBody>
                  <a:tcPr>
                    <a:solidFill>
                      <a:schemeClr val="accent2">
                        <a:lumMod val="20000"/>
                        <a:lumOff val="80000"/>
                      </a:schemeClr>
                    </a:solidFill>
                  </a:tcPr>
                </a:tc>
                <a:tc>
                  <a:txBody>
                    <a:bodyPr/>
                    <a:lstStyle/>
                    <a:p>
                      <a:r>
                        <a:rPr kumimoji="1" lang="en-US" altLang="ja-JP" dirty="0" smtClean="0"/>
                        <a:t>Italy</a:t>
                      </a:r>
                      <a:endParaRPr kumimoji="1" lang="ja-JP" altLang="en-US" dirty="0"/>
                    </a:p>
                  </a:txBody>
                  <a:tcPr>
                    <a:solidFill>
                      <a:schemeClr val="accent2">
                        <a:lumMod val="20000"/>
                        <a:lumOff val="80000"/>
                      </a:schemeClr>
                    </a:solidFill>
                  </a:tcPr>
                </a:tc>
              </a:tr>
              <a:tr h="370840">
                <a:tc rowSpan="3">
                  <a:txBody>
                    <a:bodyPr/>
                    <a:lstStyle/>
                    <a:p>
                      <a:r>
                        <a:rPr kumimoji="1" lang="en-US" altLang="ja-JP" dirty="0" smtClean="0"/>
                        <a:t>2nd</a:t>
                      </a:r>
                      <a:endParaRPr kumimoji="1" lang="ja-JP" altLang="en-US" dirty="0"/>
                    </a:p>
                  </a:txBody>
                  <a:tcPr>
                    <a:solidFill>
                      <a:schemeClr val="accent3">
                        <a:lumMod val="60000"/>
                        <a:lumOff val="40000"/>
                      </a:schemeClr>
                    </a:solidFill>
                  </a:tcPr>
                </a:tc>
                <a:tc>
                  <a:txBody>
                    <a:bodyPr/>
                    <a:lstStyle/>
                    <a:p>
                      <a:r>
                        <a:rPr kumimoji="1" lang="en-US" altLang="ja-JP" dirty="0" smtClean="0"/>
                        <a:t>Adv. LIGO</a:t>
                      </a:r>
                      <a:endParaRPr kumimoji="1" lang="ja-JP" altLang="en-US" dirty="0"/>
                    </a:p>
                  </a:txBody>
                  <a:tcPr>
                    <a:solidFill>
                      <a:schemeClr val="accent3">
                        <a:lumMod val="60000"/>
                        <a:lumOff val="40000"/>
                      </a:schemeClr>
                    </a:solidFill>
                  </a:tcPr>
                </a:tc>
                <a:tc>
                  <a:txBody>
                    <a:bodyPr/>
                    <a:lstStyle/>
                    <a:p>
                      <a:r>
                        <a:rPr kumimoji="1" lang="en-US" altLang="ja-JP" dirty="0" smtClean="0"/>
                        <a:t>4 km</a:t>
                      </a:r>
                      <a:r>
                        <a:rPr kumimoji="1" lang="en-US" altLang="ja-JP" baseline="0" dirty="0" smtClean="0"/>
                        <a:t> x 2</a:t>
                      </a:r>
                      <a:endParaRPr kumimoji="1" lang="ja-JP" altLang="en-US" dirty="0"/>
                    </a:p>
                  </a:txBody>
                  <a:tcPr>
                    <a:solidFill>
                      <a:schemeClr val="accent3">
                        <a:lumMod val="60000"/>
                        <a:lumOff val="40000"/>
                      </a:schemeClr>
                    </a:solidFill>
                  </a:tcPr>
                </a:tc>
                <a:tc>
                  <a:txBody>
                    <a:bodyPr/>
                    <a:lstStyle/>
                    <a:p>
                      <a:r>
                        <a:rPr kumimoji="1" lang="en-US" altLang="ja-JP" dirty="0" smtClean="0"/>
                        <a:t>2015~</a:t>
                      </a:r>
                      <a:endParaRPr kumimoji="1" lang="ja-JP" altLang="en-US" dirty="0"/>
                    </a:p>
                  </a:txBody>
                  <a:tcPr>
                    <a:solidFill>
                      <a:schemeClr val="accent3">
                        <a:lumMod val="60000"/>
                        <a:lumOff val="40000"/>
                      </a:schemeClr>
                    </a:solidFill>
                  </a:tcPr>
                </a:tc>
                <a:tc>
                  <a:txBody>
                    <a:bodyPr/>
                    <a:lstStyle/>
                    <a:p>
                      <a:r>
                        <a:rPr kumimoji="1" lang="en-US" altLang="ja-JP" dirty="0" smtClean="0"/>
                        <a:t>USA</a:t>
                      </a:r>
                      <a:endParaRPr kumimoji="1" lang="ja-JP" altLang="en-US" dirty="0"/>
                    </a:p>
                  </a:txBody>
                  <a:tcPr>
                    <a:solidFill>
                      <a:schemeClr val="accent3">
                        <a:lumMod val="60000"/>
                        <a:lumOff val="40000"/>
                      </a:schemeClr>
                    </a:solidFill>
                  </a:tcPr>
                </a:tc>
              </a:tr>
              <a:tr h="370840">
                <a:tc vMerge="1">
                  <a:txBody>
                    <a:bodyPr/>
                    <a:lstStyle/>
                    <a:p>
                      <a:endParaRPr kumimoji="1" lang="ja-JP" altLang="en-US" dirty="0"/>
                    </a:p>
                  </a:txBody>
                  <a:tcPr/>
                </a:tc>
                <a:tc>
                  <a:txBody>
                    <a:bodyPr/>
                    <a:lstStyle/>
                    <a:p>
                      <a:r>
                        <a:rPr kumimoji="1" lang="en-US" altLang="ja-JP" dirty="0" smtClean="0"/>
                        <a:t>Adv.</a:t>
                      </a:r>
                      <a:r>
                        <a:rPr kumimoji="1" lang="en-US" altLang="ja-JP" baseline="0" dirty="0" smtClean="0"/>
                        <a:t> Virgo</a:t>
                      </a:r>
                      <a:endParaRPr kumimoji="1" lang="ja-JP" altLang="en-US" dirty="0"/>
                    </a:p>
                  </a:txBody>
                  <a:tcPr>
                    <a:solidFill>
                      <a:schemeClr val="accent3">
                        <a:lumMod val="20000"/>
                        <a:lumOff val="80000"/>
                      </a:schemeClr>
                    </a:solidFill>
                  </a:tcPr>
                </a:tc>
                <a:tc>
                  <a:txBody>
                    <a:bodyPr/>
                    <a:lstStyle/>
                    <a:p>
                      <a:r>
                        <a:rPr kumimoji="1" lang="en-US" altLang="ja-JP" dirty="0" smtClean="0"/>
                        <a:t>3 km</a:t>
                      </a:r>
                      <a:endParaRPr kumimoji="1" lang="ja-JP" altLang="en-US" dirty="0"/>
                    </a:p>
                  </a:txBody>
                  <a:tcPr>
                    <a:solidFill>
                      <a:schemeClr val="accent3">
                        <a:lumMod val="20000"/>
                        <a:lumOff val="80000"/>
                      </a:schemeClr>
                    </a:solidFill>
                  </a:tcPr>
                </a:tc>
                <a:tc>
                  <a:txBody>
                    <a:bodyPr/>
                    <a:lstStyle/>
                    <a:p>
                      <a:r>
                        <a:rPr kumimoji="1" lang="en-US" altLang="ja-JP" dirty="0" smtClean="0"/>
                        <a:t>2016~</a:t>
                      </a:r>
                      <a:endParaRPr kumimoji="1" lang="ja-JP" altLang="en-US" dirty="0"/>
                    </a:p>
                  </a:txBody>
                  <a:tcPr>
                    <a:solidFill>
                      <a:schemeClr val="accent3">
                        <a:lumMod val="20000"/>
                        <a:lumOff val="80000"/>
                      </a:schemeClr>
                    </a:solidFill>
                  </a:tcPr>
                </a:tc>
                <a:tc>
                  <a:txBody>
                    <a:bodyPr/>
                    <a:lstStyle/>
                    <a:p>
                      <a:r>
                        <a:rPr kumimoji="1" lang="en-US" altLang="ja-JP" dirty="0" smtClean="0"/>
                        <a:t>Italy</a:t>
                      </a:r>
                      <a:endParaRPr kumimoji="1" lang="ja-JP" altLang="en-US" dirty="0"/>
                    </a:p>
                  </a:txBody>
                  <a:tcPr>
                    <a:solidFill>
                      <a:schemeClr val="accent3">
                        <a:lumMod val="20000"/>
                        <a:lumOff val="80000"/>
                      </a:schemeClr>
                    </a:solidFill>
                  </a:tcPr>
                </a:tc>
              </a:tr>
              <a:tr h="370840">
                <a:tc vMerge="1">
                  <a:txBody>
                    <a:bodyPr/>
                    <a:lstStyle/>
                    <a:p>
                      <a:endParaRPr kumimoji="1" lang="ja-JP" altLang="en-US" dirty="0"/>
                    </a:p>
                  </a:txBody>
                  <a:tcPr/>
                </a:tc>
                <a:tc>
                  <a:txBody>
                    <a:bodyPr/>
                    <a:lstStyle/>
                    <a:p>
                      <a:r>
                        <a:rPr kumimoji="1" lang="en-US" altLang="ja-JP" dirty="0" smtClean="0"/>
                        <a:t>KAGRA</a:t>
                      </a:r>
                      <a:endParaRPr kumimoji="1" lang="ja-JP" altLang="en-US" dirty="0"/>
                    </a:p>
                  </a:txBody>
                  <a:tcPr>
                    <a:solidFill>
                      <a:schemeClr val="accent3">
                        <a:lumMod val="60000"/>
                        <a:lumOff val="40000"/>
                      </a:schemeClr>
                    </a:solidFill>
                  </a:tcPr>
                </a:tc>
                <a:tc>
                  <a:txBody>
                    <a:bodyPr/>
                    <a:lstStyle/>
                    <a:p>
                      <a:r>
                        <a:rPr kumimoji="1" lang="en-US" altLang="ja-JP" dirty="0" smtClean="0"/>
                        <a:t>3 km</a:t>
                      </a:r>
                      <a:endParaRPr kumimoji="1" lang="ja-JP" altLang="en-US" dirty="0"/>
                    </a:p>
                  </a:txBody>
                  <a:tcPr>
                    <a:solidFill>
                      <a:schemeClr val="accent3">
                        <a:lumMod val="60000"/>
                        <a:lumOff val="40000"/>
                      </a:schemeClr>
                    </a:solidFill>
                  </a:tcPr>
                </a:tc>
                <a:tc>
                  <a:txBody>
                    <a:bodyPr/>
                    <a:lstStyle/>
                    <a:p>
                      <a:r>
                        <a:rPr kumimoji="1" lang="en-US" altLang="ja-JP" dirty="0" smtClean="0"/>
                        <a:t>2018~</a:t>
                      </a:r>
                      <a:endParaRPr kumimoji="1" lang="ja-JP" altLang="en-US" dirty="0"/>
                    </a:p>
                  </a:txBody>
                  <a:tcPr>
                    <a:solidFill>
                      <a:schemeClr val="accent3">
                        <a:lumMod val="60000"/>
                        <a:lumOff val="40000"/>
                      </a:schemeClr>
                    </a:solidFill>
                  </a:tcPr>
                </a:tc>
                <a:tc>
                  <a:txBody>
                    <a:bodyPr/>
                    <a:lstStyle/>
                    <a:p>
                      <a:r>
                        <a:rPr kumimoji="1" lang="en-US" altLang="ja-JP" dirty="0" smtClean="0"/>
                        <a:t>Japan</a:t>
                      </a:r>
                      <a:endParaRPr kumimoji="1" lang="ja-JP" altLang="en-US" dirty="0"/>
                    </a:p>
                  </a:txBody>
                  <a:tcPr>
                    <a:solidFill>
                      <a:schemeClr val="accent3">
                        <a:lumMod val="60000"/>
                        <a:lumOff val="40000"/>
                      </a:schemeClr>
                    </a:solidFill>
                  </a:tcPr>
                </a:tc>
              </a:tr>
              <a:tr h="370840">
                <a:tc>
                  <a:txBody>
                    <a:bodyPr/>
                    <a:lstStyle/>
                    <a:p>
                      <a:r>
                        <a:rPr kumimoji="1" lang="en-US" altLang="ja-JP" dirty="0" smtClean="0"/>
                        <a:t>3rd</a:t>
                      </a:r>
                      <a:endParaRPr kumimoji="1" lang="ja-JP" altLang="en-US" dirty="0"/>
                    </a:p>
                  </a:txBody>
                  <a:tcPr>
                    <a:solidFill>
                      <a:schemeClr val="accent1">
                        <a:lumMod val="60000"/>
                        <a:lumOff val="40000"/>
                      </a:schemeClr>
                    </a:solidFill>
                  </a:tcPr>
                </a:tc>
                <a:tc>
                  <a:txBody>
                    <a:bodyPr/>
                    <a:lstStyle/>
                    <a:p>
                      <a:r>
                        <a:rPr kumimoji="1" lang="en-US" altLang="ja-JP" dirty="0" smtClean="0"/>
                        <a:t>ET</a:t>
                      </a:r>
                      <a:endParaRPr kumimoji="1" lang="ja-JP" altLang="en-US" dirty="0"/>
                    </a:p>
                  </a:txBody>
                  <a:tcPr>
                    <a:solidFill>
                      <a:schemeClr val="accent1">
                        <a:lumMod val="60000"/>
                        <a:lumOff val="40000"/>
                      </a:schemeClr>
                    </a:solidFill>
                  </a:tcPr>
                </a:tc>
                <a:tc>
                  <a:txBody>
                    <a:bodyPr/>
                    <a:lstStyle/>
                    <a:p>
                      <a:r>
                        <a:rPr kumimoji="1" lang="en-US" altLang="ja-JP" dirty="0" smtClean="0"/>
                        <a:t>10 km</a:t>
                      </a:r>
                      <a:endParaRPr kumimoji="1" lang="ja-JP" altLang="en-US" dirty="0"/>
                    </a:p>
                  </a:txBody>
                  <a:tcPr>
                    <a:solidFill>
                      <a:schemeClr val="accent1">
                        <a:lumMod val="60000"/>
                        <a:lumOff val="40000"/>
                      </a:schemeClr>
                    </a:solidFill>
                  </a:tcPr>
                </a:tc>
                <a:tc>
                  <a:txBody>
                    <a:bodyPr/>
                    <a:lstStyle/>
                    <a:p>
                      <a:r>
                        <a:rPr kumimoji="1" lang="en-US" altLang="ja-JP" dirty="0" smtClean="0"/>
                        <a:t>2025~</a:t>
                      </a:r>
                      <a:endParaRPr kumimoji="1" lang="ja-JP" altLang="en-US" dirty="0"/>
                    </a:p>
                  </a:txBody>
                  <a:tcPr>
                    <a:solidFill>
                      <a:schemeClr val="accent1">
                        <a:lumMod val="60000"/>
                        <a:lumOff val="40000"/>
                      </a:schemeClr>
                    </a:solidFill>
                  </a:tcPr>
                </a:tc>
                <a:tc>
                  <a:txBody>
                    <a:bodyPr/>
                    <a:lstStyle/>
                    <a:p>
                      <a:endParaRPr kumimoji="1" lang="ja-JP" altLang="en-US" dirty="0"/>
                    </a:p>
                  </a:txBody>
                  <a:tcPr>
                    <a:solidFill>
                      <a:schemeClr val="accent1">
                        <a:lumMod val="60000"/>
                        <a:lumOff val="40000"/>
                      </a:schemeClr>
                    </a:solidFill>
                  </a:tcPr>
                </a:tc>
              </a:tr>
            </a:tbl>
          </a:graphicData>
        </a:graphic>
      </p:graphicFrame>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104" y="2181448"/>
            <a:ext cx="3381375" cy="2257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円/楕円 14"/>
          <p:cNvSpPr/>
          <p:nvPr/>
        </p:nvSpPr>
        <p:spPr>
          <a:xfrm>
            <a:off x="7001520" y="2852937"/>
            <a:ext cx="162768" cy="16276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円/楕円 18"/>
          <p:cNvSpPr/>
          <p:nvPr/>
        </p:nvSpPr>
        <p:spPr>
          <a:xfrm>
            <a:off x="5849392" y="2771553"/>
            <a:ext cx="162768" cy="16276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円/楕円 19"/>
          <p:cNvSpPr/>
          <p:nvPr/>
        </p:nvSpPr>
        <p:spPr>
          <a:xfrm>
            <a:off x="5714752" y="2669277"/>
            <a:ext cx="162768" cy="16276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円/楕円 20"/>
          <p:cNvSpPr/>
          <p:nvPr/>
        </p:nvSpPr>
        <p:spPr>
          <a:xfrm>
            <a:off x="8280650" y="2945569"/>
            <a:ext cx="162768" cy="16276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円/楕円 21"/>
          <p:cNvSpPr/>
          <p:nvPr/>
        </p:nvSpPr>
        <p:spPr>
          <a:xfrm>
            <a:off x="8103359" y="2847856"/>
            <a:ext cx="162768" cy="16276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円/楕円 22"/>
          <p:cNvSpPr/>
          <p:nvPr/>
        </p:nvSpPr>
        <p:spPr>
          <a:xfrm>
            <a:off x="6929512" y="2924418"/>
            <a:ext cx="162768" cy="162768"/>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p:cNvSpPr/>
          <p:nvPr/>
        </p:nvSpPr>
        <p:spPr>
          <a:xfrm>
            <a:off x="6619078" y="1475492"/>
            <a:ext cx="761234" cy="369332"/>
          </a:xfrm>
          <a:prstGeom prst="rect">
            <a:avLst/>
          </a:prstGeom>
        </p:spPr>
        <p:txBody>
          <a:bodyPr wrap="none">
            <a:spAutoFit/>
          </a:bodyPr>
          <a:lstStyle/>
          <a:p>
            <a:r>
              <a:rPr kumimoji="1" lang="en-US" altLang="ja-JP" b="1" dirty="0">
                <a:solidFill>
                  <a:srgbClr val="FF0000"/>
                </a:solidFill>
              </a:rPr>
              <a:t>TAMA</a:t>
            </a:r>
            <a:endParaRPr kumimoji="1" lang="ja-JP" altLang="en-US" b="1" dirty="0">
              <a:solidFill>
                <a:srgbClr val="FF0000"/>
              </a:solidFill>
            </a:endParaRPr>
          </a:p>
        </p:txBody>
      </p:sp>
      <p:cxnSp>
        <p:nvCxnSpPr>
          <p:cNvPr id="18" name="直線矢印コネクタ 17"/>
          <p:cNvCxnSpPr>
            <a:stCxn id="16" idx="2"/>
            <a:endCxn id="15" idx="0"/>
          </p:cNvCxnSpPr>
          <p:nvPr/>
        </p:nvCxnSpPr>
        <p:spPr>
          <a:xfrm>
            <a:off x="6999695" y="1844824"/>
            <a:ext cx="83209" cy="100811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0" name="正方形/長方形 29"/>
          <p:cNvSpPr/>
          <p:nvPr/>
        </p:nvSpPr>
        <p:spPr>
          <a:xfrm>
            <a:off x="5560307" y="1475492"/>
            <a:ext cx="595869" cy="369332"/>
          </a:xfrm>
          <a:prstGeom prst="rect">
            <a:avLst/>
          </a:prstGeom>
        </p:spPr>
        <p:txBody>
          <a:bodyPr wrap="none">
            <a:spAutoFit/>
          </a:bodyPr>
          <a:lstStyle/>
          <a:p>
            <a:r>
              <a:rPr kumimoji="1" lang="en-US" altLang="ja-JP" b="1" dirty="0" smtClean="0">
                <a:solidFill>
                  <a:srgbClr val="FF0000"/>
                </a:solidFill>
              </a:rPr>
              <a:t>GEO</a:t>
            </a:r>
            <a:endParaRPr kumimoji="1" lang="ja-JP" altLang="en-US" b="1" dirty="0">
              <a:solidFill>
                <a:srgbClr val="FF0000"/>
              </a:solidFill>
            </a:endParaRPr>
          </a:p>
        </p:txBody>
      </p:sp>
      <p:cxnSp>
        <p:nvCxnSpPr>
          <p:cNvPr id="31" name="直線矢印コネクタ 30"/>
          <p:cNvCxnSpPr>
            <a:stCxn id="30" idx="2"/>
            <a:endCxn id="20" idx="0"/>
          </p:cNvCxnSpPr>
          <p:nvPr/>
        </p:nvCxnSpPr>
        <p:spPr>
          <a:xfrm flipH="1">
            <a:off x="5796136" y="1844824"/>
            <a:ext cx="62106" cy="82445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2" name="正方形/長方形 31"/>
          <p:cNvSpPr/>
          <p:nvPr/>
        </p:nvSpPr>
        <p:spPr>
          <a:xfrm>
            <a:off x="5508104" y="3862789"/>
            <a:ext cx="1364028" cy="646331"/>
          </a:xfrm>
          <a:prstGeom prst="rect">
            <a:avLst/>
          </a:prstGeom>
          <a:solidFill>
            <a:schemeClr val="bg1"/>
          </a:solidFill>
        </p:spPr>
        <p:txBody>
          <a:bodyPr wrap="none">
            <a:spAutoFit/>
          </a:bodyPr>
          <a:lstStyle/>
          <a:p>
            <a:pPr algn="ctr"/>
            <a:r>
              <a:rPr kumimoji="1" lang="en-US" altLang="ja-JP" b="1" dirty="0" smtClean="0">
                <a:solidFill>
                  <a:srgbClr val="FF0000"/>
                </a:solidFill>
              </a:rPr>
              <a:t>Virgo</a:t>
            </a:r>
          </a:p>
          <a:p>
            <a:pPr algn="ctr"/>
            <a:r>
              <a:rPr kumimoji="1" lang="ja-JP" altLang="en-US" b="1" dirty="0" smtClean="0">
                <a:solidFill>
                  <a:srgbClr val="00B050"/>
                </a:solidFill>
              </a:rPr>
              <a:t>→</a:t>
            </a:r>
            <a:r>
              <a:rPr kumimoji="1" lang="en-US" altLang="ja-JP" b="1" dirty="0" smtClean="0">
                <a:solidFill>
                  <a:srgbClr val="00B050"/>
                </a:solidFill>
              </a:rPr>
              <a:t>Adv. Virgo</a:t>
            </a:r>
            <a:endParaRPr kumimoji="1" lang="ja-JP" altLang="en-US" b="1" dirty="0">
              <a:solidFill>
                <a:srgbClr val="00B050"/>
              </a:solidFill>
            </a:endParaRPr>
          </a:p>
        </p:txBody>
      </p:sp>
      <p:cxnSp>
        <p:nvCxnSpPr>
          <p:cNvPr id="33" name="直線矢印コネクタ 32"/>
          <p:cNvCxnSpPr>
            <a:stCxn id="32" idx="0"/>
            <a:endCxn id="19" idx="4"/>
          </p:cNvCxnSpPr>
          <p:nvPr/>
        </p:nvCxnSpPr>
        <p:spPr>
          <a:xfrm flipH="1" flipV="1">
            <a:off x="5930776" y="2934321"/>
            <a:ext cx="259342" cy="92846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1" name="直線矢印コネクタ 40"/>
          <p:cNvCxnSpPr>
            <a:endCxn id="22" idx="0"/>
          </p:cNvCxnSpPr>
          <p:nvPr/>
        </p:nvCxnSpPr>
        <p:spPr>
          <a:xfrm flipH="1">
            <a:off x="8184743" y="1844824"/>
            <a:ext cx="81383" cy="100303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3" name="正方形/長方形 42"/>
          <p:cNvSpPr/>
          <p:nvPr/>
        </p:nvSpPr>
        <p:spPr>
          <a:xfrm>
            <a:off x="7596336" y="1196752"/>
            <a:ext cx="1324080" cy="646331"/>
          </a:xfrm>
          <a:prstGeom prst="rect">
            <a:avLst/>
          </a:prstGeom>
        </p:spPr>
        <p:txBody>
          <a:bodyPr wrap="none">
            <a:spAutoFit/>
          </a:bodyPr>
          <a:lstStyle/>
          <a:p>
            <a:pPr algn="ctr"/>
            <a:r>
              <a:rPr kumimoji="1" lang="en-US" altLang="ja-JP" b="1" dirty="0" smtClean="0">
                <a:solidFill>
                  <a:srgbClr val="FF0000"/>
                </a:solidFill>
              </a:rPr>
              <a:t>LIGO</a:t>
            </a:r>
          </a:p>
          <a:p>
            <a:pPr algn="ctr"/>
            <a:r>
              <a:rPr kumimoji="1" lang="ja-JP" altLang="en-US" b="1" dirty="0" smtClean="0">
                <a:solidFill>
                  <a:srgbClr val="00B050"/>
                </a:solidFill>
              </a:rPr>
              <a:t>→</a:t>
            </a:r>
            <a:r>
              <a:rPr kumimoji="1" lang="en-US" altLang="ja-JP" b="1" dirty="0" smtClean="0">
                <a:solidFill>
                  <a:srgbClr val="00B050"/>
                </a:solidFill>
              </a:rPr>
              <a:t>Adv. LIGO</a:t>
            </a:r>
            <a:endParaRPr kumimoji="1" lang="ja-JP" altLang="en-US" b="1" dirty="0">
              <a:solidFill>
                <a:srgbClr val="00B050"/>
              </a:solidFill>
            </a:endParaRPr>
          </a:p>
        </p:txBody>
      </p:sp>
      <p:cxnSp>
        <p:nvCxnSpPr>
          <p:cNvPr id="46" name="直線矢印コネクタ 45"/>
          <p:cNvCxnSpPr>
            <a:endCxn id="21" idx="0"/>
          </p:cNvCxnSpPr>
          <p:nvPr/>
        </p:nvCxnSpPr>
        <p:spPr>
          <a:xfrm>
            <a:off x="8280650" y="1844824"/>
            <a:ext cx="81384" cy="110074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9" name="直線矢印コネクタ 48"/>
          <p:cNvCxnSpPr>
            <a:stCxn id="52" idx="0"/>
            <a:endCxn id="23" idx="4"/>
          </p:cNvCxnSpPr>
          <p:nvPr/>
        </p:nvCxnSpPr>
        <p:spPr>
          <a:xfrm flipH="1" flipV="1">
            <a:off x="7010896" y="3087186"/>
            <a:ext cx="441738" cy="845870"/>
          </a:xfrm>
          <a:prstGeom prst="straightConnector1">
            <a:avLst/>
          </a:prstGeom>
          <a:ln w="38100">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52" name="正方形/長方形 51"/>
          <p:cNvSpPr/>
          <p:nvPr/>
        </p:nvSpPr>
        <p:spPr>
          <a:xfrm>
            <a:off x="7020272" y="3933056"/>
            <a:ext cx="864724" cy="369332"/>
          </a:xfrm>
          <a:prstGeom prst="rect">
            <a:avLst/>
          </a:prstGeom>
          <a:solidFill>
            <a:schemeClr val="bg1"/>
          </a:solidFill>
        </p:spPr>
        <p:txBody>
          <a:bodyPr wrap="none">
            <a:spAutoFit/>
          </a:bodyPr>
          <a:lstStyle/>
          <a:p>
            <a:r>
              <a:rPr kumimoji="1" lang="en-US" altLang="ja-JP" b="1" dirty="0" smtClean="0">
                <a:solidFill>
                  <a:srgbClr val="00B050"/>
                </a:solidFill>
              </a:rPr>
              <a:t>KAGRA</a:t>
            </a:r>
            <a:endParaRPr kumimoji="1" lang="ja-JP" altLang="en-US" b="1" dirty="0">
              <a:solidFill>
                <a:srgbClr val="00B050"/>
              </a:solidFill>
            </a:endParaRPr>
          </a:p>
        </p:txBody>
      </p:sp>
      <p:sp>
        <p:nvSpPr>
          <p:cNvPr id="61" name="コンテンツ プレースホルダー 1"/>
          <p:cNvSpPr>
            <a:spLocks noGrp="1"/>
          </p:cNvSpPr>
          <p:nvPr>
            <p:ph idx="1"/>
          </p:nvPr>
        </p:nvSpPr>
        <p:spPr>
          <a:xfrm>
            <a:off x="107504" y="4797152"/>
            <a:ext cx="9073008" cy="1368152"/>
          </a:xfrm>
          <a:noFill/>
        </p:spPr>
        <p:txBody>
          <a:bodyPr>
            <a:normAutofit/>
          </a:bodyPr>
          <a:lstStyle/>
          <a:p>
            <a:r>
              <a:rPr kumimoji="1" lang="ja-JP" altLang="en-US" b="1" dirty="0" smtClean="0">
                <a:latin typeface="+mj-ea"/>
                <a:ea typeface="+mj-ea"/>
              </a:rPr>
              <a:t>第</a:t>
            </a:r>
            <a:r>
              <a:rPr kumimoji="1" lang="en-US" altLang="ja-JP" b="1" dirty="0" smtClean="0">
                <a:latin typeface="+mj-ea"/>
                <a:ea typeface="+mj-ea"/>
              </a:rPr>
              <a:t>1</a:t>
            </a:r>
            <a:r>
              <a:rPr kumimoji="1" lang="ja-JP" altLang="en-US" b="1" dirty="0" smtClean="0">
                <a:latin typeface="+mj-ea"/>
                <a:ea typeface="+mj-ea"/>
              </a:rPr>
              <a:t>世代検出器による観測では重力波は検出されなかった</a:t>
            </a:r>
            <a:endParaRPr kumimoji="1" lang="en-US" altLang="ja-JP" b="1" dirty="0" smtClean="0">
              <a:latin typeface="+mj-ea"/>
              <a:ea typeface="+mj-ea"/>
            </a:endParaRPr>
          </a:p>
          <a:p>
            <a:r>
              <a:rPr kumimoji="1" lang="ja-JP" altLang="en-US" b="1" u="sng" dirty="0" smtClean="0">
                <a:solidFill>
                  <a:srgbClr val="00B050"/>
                </a:solidFill>
                <a:latin typeface="HGｺﾞｼｯｸE" panose="020B0909000000000000" pitchFamily="49" charset="-128"/>
                <a:ea typeface="HGｺﾞｼｯｸE" panose="020B0909000000000000" pitchFamily="49" charset="-128"/>
              </a:rPr>
              <a:t>第</a:t>
            </a:r>
            <a:r>
              <a:rPr kumimoji="1" lang="en-US" altLang="ja-JP" b="1" u="sng" dirty="0" smtClean="0">
                <a:solidFill>
                  <a:srgbClr val="00B050"/>
                </a:solidFill>
                <a:latin typeface="+mj-lt"/>
                <a:ea typeface="HGｺﾞｼｯｸE" panose="020B0909000000000000" pitchFamily="49" charset="-128"/>
              </a:rPr>
              <a:t>2</a:t>
            </a:r>
            <a:r>
              <a:rPr kumimoji="1" lang="ja-JP" altLang="en-US" b="1" u="sng" dirty="0" smtClean="0">
                <a:solidFill>
                  <a:srgbClr val="00B050"/>
                </a:solidFill>
                <a:latin typeface="HGｺﾞｼｯｸE" panose="020B0909000000000000" pitchFamily="49" charset="-128"/>
                <a:ea typeface="HGｺﾞｼｯｸE" panose="020B0909000000000000" pitchFamily="49" charset="-128"/>
              </a:rPr>
              <a:t>世代検出器</a:t>
            </a:r>
            <a:r>
              <a:rPr kumimoji="1" lang="ja-JP" altLang="en-US" b="1" dirty="0" smtClean="0">
                <a:latin typeface="+mj-lt"/>
                <a:ea typeface="+mj-ea"/>
              </a:rPr>
              <a:t>の建設・アップグレードが進行中、</a:t>
            </a:r>
            <a:r>
              <a:rPr kumimoji="1" lang="ja-JP" altLang="en-US" b="1" u="sng" dirty="0" smtClean="0">
                <a:solidFill>
                  <a:srgbClr val="FF0000"/>
                </a:solidFill>
                <a:latin typeface="HGｺﾞｼｯｸE" panose="020B0909000000000000" pitchFamily="49" charset="-128"/>
                <a:ea typeface="HGｺﾞｼｯｸE" panose="020B0909000000000000" pitchFamily="49" charset="-128"/>
              </a:rPr>
              <a:t>初検出</a:t>
            </a:r>
            <a:r>
              <a:rPr kumimoji="1" lang="ja-JP" altLang="en-US" b="1" dirty="0" smtClean="0">
                <a:latin typeface="+mj-lt"/>
                <a:ea typeface="+mj-ea"/>
              </a:rPr>
              <a:t>を目指す</a:t>
            </a:r>
            <a:endParaRPr kumimoji="1" lang="en-US" altLang="ja-JP" b="1" dirty="0" smtClean="0">
              <a:latin typeface="+mj-lt"/>
              <a:ea typeface="+mj-ea"/>
            </a:endParaRPr>
          </a:p>
        </p:txBody>
      </p:sp>
    </p:spTree>
    <p:extLst>
      <p:ext uri="{BB962C8B-B14F-4D97-AF65-F5344CB8AC3E}">
        <p14:creationId xmlns:p14="http://schemas.microsoft.com/office/powerpoint/2010/main" val="779774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smtClean="0"/>
              <a:t>大型低温重力波</a:t>
            </a:r>
            <a:r>
              <a:rPr kumimoji="1" lang="ja-JP" altLang="en-US" dirty="0"/>
              <a:t>望遠鏡</a:t>
            </a:r>
            <a:r>
              <a:rPr kumimoji="1" lang="en-US" altLang="ja-JP" dirty="0" smtClean="0"/>
              <a:t>KAGRA</a:t>
            </a:r>
            <a:endParaRPr kumimoji="1" lang="ja-JP" altLang="en-US" dirty="0"/>
          </a:p>
        </p:txBody>
      </p:sp>
      <p:sp>
        <p:nvSpPr>
          <p:cNvPr id="4" name="スライド番号プレースホルダー 3"/>
          <p:cNvSpPr>
            <a:spLocks noGrp="1"/>
          </p:cNvSpPr>
          <p:nvPr>
            <p:ph type="sldNum" sz="quarter" idx="11"/>
          </p:nvPr>
        </p:nvSpPr>
        <p:spPr/>
        <p:txBody>
          <a:bodyPr/>
          <a:lstStyle/>
          <a:p>
            <a:fld id="{F6F58ED1-7DA8-44AB-BE95-40629BCD7483}" type="slidenum">
              <a:rPr lang="de-DE" smtClean="0"/>
              <a:pPr/>
              <a:t>8</a:t>
            </a:fld>
            <a:endParaRPr lang="de-DE" dirty="0"/>
          </a:p>
        </p:txBody>
      </p:sp>
      <p:sp>
        <p:nvSpPr>
          <p:cNvPr id="5" name="正方形/長方形 4"/>
          <p:cNvSpPr/>
          <p:nvPr/>
        </p:nvSpPr>
        <p:spPr>
          <a:xfrm>
            <a:off x="5513276" y="107340"/>
            <a:ext cx="3523220" cy="369332"/>
          </a:xfrm>
          <a:prstGeom prst="rect">
            <a:avLst/>
          </a:prstGeom>
        </p:spPr>
        <p:txBody>
          <a:bodyPr wrap="square">
            <a:spAutoFit/>
          </a:bodyPr>
          <a:lstStyle/>
          <a:p>
            <a:pPr lvl="0" algn="r"/>
            <a:r>
              <a:rPr lang="en-US" altLang="ja-JP" b="1" dirty="0" smtClean="0">
                <a:solidFill>
                  <a:schemeClr val="accent6">
                    <a:lumMod val="60000"/>
                    <a:lumOff val="40000"/>
                  </a:schemeClr>
                </a:solidFill>
              </a:rPr>
              <a:t>1. </a:t>
            </a:r>
            <a:r>
              <a:rPr lang="ja-JP" altLang="en-US" b="1" dirty="0" smtClean="0">
                <a:solidFill>
                  <a:schemeClr val="accent6">
                    <a:lumMod val="60000"/>
                    <a:lumOff val="40000"/>
                  </a:schemeClr>
                </a:solidFill>
              </a:rPr>
              <a:t>研究動機</a:t>
            </a:r>
            <a:endParaRPr kumimoji="1" lang="ja-JP" altLang="en-US" b="1" dirty="0">
              <a:solidFill>
                <a:schemeClr val="accent6">
                  <a:lumMod val="60000"/>
                  <a:lumOff val="40000"/>
                </a:schemeClr>
              </a:solidFill>
            </a:endParaRPr>
          </a:p>
        </p:txBody>
      </p:sp>
      <p:pic>
        <p:nvPicPr>
          <p:cNvPr id="1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355" y="1106796"/>
            <a:ext cx="4476212" cy="3175145"/>
          </a:xfrm>
          <a:prstGeom prst="rect">
            <a:avLst/>
          </a:prstGeom>
          <a:solidFill>
            <a:schemeClr val="bg1"/>
          </a:solidFill>
          <a:ln>
            <a:noFill/>
          </a:ln>
          <a:effectLst/>
        </p:spPr>
      </p:pic>
      <p:cxnSp>
        <p:nvCxnSpPr>
          <p:cNvPr id="11" name="直線矢印コネクタ 10"/>
          <p:cNvCxnSpPr/>
          <p:nvPr/>
        </p:nvCxnSpPr>
        <p:spPr>
          <a:xfrm flipV="1">
            <a:off x="2584853" y="3104530"/>
            <a:ext cx="1884249" cy="598851"/>
          </a:xfrm>
          <a:prstGeom prst="straightConnector1">
            <a:avLst/>
          </a:prstGeom>
          <a:ln w="28575">
            <a:solidFill>
              <a:srgbClr val="FFFF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2" name="正方形/長方形 11"/>
          <p:cNvSpPr/>
          <p:nvPr/>
        </p:nvSpPr>
        <p:spPr>
          <a:xfrm>
            <a:off x="3241133" y="3452910"/>
            <a:ext cx="806631" cy="461665"/>
          </a:xfrm>
          <a:prstGeom prst="rect">
            <a:avLst/>
          </a:prstGeom>
        </p:spPr>
        <p:txBody>
          <a:bodyPr wrap="none">
            <a:spAutoFit/>
          </a:bodyPr>
          <a:lstStyle/>
          <a:p>
            <a:r>
              <a:rPr lang="en-US" altLang="ja-JP" sz="2400" b="1" dirty="0">
                <a:solidFill>
                  <a:srgbClr val="FFFF00"/>
                </a:solidFill>
              </a:rPr>
              <a:t>3 km</a:t>
            </a:r>
          </a:p>
        </p:txBody>
      </p:sp>
      <p:cxnSp>
        <p:nvCxnSpPr>
          <p:cNvPr id="13" name="直線矢印コネクタ 12"/>
          <p:cNvCxnSpPr/>
          <p:nvPr/>
        </p:nvCxnSpPr>
        <p:spPr>
          <a:xfrm>
            <a:off x="349371" y="2895297"/>
            <a:ext cx="845727" cy="602829"/>
          </a:xfrm>
          <a:prstGeom prst="straightConnector1">
            <a:avLst/>
          </a:prstGeom>
          <a:ln w="28575">
            <a:solidFill>
              <a:srgbClr val="FFFF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4" name="正方形/長方形 13"/>
          <p:cNvSpPr/>
          <p:nvPr/>
        </p:nvSpPr>
        <p:spPr>
          <a:xfrm>
            <a:off x="277114" y="3414533"/>
            <a:ext cx="806631" cy="461665"/>
          </a:xfrm>
          <a:prstGeom prst="rect">
            <a:avLst/>
          </a:prstGeom>
        </p:spPr>
        <p:txBody>
          <a:bodyPr wrap="none">
            <a:spAutoFit/>
          </a:bodyPr>
          <a:lstStyle/>
          <a:p>
            <a:r>
              <a:rPr lang="en-US" altLang="ja-JP" sz="2400" b="1" dirty="0">
                <a:solidFill>
                  <a:srgbClr val="FFFF00"/>
                </a:solidFill>
              </a:rPr>
              <a:t>3 km</a:t>
            </a:r>
          </a:p>
        </p:txBody>
      </p:sp>
      <p:cxnSp>
        <p:nvCxnSpPr>
          <p:cNvPr id="15" name="直線矢印コネクタ 14"/>
          <p:cNvCxnSpPr/>
          <p:nvPr/>
        </p:nvCxnSpPr>
        <p:spPr>
          <a:xfrm>
            <a:off x="1851597" y="1106796"/>
            <a:ext cx="0" cy="2346114"/>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6" name="正方形/長方形 15"/>
          <p:cNvSpPr/>
          <p:nvPr/>
        </p:nvSpPr>
        <p:spPr>
          <a:xfrm>
            <a:off x="1963537" y="1728109"/>
            <a:ext cx="2701029" cy="461665"/>
          </a:xfrm>
          <a:prstGeom prst="rect">
            <a:avLst/>
          </a:prstGeom>
          <a:solidFill>
            <a:schemeClr val="bg1">
              <a:alpha val="50000"/>
            </a:schemeClr>
          </a:solidFill>
        </p:spPr>
        <p:txBody>
          <a:bodyPr wrap="square">
            <a:spAutoFit/>
          </a:bodyPr>
          <a:lstStyle/>
          <a:p>
            <a:r>
              <a:rPr lang="ja-JP" altLang="en-US" sz="2400" b="1" dirty="0" smtClean="0">
                <a:solidFill>
                  <a:srgbClr val="FF0000"/>
                </a:solidFill>
              </a:rPr>
              <a:t>山頂</a:t>
            </a:r>
            <a:r>
              <a:rPr lang="ja-JP" altLang="en-US" sz="2400" b="1" dirty="0" smtClean="0">
                <a:solidFill>
                  <a:srgbClr val="FF0000"/>
                </a:solidFill>
              </a:rPr>
              <a:t>から～</a:t>
            </a:r>
            <a:r>
              <a:rPr lang="en-US" altLang="ja-JP" sz="2400" b="1" dirty="0" smtClean="0">
                <a:solidFill>
                  <a:srgbClr val="FF0000"/>
                </a:solidFill>
              </a:rPr>
              <a:t>1000 m</a:t>
            </a:r>
            <a:endParaRPr lang="en-US" altLang="ja-JP" sz="2400" b="1" dirty="0">
              <a:solidFill>
                <a:srgbClr val="FF0000"/>
              </a:solidFill>
            </a:endParaRPr>
          </a:p>
        </p:txBody>
      </p:sp>
      <p:sp>
        <p:nvSpPr>
          <p:cNvPr id="17" name="コンテンツ プレースホルダー 1"/>
          <p:cNvSpPr>
            <a:spLocks noGrp="1"/>
          </p:cNvSpPr>
          <p:nvPr>
            <p:ph idx="1"/>
          </p:nvPr>
        </p:nvSpPr>
        <p:spPr>
          <a:xfrm>
            <a:off x="107504" y="4653136"/>
            <a:ext cx="4626923" cy="1512168"/>
          </a:xfrm>
          <a:solidFill>
            <a:schemeClr val="bg1"/>
          </a:solidFill>
        </p:spPr>
        <p:txBody>
          <a:bodyPr>
            <a:normAutofit/>
          </a:bodyPr>
          <a:lstStyle/>
          <a:p>
            <a:r>
              <a:rPr kumimoji="1" lang="ja-JP" altLang="en-US" sz="2000" b="1" dirty="0" smtClean="0"/>
              <a:t>国内の第</a:t>
            </a:r>
            <a:r>
              <a:rPr kumimoji="1" lang="en-US" altLang="ja-JP" sz="2000" b="1" dirty="0" smtClean="0"/>
              <a:t>2</a:t>
            </a:r>
            <a:r>
              <a:rPr kumimoji="1" lang="ja-JP" altLang="en-US" sz="2000" b="1" dirty="0" smtClean="0"/>
              <a:t>世代重力波検出器</a:t>
            </a:r>
            <a:endParaRPr kumimoji="1" lang="en-US" altLang="ja-JP" sz="2000" b="1" dirty="0" smtClean="0"/>
          </a:p>
          <a:p>
            <a:r>
              <a:rPr kumimoji="1" lang="ja-JP" altLang="en-US" sz="2000" b="1" dirty="0" smtClean="0"/>
              <a:t>神岡鉱山の</a:t>
            </a:r>
            <a:r>
              <a:rPr kumimoji="1" lang="ja-JP" altLang="en-US" sz="2000" b="1" u="sng" dirty="0" smtClean="0">
                <a:solidFill>
                  <a:srgbClr val="FF0000"/>
                </a:solidFill>
                <a:latin typeface="HGｺﾞｼｯｸE" panose="020B0909000000000000" pitchFamily="49" charset="-128"/>
                <a:ea typeface="HGｺﾞｼｯｸE" panose="020B0909000000000000" pitchFamily="49" charset="-128"/>
              </a:rPr>
              <a:t>地下環境</a:t>
            </a:r>
            <a:r>
              <a:rPr kumimoji="1" lang="ja-JP" altLang="en-US" sz="2000" b="1" dirty="0" smtClean="0"/>
              <a:t>に建設</a:t>
            </a:r>
            <a:endParaRPr kumimoji="1" lang="en-US" altLang="ja-JP" sz="2000" b="1" dirty="0" smtClean="0"/>
          </a:p>
          <a:p>
            <a:r>
              <a:rPr kumimoji="1" lang="ja-JP" altLang="en-US" sz="2000" b="1" dirty="0" smtClean="0"/>
              <a:t>鏡を</a:t>
            </a:r>
            <a:r>
              <a:rPr kumimoji="1" lang="ja-JP" altLang="en-US" sz="2000" b="1" u="sng" dirty="0" smtClean="0">
                <a:solidFill>
                  <a:srgbClr val="FF0000"/>
                </a:solidFill>
                <a:latin typeface="HGｺﾞｼｯｸE" panose="020B0909000000000000" pitchFamily="49" charset="-128"/>
                <a:ea typeface="HGｺﾞｼｯｸE" panose="020B0909000000000000" pitchFamily="49" charset="-128"/>
              </a:rPr>
              <a:t>極低温に冷却</a:t>
            </a:r>
            <a:r>
              <a:rPr kumimoji="1" lang="ja-JP" altLang="en-US" sz="2000" b="1" dirty="0" smtClean="0"/>
              <a:t>し熱振動を抑える</a:t>
            </a:r>
            <a:endParaRPr kumimoji="1" lang="en-US" altLang="ja-JP" sz="2000" b="1" u="sng" dirty="0" smtClean="0">
              <a:solidFill>
                <a:srgbClr val="FF0000"/>
              </a:solidFill>
              <a:latin typeface="HGｺﾞｼｯｸE" panose="020B0909000000000000" pitchFamily="49" charset="-128"/>
              <a:ea typeface="HGｺﾞｼｯｸE" panose="020B0909000000000000" pitchFamily="49" charset="-128"/>
            </a:endParaRPr>
          </a:p>
        </p:txBody>
      </p:sp>
      <p:pic>
        <p:nvPicPr>
          <p:cNvPr id="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6435" y="3104530"/>
            <a:ext cx="4230061" cy="3175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コンテンツ プレースホルダー 1"/>
          <p:cNvSpPr txBox="1">
            <a:spLocks/>
          </p:cNvSpPr>
          <p:nvPr/>
        </p:nvSpPr>
        <p:spPr>
          <a:xfrm>
            <a:off x="4788024" y="2246973"/>
            <a:ext cx="4626923" cy="1182027"/>
          </a:xfrm>
          <a:prstGeom prst="rect">
            <a:avLst/>
          </a:prstGeom>
          <a:noFill/>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kumimoji="1" lang="ja-JP" altLang="en-US" sz="2000" b="1" dirty="0" smtClean="0">
                <a:latin typeface="+mj-ea"/>
                <a:ea typeface="+mj-ea"/>
              </a:rPr>
              <a:t>トンネル掘削、真空槽導入完了</a:t>
            </a:r>
            <a:endParaRPr kumimoji="1" lang="en-US" altLang="ja-JP" sz="2000" b="1" dirty="0" smtClean="0">
              <a:latin typeface="+mj-ea"/>
              <a:ea typeface="+mj-ea"/>
            </a:endParaRPr>
          </a:p>
          <a:p>
            <a:r>
              <a:rPr kumimoji="1" lang="en-US" altLang="ja-JP" sz="2000" b="1" dirty="0" smtClean="0">
                <a:latin typeface="+mj-ea"/>
                <a:ea typeface="+mj-ea"/>
              </a:rPr>
              <a:t>2018</a:t>
            </a:r>
            <a:r>
              <a:rPr kumimoji="1" lang="ja-JP" altLang="en-US" sz="2000" b="1" dirty="0" smtClean="0">
                <a:latin typeface="+mj-ea"/>
                <a:ea typeface="+mj-ea"/>
              </a:rPr>
              <a:t>年より本観測開始予定</a:t>
            </a:r>
            <a:endParaRPr kumimoji="1" lang="en-US" altLang="ja-JP" sz="2000" b="1" dirty="0" smtClean="0">
              <a:latin typeface="+mj-ea"/>
              <a:ea typeface="+mj-ea"/>
            </a:endParaRPr>
          </a:p>
        </p:txBody>
      </p:sp>
    </p:spTree>
    <p:extLst>
      <p:ext uri="{BB962C8B-B14F-4D97-AF65-F5344CB8AC3E}">
        <p14:creationId xmlns:p14="http://schemas.microsoft.com/office/powerpoint/2010/main" val="33060677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smtClean="0"/>
              <a:t>第</a:t>
            </a:r>
            <a:r>
              <a:rPr kumimoji="1" lang="en-US" altLang="ja-JP" dirty="0" smtClean="0"/>
              <a:t>2</a:t>
            </a:r>
            <a:r>
              <a:rPr kumimoji="1" lang="ja-JP" altLang="en-US" dirty="0" smtClean="0"/>
              <a:t>世代重力波検出器の感度</a:t>
            </a:r>
            <a:endParaRPr kumimoji="1" lang="ja-JP" altLang="en-US" dirty="0"/>
          </a:p>
        </p:txBody>
      </p:sp>
      <p:sp>
        <p:nvSpPr>
          <p:cNvPr id="4" name="スライド番号プレースホルダー 3"/>
          <p:cNvSpPr>
            <a:spLocks noGrp="1"/>
          </p:cNvSpPr>
          <p:nvPr>
            <p:ph type="sldNum" sz="quarter" idx="11"/>
          </p:nvPr>
        </p:nvSpPr>
        <p:spPr/>
        <p:txBody>
          <a:bodyPr/>
          <a:lstStyle/>
          <a:p>
            <a:fld id="{F6F58ED1-7DA8-44AB-BE95-40629BCD7483}" type="slidenum">
              <a:rPr lang="de-DE" smtClean="0"/>
              <a:pPr/>
              <a:t>9</a:t>
            </a:fld>
            <a:endParaRPr lang="de-DE" dirty="0"/>
          </a:p>
        </p:txBody>
      </p:sp>
      <p:sp>
        <p:nvSpPr>
          <p:cNvPr id="5" name="正方形/長方形 4"/>
          <p:cNvSpPr/>
          <p:nvPr/>
        </p:nvSpPr>
        <p:spPr>
          <a:xfrm>
            <a:off x="5513276" y="107340"/>
            <a:ext cx="3523220" cy="369332"/>
          </a:xfrm>
          <a:prstGeom prst="rect">
            <a:avLst/>
          </a:prstGeom>
        </p:spPr>
        <p:txBody>
          <a:bodyPr wrap="square">
            <a:spAutoFit/>
          </a:bodyPr>
          <a:lstStyle/>
          <a:p>
            <a:pPr lvl="0" algn="r"/>
            <a:r>
              <a:rPr lang="en-US" altLang="ja-JP" b="1" dirty="0" smtClean="0">
                <a:solidFill>
                  <a:schemeClr val="accent6">
                    <a:lumMod val="60000"/>
                    <a:lumOff val="40000"/>
                  </a:schemeClr>
                </a:solidFill>
              </a:rPr>
              <a:t>1. </a:t>
            </a:r>
            <a:r>
              <a:rPr lang="ja-JP" altLang="en-US" b="1" dirty="0" smtClean="0">
                <a:solidFill>
                  <a:schemeClr val="accent6">
                    <a:lumMod val="60000"/>
                    <a:lumOff val="40000"/>
                  </a:schemeClr>
                </a:solidFill>
              </a:rPr>
              <a:t>研究動機</a:t>
            </a:r>
            <a:endParaRPr kumimoji="1" lang="ja-JP" altLang="en-US" b="1" dirty="0">
              <a:solidFill>
                <a:schemeClr val="accent6">
                  <a:lumMod val="60000"/>
                  <a:lumOff val="40000"/>
                </a:schemeClr>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24744"/>
            <a:ext cx="8367882" cy="5184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正方形/長方形 6"/>
          <p:cNvSpPr/>
          <p:nvPr/>
        </p:nvSpPr>
        <p:spPr>
          <a:xfrm>
            <a:off x="4572000" y="3255367"/>
            <a:ext cx="2145139" cy="461665"/>
          </a:xfrm>
          <a:prstGeom prst="rect">
            <a:avLst/>
          </a:prstGeom>
          <a:solidFill>
            <a:schemeClr val="bg1"/>
          </a:solidFill>
        </p:spPr>
        <p:txBody>
          <a:bodyPr wrap="none">
            <a:spAutoFit/>
          </a:bodyPr>
          <a:lstStyle/>
          <a:p>
            <a:r>
              <a:rPr kumimoji="1" lang="ja-JP" altLang="en-US" sz="2400" b="1" dirty="0">
                <a:solidFill>
                  <a:srgbClr val="FF0000"/>
                </a:solidFill>
              </a:rPr>
              <a:t>第</a:t>
            </a:r>
            <a:r>
              <a:rPr kumimoji="1" lang="en-US" altLang="ja-JP" sz="2400" b="1" dirty="0">
                <a:solidFill>
                  <a:srgbClr val="FF0000"/>
                </a:solidFill>
              </a:rPr>
              <a:t>1</a:t>
            </a:r>
            <a:r>
              <a:rPr kumimoji="1" lang="ja-JP" altLang="en-US" sz="2400" b="1" dirty="0" smtClean="0">
                <a:solidFill>
                  <a:srgbClr val="FF0000"/>
                </a:solidFill>
              </a:rPr>
              <a:t>世代 </a:t>
            </a:r>
            <a:r>
              <a:rPr kumimoji="1" lang="en-US" altLang="ja-JP" sz="2400" b="1" dirty="0" smtClean="0">
                <a:solidFill>
                  <a:srgbClr val="FF0000"/>
                </a:solidFill>
              </a:rPr>
              <a:t>(LIGO)</a:t>
            </a:r>
            <a:endParaRPr lang="ja-JP" altLang="en-US" sz="2400" dirty="0">
              <a:solidFill>
                <a:srgbClr val="FF0000"/>
              </a:solidFill>
            </a:endParaRPr>
          </a:p>
        </p:txBody>
      </p:sp>
      <p:sp>
        <p:nvSpPr>
          <p:cNvPr id="29" name="正方形/長方形 28"/>
          <p:cNvSpPr/>
          <p:nvPr/>
        </p:nvSpPr>
        <p:spPr>
          <a:xfrm rot="20467043">
            <a:off x="6309383" y="4241969"/>
            <a:ext cx="2434705" cy="461665"/>
          </a:xfrm>
          <a:prstGeom prst="rect">
            <a:avLst/>
          </a:prstGeom>
          <a:solidFill>
            <a:schemeClr val="bg1"/>
          </a:solidFill>
        </p:spPr>
        <p:txBody>
          <a:bodyPr wrap="none">
            <a:spAutoFit/>
          </a:bodyPr>
          <a:lstStyle/>
          <a:p>
            <a:r>
              <a:rPr kumimoji="1" lang="ja-JP" altLang="en-US" sz="2400" b="1" dirty="0" smtClean="0">
                <a:solidFill>
                  <a:srgbClr val="0070C0"/>
                </a:solidFill>
              </a:rPr>
              <a:t>第</a:t>
            </a:r>
            <a:r>
              <a:rPr kumimoji="1" lang="en-US" altLang="ja-JP" sz="2400" b="1" dirty="0" smtClean="0">
                <a:solidFill>
                  <a:srgbClr val="0070C0"/>
                </a:solidFill>
              </a:rPr>
              <a:t>2</a:t>
            </a:r>
            <a:r>
              <a:rPr kumimoji="1" lang="ja-JP" altLang="en-US" sz="2400" b="1" dirty="0" smtClean="0">
                <a:solidFill>
                  <a:srgbClr val="0070C0"/>
                </a:solidFill>
              </a:rPr>
              <a:t>世代 </a:t>
            </a:r>
            <a:r>
              <a:rPr kumimoji="1" lang="en-US" altLang="ja-JP" sz="2400" b="1" dirty="0" smtClean="0">
                <a:solidFill>
                  <a:srgbClr val="0070C0"/>
                </a:solidFill>
              </a:rPr>
              <a:t>(KAGRA)</a:t>
            </a:r>
            <a:endParaRPr lang="ja-JP" altLang="en-US" sz="2400" dirty="0">
              <a:solidFill>
                <a:srgbClr val="0070C0"/>
              </a:solidFill>
            </a:endParaRPr>
          </a:p>
        </p:txBody>
      </p:sp>
      <p:sp>
        <p:nvSpPr>
          <p:cNvPr id="34" name="正方形/長方形 33"/>
          <p:cNvSpPr/>
          <p:nvPr/>
        </p:nvSpPr>
        <p:spPr>
          <a:xfrm rot="3112580">
            <a:off x="1108258" y="4493539"/>
            <a:ext cx="1832553" cy="461665"/>
          </a:xfrm>
          <a:prstGeom prst="rect">
            <a:avLst/>
          </a:prstGeom>
          <a:solidFill>
            <a:schemeClr val="bg1"/>
          </a:solidFill>
        </p:spPr>
        <p:txBody>
          <a:bodyPr wrap="none">
            <a:spAutoFit/>
          </a:bodyPr>
          <a:lstStyle/>
          <a:p>
            <a:r>
              <a:rPr kumimoji="1" lang="ja-JP" altLang="en-US" sz="2400" b="1" dirty="0" smtClean="0"/>
              <a:t>第</a:t>
            </a:r>
            <a:r>
              <a:rPr kumimoji="1" lang="en-US" altLang="ja-JP" sz="2400" b="1" dirty="0" smtClean="0"/>
              <a:t>3</a:t>
            </a:r>
            <a:r>
              <a:rPr kumimoji="1" lang="ja-JP" altLang="en-US" sz="2400" b="1" dirty="0" smtClean="0"/>
              <a:t>世代 </a:t>
            </a:r>
            <a:r>
              <a:rPr kumimoji="1" lang="en-US" altLang="ja-JP" sz="2400" b="1" dirty="0" smtClean="0"/>
              <a:t>(ET)</a:t>
            </a:r>
            <a:endParaRPr lang="ja-JP" altLang="en-US" sz="2400" dirty="0"/>
          </a:p>
        </p:txBody>
      </p:sp>
      <p:sp>
        <p:nvSpPr>
          <p:cNvPr id="8" name="右矢印 7"/>
          <p:cNvSpPr/>
          <p:nvPr/>
        </p:nvSpPr>
        <p:spPr>
          <a:xfrm rot="9963475">
            <a:off x="2789468" y="2022736"/>
            <a:ext cx="576064" cy="360040"/>
          </a:xfrm>
          <a:prstGeom prst="rightArrow">
            <a:avLst/>
          </a:prstGeom>
          <a:solidFill>
            <a:schemeClr val="tx1"/>
          </a:solidFill>
          <a:ln w="38100"/>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35" name="右矢印 34"/>
          <p:cNvSpPr/>
          <p:nvPr/>
        </p:nvSpPr>
        <p:spPr>
          <a:xfrm rot="6945336">
            <a:off x="4144881" y="4180718"/>
            <a:ext cx="373617" cy="429493"/>
          </a:xfrm>
          <a:prstGeom prst="rightArrow">
            <a:avLst/>
          </a:prstGeom>
          <a:solidFill>
            <a:schemeClr val="tx1"/>
          </a:solidFill>
          <a:ln w="38100"/>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36" name="右矢印 35"/>
          <p:cNvSpPr/>
          <p:nvPr/>
        </p:nvSpPr>
        <p:spPr>
          <a:xfrm rot="4175604">
            <a:off x="7065339" y="3828386"/>
            <a:ext cx="373617" cy="429493"/>
          </a:xfrm>
          <a:prstGeom prst="rightArrow">
            <a:avLst/>
          </a:prstGeom>
          <a:solidFill>
            <a:schemeClr val="tx1"/>
          </a:solidFill>
          <a:ln w="38100"/>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37" name="正方形/長方形 36"/>
          <p:cNvSpPr/>
          <p:nvPr/>
        </p:nvSpPr>
        <p:spPr>
          <a:xfrm>
            <a:off x="1691680" y="1412776"/>
            <a:ext cx="2646878" cy="461665"/>
          </a:xfrm>
          <a:prstGeom prst="rect">
            <a:avLst/>
          </a:prstGeom>
          <a:solidFill>
            <a:srgbClr val="FFFF00"/>
          </a:solidFill>
          <a:effectLst>
            <a:outerShdw blurRad="50800" dist="38100" dir="2700000" algn="tl" rotWithShape="0">
              <a:prstClr val="black">
                <a:alpha val="40000"/>
              </a:prstClr>
            </a:outerShdw>
          </a:effectLst>
        </p:spPr>
        <p:txBody>
          <a:bodyPr wrap="none">
            <a:spAutoFit/>
          </a:bodyPr>
          <a:lstStyle/>
          <a:p>
            <a:r>
              <a:rPr lang="ja-JP" altLang="en-US" sz="2400" b="1" dirty="0" smtClean="0">
                <a:latin typeface="HGｺﾞｼｯｸE" panose="020B0909000000000000" pitchFamily="49" charset="-128"/>
                <a:ea typeface="HGｺﾞｼｯｸE" panose="020B0909000000000000" pitchFamily="49" charset="-128"/>
              </a:rPr>
              <a:t>地面振動雑音低減</a:t>
            </a:r>
            <a:endParaRPr lang="ja-JP" altLang="en-US" sz="2400" b="1" dirty="0">
              <a:latin typeface="HGｺﾞｼｯｸE" panose="020B0909000000000000" pitchFamily="49" charset="-128"/>
              <a:ea typeface="HGｺﾞｼｯｸE" panose="020B0909000000000000" pitchFamily="49" charset="-128"/>
            </a:endParaRPr>
          </a:p>
        </p:txBody>
      </p:sp>
      <p:sp>
        <p:nvSpPr>
          <p:cNvPr id="38" name="正方形/長方形 37"/>
          <p:cNvSpPr/>
          <p:nvPr/>
        </p:nvSpPr>
        <p:spPr>
          <a:xfrm>
            <a:off x="2264372" y="4047455"/>
            <a:ext cx="1731564" cy="461665"/>
          </a:xfrm>
          <a:prstGeom prst="rect">
            <a:avLst/>
          </a:prstGeom>
          <a:solidFill>
            <a:srgbClr val="92D050"/>
          </a:solidFill>
          <a:effectLst>
            <a:outerShdw blurRad="50800" dist="38100" dir="2700000" algn="tl" rotWithShape="0">
              <a:prstClr val="black">
                <a:alpha val="40000"/>
              </a:prstClr>
            </a:outerShdw>
          </a:effectLst>
        </p:spPr>
        <p:txBody>
          <a:bodyPr wrap="none">
            <a:spAutoFit/>
          </a:bodyPr>
          <a:lstStyle/>
          <a:p>
            <a:r>
              <a:rPr lang="ja-JP" altLang="en-US" sz="2400" b="1" dirty="0" smtClean="0">
                <a:latin typeface="HGｺﾞｼｯｸE" panose="020B0909000000000000" pitchFamily="49" charset="-128"/>
                <a:ea typeface="HGｺﾞｼｯｸE" panose="020B0909000000000000" pitchFamily="49" charset="-128"/>
              </a:rPr>
              <a:t>熱雑音低減</a:t>
            </a:r>
            <a:endParaRPr lang="ja-JP" altLang="en-US" sz="2400" b="1" dirty="0">
              <a:latin typeface="HGｺﾞｼｯｸE" panose="020B0909000000000000" pitchFamily="49" charset="-128"/>
              <a:ea typeface="HGｺﾞｼｯｸE" panose="020B0909000000000000" pitchFamily="49" charset="-128"/>
            </a:endParaRPr>
          </a:p>
        </p:txBody>
      </p:sp>
      <p:sp>
        <p:nvSpPr>
          <p:cNvPr id="39" name="正方形/長方形 38"/>
          <p:cNvSpPr/>
          <p:nvPr/>
        </p:nvSpPr>
        <p:spPr>
          <a:xfrm>
            <a:off x="6743822" y="3255367"/>
            <a:ext cx="2040943" cy="461665"/>
          </a:xfrm>
          <a:prstGeom prst="rect">
            <a:avLst/>
          </a:prstGeom>
          <a:solidFill>
            <a:srgbClr val="FFC000"/>
          </a:solidFill>
          <a:effectLst>
            <a:outerShdw blurRad="50800" dist="38100" dir="2700000" algn="tl" rotWithShape="0">
              <a:prstClr val="black">
                <a:alpha val="40000"/>
              </a:prstClr>
            </a:outerShdw>
          </a:effectLst>
        </p:spPr>
        <p:txBody>
          <a:bodyPr wrap="none">
            <a:spAutoFit/>
          </a:bodyPr>
          <a:lstStyle/>
          <a:p>
            <a:r>
              <a:rPr lang="ja-JP" altLang="en-US" sz="2400" b="1" dirty="0">
                <a:latin typeface="HGｺﾞｼｯｸE" panose="020B0909000000000000" pitchFamily="49" charset="-128"/>
                <a:ea typeface="HGｺﾞｼｯｸE" panose="020B0909000000000000" pitchFamily="49" charset="-128"/>
              </a:rPr>
              <a:t>量子</a:t>
            </a:r>
            <a:r>
              <a:rPr lang="ja-JP" altLang="en-US" sz="2400" b="1" dirty="0" smtClean="0">
                <a:latin typeface="HGｺﾞｼｯｸE" panose="020B0909000000000000" pitchFamily="49" charset="-128"/>
                <a:ea typeface="HGｺﾞｼｯｸE" panose="020B0909000000000000" pitchFamily="49" charset="-128"/>
              </a:rPr>
              <a:t>雑音低減</a:t>
            </a:r>
            <a:endParaRPr lang="ja-JP" altLang="en-US" sz="2400" b="1" dirty="0">
              <a:latin typeface="HGｺﾞｼｯｸE" panose="020B0909000000000000" pitchFamily="49" charset="-128"/>
              <a:ea typeface="HGｺﾞｼｯｸE" panose="020B0909000000000000" pitchFamily="49" charset="-128"/>
            </a:endParaRPr>
          </a:p>
        </p:txBody>
      </p:sp>
      <p:sp>
        <p:nvSpPr>
          <p:cNvPr id="9" name="円/楕円 8"/>
          <p:cNvSpPr/>
          <p:nvPr/>
        </p:nvSpPr>
        <p:spPr>
          <a:xfrm rot="21041338">
            <a:off x="1313197" y="1032695"/>
            <a:ext cx="3441545" cy="1581786"/>
          </a:xfrm>
          <a:prstGeom prst="ellipse">
            <a:avLst/>
          </a:prstGeom>
          <a:noFill/>
          <a:ln w="762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1712549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6"/>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childTnLst>
                                </p:cTn>
                              </p:par>
                            </p:childTnLst>
                          </p:cTn>
                        </p:par>
                        <p:par>
                          <p:cTn id="12" fill="hold">
                            <p:stCondLst>
                              <p:cond delay="0"/>
                            </p:stCondLst>
                            <p:childTnLst>
                              <p:par>
                                <p:cTn id="13" presetID="1" presetClass="entr" presetSubtype="0" fill="hold" grpId="0" nodeType="after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childTnLst>
                                </p:cTn>
                              </p:par>
                            </p:childTnLst>
                          </p:cTn>
                        </p:par>
                        <p:par>
                          <p:cTn id="18" fill="hold">
                            <p:stCondLst>
                              <p:cond delay="0"/>
                            </p:stCondLst>
                            <p:childTnLst>
                              <p:par>
                                <p:cTn id="19" presetID="1" presetClass="entr" presetSubtype="0"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5" grpId="0" animBg="1"/>
      <p:bldP spid="36" grpId="0" animBg="1"/>
      <p:bldP spid="37" grpId="0" animBg="1"/>
      <p:bldP spid="38" grpId="0" animBg="1"/>
      <p:bldP spid="39" grpId="0" animBg="1"/>
      <p:bldP spid="9" grpId="0" animBg="1"/>
    </p:bldLst>
  </p:timing>
</p:sld>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71534</TotalTime>
  <Words>2822</Words>
  <Application>Microsoft Office PowerPoint</Application>
  <PresentationFormat>画面に合わせる (4:3)</PresentationFormat>
  <Paragraphs>570</Paragraphs>
  <Slides>59</Slides>
  <Notes>1</Notes>
  <HiddenSlides>0</HiddenSlides>
  <MMClips>0</MMClips>
  <ScaleCrop>false</ScaleCrop>
  <HeadingPairs>
    <vt:vector size="4" baseType="variant">
      <vt:variant>
        <vt:lpstr>テーマ</vt:lpstr>
      </vt:variant>
      <vt:variant>
        <vt:i4>1</vt:i4>
      </vt:variant>
      <vt:variant>
        <vt:lpstr>スライド タイトル</vt:lpstr>
      </vt:variant>
      <vt:variant>
        <vt:i4>59</vt:i4>
      </vt:variant>
    </vt:vector>
  </HeadingPairs>
  <TitlesOfParts>
    <vt:vector size="60" baseType="lpstr">
      <vt:lpstr>Larissa-Design</vt:lpstr>
      <vt:lpstr>（大型重力波検出器のための低周波防振装置に関する研究）</vt:lpstr>
      <vt:lpstr>博士論文の構成</vt:lpstr>
      <vt:lpstr>本日の流れ</vt:lpstr>
      <vt:lpstr>本日の流れ</vt:lpstr>
      <vt:lpstr>重力波</vt:lpstr>
      <vt:lpstr>重力波の検出方法</vt:lpstr>
      <vt:lpstr>重力波観測プロジェクト</vt:lpstr>
      <vt:lpstr>大型低温重力波望遠鏡KAGRA</vt:lpstr>
      <vt:lpstr>第2世代重力波検出器の感度</vt:lpstr>
      <vt:lpstr>低周波の重力波観測</vt:lpstr>
      <vt:lpstr>本日の流れ</vt:lpstr>
      <vt:lpstr>地面振動雑音</vt:lpstr>
      <vt:lpstr>地面振動雑音に対する要求</vt:lpstr>
      <vt:lpstr>防振の基本原理</vt:lpstr>
      <vt:lpstr>多段振り子/ばね</vt:lpstr>
      <vt:lpstr>低周波防振装置</vt:lpstr>
      <vt:lpstr>SASによる地面振動雑音低減</vt:lpstr>
      <vt:lpstr>SASの実績</vt:lpstr>
      <vt:lpstr>KAGRA-SASの特徴</vt:lpstr>
      <vt:lpstr>KAGRA-SASの構造と配置</vt:lpstr>
      <vt:lpstr>KAGRA-SASの防振性能の見積</vt:lpstr>
      <vt:lpstr>本日の流れ</vt:lpstr>
      <vt:lpstr>制御の必要性</vt:lpstr>
      <vt:lpstr>防振装置のアクティブ制御</vt:lpstr>
      <vt:lpstr>干渉計のフェーズと制御への要求</vt:lpstr>
      <vt:lpstr>KAGRA-SASの制御トポロジー</vt:lpstr>
      <vt:lpstr>センサー・アクチュエータ</vt:lpstr>
      <vt:lpstr>制御ループの切り替え</vt:lpstr>
      <vt:lpstr>制御フィルタ設計</vt:lpstr>
      <vt:lpstr>本日の流れ</vt:lpstr>
      <vt:lpstr>Type-B SAS プロトタイプ</vt:lpstr>
      <vt:lpstr>デジタル制御系</vt:lpstr>
      <vt:lpstr>懸架系の周波数応答チェック</vt:lpstr>
      <vt:lpstr>制御試験結果</vt:lpstr>
      <vt:lpstr>制御試験結果</vt:lpstr>
      <vt:lpstr>制御試験結果</vt:lpstr>
      <vt:lpstr>制御試験結果</vt:lpstr>
      <vt:lpstr>制御試験結果</vt:lpstr>
      <vt:lpstr>長期制御試験</vt:lpstr>
      <vt:lpstr>長期制御試験</vt:lpstr>
      <vt:lpstr>本日の流れ</vt:lpstr>
      <vt:lpstr>まとめ</vt:lpstr>
      <vt:lpstr>今後の課題</vt:lpstr>
      <vt:lpstr>ご静聴ありがとうございました</vt:lpstr>
      <vt:lpstr>Appendices</vt:lpstr>
      <vt:lpstr>大型低温重力波望遠鏡KAGRA</vt:lpstr>
      <vt:lpstr>SASで用いる低周波振動子</vt:lpstr>
      <vt:lpstr>他自由度からのカップリング</vt:lpstr>
      <vt:lpstr>Type-Aの防振性能</vt:lpstr>
      <vt:lpstr>Type-Bpの防振性能</vt:lpstr>
      <vt:lpstr>倒立振り子の制御</vt:lpstr>
      <vt:lpstr>センサーのブレンディング</vt:lpstr>
      <vt:lpstr>センサーのブレンディング</vt:lpstr>
      <vt:lpstr>制御シミュレーションの結果</vt:lpstr>
      <vt:lpstr>制御シミュレーション結果</vt:lpstr>
      <vt:lpstr>制御シミュレーション結果</vt:lpstr>
      <vt:lpstr>制御試験結果</vt:lpstr>
      <vt:lpstr>制御試験結果</vt:lpstr>
      <vt:lpstr>低温化における課題</vt:lpstr>
    </vt:vector>
  </TitlesOfParts>
  <Company>Institut für Gravitationsphysik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Opto-mechanical coupling in a Michelson-Sagnac</dc:title>
  <dc:creator>Henning Kaufer</dc:creator>
  <cp:lastModifiedBy>tsekiguchi</cp:lastModifiedBy>
  <cp:revision>1671</cp:revision>
  <cp:lastPrinted>2015-10-07T06:42:37Z</cp:lastPrinted>
  <dcterms:created xsi:type="dcterms:W3CDTF">2011-01-04T09:05:01Z</dcterms:created>
  <dcterms:modified xsi:type="dcterms:W3CDTF">2016-01-12T20:24:27Z</dcterms:modified>
</cp:coreProperties>
</file>