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8B2F-7D00-4272-888D-A2932CFA27F1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A477-5BBD-405B-A686-870231251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90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8B2F-7D00-4272-888D-A2932CFA27F1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A477-5BBD-405B-A686-870231251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26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8B2F-7D00-4272-888D-A2932CFA27F1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A477-5BBD-405B-A686-870231251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49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8B2F-7D00-4272-888D-A2932CFA27F1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A477-5BBD-405B-A686-870231251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32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8B2F-7D00-4272-888D-A2932CFA27F1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A477-5BBD-405B-A686-870231251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8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8B2F-7D00-4272-888D-A2932CFA27F1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A477-5BBD-405B-A686-870231251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70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8B2F-7D00-4272-888D-A2932CFA27F1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A477-5BBD-405B-A686-870231251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42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8B2F-7D00-4272-888D-A2932CFA27F1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A477-5BBD-405B-A686-870231251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53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8B2F-7D00-4272-888D-A2932CFA27F1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A477-5BBD-405B-A686-870231251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8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8B2F-7D00-4272-888D-A2932CFA27F1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A477-5BBD-405B-A686-870231251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10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8B2F-7D00-4272-888D-A2932CFA27F1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A477-5BBD-405B-A686-870231251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46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88B2F-7D00-4272-888D-A2932CFA27F1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9A477-5BBD-405B-A686-870231251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18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My work in 2015 2-1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kumimoji="1" lang="en-US" altLang="ja-JP" sz="3600" dirty="0" smtClean="0"/>
              <a:t>Hiroki Tanaka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4482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 smtClean="0"/>
              <a:t>Measurement of fiber A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721" y="1825625"/>
            <a:ext cx="4716558" cy="4351338"/>
          </a:xfrm>
        </p:spPr>
      </p:pic>
    </p:spTree>
    <p:extLst>
      <p:ext uri="{BB962C8B-B14F-4D97-AF65-F5344CB8AC3E}">
        <p14:creationId xmlns:p14="http://schemas.microsoft.com/office/powerpoint/2010/main" val="311075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Measurement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</a:t>
            </a:r>
            <a:r>
              <a:rPr lang="en-US" altLang="ja-JP" dirty="0"/>
              <a:t> measured Q of monolithic fiber(fiber A).</a:t>
            </a:r>
          </a:p>
          <a:p>
            <a:r>
              <a:rPr lang="en-US" altLang="ja-JP" dirty="0" smtClean="0"/>
              <a:t>The peak was 86Hz, 88Hz.</a:t>
            </a:r>
            <a:endParaRPr lang="en-US" altLang="ja-JP" dirty="0"/>
          </a:p>
          <a:p>
            <a:r>
              <a:rPr lang="en-US" altLang="ja-JP" dirty="0" smtClean="0"/>
              <a:t>In 86Hz case, the highest Q was 4400, and in 88Hz case, the highest Q was 4100 in room temperature.</a:t>
            </a:r>
          </a:p>
        </p:txBody>
      </p:sp>
    </p:spTree>
    <p:extLst>
      <p:ext uri="{BB962C8B-B14F-4D97-AF65-F5344CB8AC3E}">
        <p14:creationId xmlns:p14="http://schemas.microsoft.com/office/powerpoint/2010/main" val="3916499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Method to get higher Q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 changed the laser, but there was no peak. 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525" y="2884866"/>
            <a:ext cx="4948939" cy="296714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040" y="2600053"/>
            <a:ext cx="3315415" cy="3251962"/>
          </a:xfrm>
          <a:prstGeom prst="rect">
            <a:avLst/>
          </a:prstGeom>
        </p:spPr>
      </p:pic>
      <p:sp>
        <p:nvSpPr>
          <p:cNvPr id="7" name="右矢印 6"/>
          <p:cNvSpPr/>
          <p:nvPr/>
        </p:nvSpPr>
        <p:spPr>
          <a:xfrm>
            <a:off x="4984124" y="3825025"/>
            <a:ext cx="940158" cy="54341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50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 smtClean="0"/>
              <a:t>Method to get higher Q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moved the position of </a:t>
            </a:r>
          </a:p>
          <a:p>
            <a:pPr marL="0" indent="0">
              <a:buNone/>
            </a:pPr>
            <a:r>
              <a:rPr lang="en-US" altLang="ja-JP" dirty="0" smtClean="0"/>
              <a:t>t</a:t>
            </a:r>
            <a:r>
              <a:rPr kumimoji="1" lang="en-US" altLang="ja-JP" dirty="0" smtClean="0"/>
              <a:t>he fiber from the edge of the </a:t>
            </a:r>
          </a:p>
          <a:p>
            <a:pPr marL="0" indent="0">
              <a:buNone/>
            </a:pPr>
            <a:r>
              <a:rPr lang="en-US" altLang="ja-JP" dirty="0"/>
              <a:t>c</a:t>
            </a:r>
            <a:r>
              <a:rPr lang="en-US" altLang="ja-JP" dirty="0" smtClean="0"/>
              <a:t>ircuit of the actuator to the </a:t>
            </a:r>
          </a:p>
          <a:p>
            <a:pPr marL="0" indent="0">
              <a:buNone/>
            </a:pPr>
            <a:r>
              <a:rPr lang="en-US" altLang="ja-JP" dirty="0"/>
              <a:t>c</a:t>
            </a:r>
            <a:r>
              <a:rPr kumimoji="1" lang="en-US" altLang="ja-JP" dirty="0" smtClean="0"/>
              <a:t>enter </a:t>
            </a:r>
            <a:r>
              <a:rPr lang="en-US" altLang="ja-JP" dirty="0" smtClean="0"/>
              <a:t>of the actuator.</a:t>
            </a:r>
          </a:p>
          <a:p>
            <a:pPr marL="0" indent="0">
              <a:buNone/>
            </a:pPr>
            <a:r>
              <a:rPr kumimoji="1" lang="en-US" altLang="ja-JP" dirty="0" smtClean="0"/>
              <a:t>Then, there was a peak in 90.7Hz</a:t>
            </a:r>
          </a:p>
          <a:p>
            <a:pPr marL="0" indent="0">
              <a:buNone/>
            </a:pPr>
            <a:r>
              <a:rPr lang="en-US" altLang="ja-JP" dirty="0" smtClean="0"/>
              <a:t>(Q=3460)</a:t>
            </a:r>
            <a:endParaRPr kumimoji="1"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825543" y="2214351"/>
            <a:ext cx="4765182" cy="357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056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Next step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cooled down the cryostat but there was no peak.</a:t>
            </a:r>
          </a:p>
          <a:p>
            <a:r>
              <a:rPr kumimoji="1" lang="en-US" altLang="ja-JP" dirty="0" smtClean="0"/>
              <a:t>So we are raising the temperature and we </a:t>
            </a:r>
            <a:r>
              <a:rPr lang="en-US" altLang="ja-JP" dirty="0" smtClean="0"/>
              <a:t>will check </a:t>
            </a:r>
            <a:r>
              <a:rPr lang="en-US" altLang="ja-JP" smtClean="0"/>
              <a:t>what’s wrong.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404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134</Words>
  <Application>Microsoft Office PowerPoint</Application>
  <PresentationFormat>ワイド画面</PresentationFormat>
  <Paragraphs>19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My work in 2015 2-1</vt:lpstr>
      <vt:lpstr>Measurement of fiber A</vt:lpstr>
      <vt:lpstr>Measurement</vt:lpstr>
      <vt:lpstr>Method to get higher Q 1</vt:lpstr>
      <vt:lpstr>Method to get higher Q 2</vt:lpstr>
      <vt:lpstr>Next step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work in 2015 2-1</dc:title>
  <dc:creator>田中宏樹</dc:creator>
  <cp:lastModifiedBy>田中宏樹</cp:lastModifiedBy>
  <cp:revision>3</cp:revision>
  <dcterms:created xsi:type="dcterms:W3CDTF">2015-02-16T09:25:18Z</dcterms:created>
  <dcterms:modified xsi:type="dcterms:W3CDTF">2015-02-16T09:43:17Z</dcterms:modified>
</cp:coreProperties>
</file>