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2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06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48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22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71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55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32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6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30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53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15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3EE6-7D97-418B-921E-F00735CD168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C39D-6245-46BB-876F-864316241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0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１１月後半にやったこと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sz="3600" dirty="0" smtClean="0"/>
              <a:t>田中宏樹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3337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Suspension of the sapphire mass</a:t>
            </a:r>
            <a:endParaRPr kumimoji="1" lang="ja-JP" altLang="en-US" dirty="0"/>
          </a:p>
        </p:txBody>
      </p:sp>
      <p:pic>
        <p:nvPicPr>
          <p:cNvPr id="1026" name="Picture 2" descr="https://lh5.googleusercontent.com/-6PHiu1XRyG8/VG7G8lOEhWI/AAAAAAAABvg/dsp3DWs6eJI/w862-h577-no/IMGP69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94" y="1825625"/>
            <a:ext cx="65006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0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Thermometer a</a:t>
            </a:r>
            <a:r>
              <a:rPr kumimoji="1" lang="en-US" altLang="ja-JP" dirty="0" smtClean="0"/>
              <a:t>nd heater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93641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Displacement sensor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3042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T</a:t>
            </a:r>
            <a:r>
              <a:rPr kumimoji="1" lang="en-US" altLang="ja-JP" dirty="0" smtClean="0"/>
              <a:t>he indium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 heated up the heater like the previous page, but the indium didn’t melt down.</a:t>
            </a:r>
          </a:p>
          <a:p>
            <a:r>
              <a:rPr kumimoji="1" lang="en-US" altLang="ja-JP" dirty="0" smtClean="0"/>
              <a:t>So I’m buying a stronger one.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36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Q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 installed the heat link to the block and the fixture. 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2318197"/>
            <a:ext cx="7856113" cy="4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After unbinding the twist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1</a:t>
                </a:r>
                <a:r>
                  <a:rPr kumimoji="1" lang="en-US" altLang="ja-JP" baseline="30000" dirty="0" smtClean="0"/>
                  <a:t>st</a:t>
                </a:r>
                <a:r>
                  <a:rPr kumimoji="1" lang="en-US" altLang="ja-JP" dirty="0" smtClean="0"/>
                  <a:t> mode</a:t>
                </a:r>
                <a:r>
                  <a:rPr lang="en-US" altLang="ja-JP" dirty="0" smtClean="0"/>
                  <a:t>, room </a:t>
                </a:r>
                <a:r>
                  <a:rPr lang="en-US" altLang="ja-JP" dirty="0" err="1" smtClean="0"/>
                  <a:t>temperature:</a:t>
                </a:r>
                <a:r>
                  <a:rPr kumimoji="1" lang="en-US" altLang="ja-JP" dirty="0" err="1" smtClean="0"/>
                  <a:t>Q</a:t>
                </a:r>
                <a:r>
                  <a:rPr kumimoji="1" lang="en-US" altLang="ja-JP" dirty="0" smtClean="0"/>
                  <a:t>=1.3×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（</a:t>
                </a:r>
                <a:r>
                  <a:rPr kumimoji="1" lang="en-US" altLang="ja-JP" dirty="0" smtClean="0"/>
                  <a:t>almost the same as Q before I unbound</a:t>
                </a:r>
                <a:r>
                  <a:rPr kumimoji="1" lang="ja-JP" altLang="en-US" dirty="0" smtClean="0"/>
                  <a:t>）</a:t>
                </a:r>
                <a:endParaRPr kumimoji="1" lang="en-US" altLang="ja-JP" dirty="0" smtClean="0"/>
              </a:p>
              <a:p>
                <a:r>
                  <a:rPr lang="en-US" altLang="ja-JP" baseline="30000" dirty="0" smtClean="0"/>
                  <a:t>2nd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mode, room </a:t>
                </a:r>
                <a:r>
                  <a:rPr lang="en-US" altLang="ja-JP" dirty="0" err="1"/>
                  <a:t>temperature:Q</a:t>
                </a:r>
                <a:r>
                  <a:rPr lang="en-US" altLang="ja-JP" dirty="0"/>
                  <a:t>=3.8×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ja-JP" altLang="en-US" dirty="0"/>
                  <a:t>（</a:t>
                </a:r>
                <a:r>
                  <a:rPr lang="en-US" altLang="ja-JP" dirty="0"/>
                  <a:t>it is the highest Q in my measurement</a:t>
                </a:r>
                <a:r>
                  <a:rPr lang="ja-JP" altLang="en-US" dirty="0"/>
                  <a:t>）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14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68</Words>
  <Application>Microsoft Office PowerPoint</Application>
  <PresentationFormat>ワイド画面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Cambria Math</vt:lpstr>
      <vt:lpstr>Office テーマ</vt:lpstr>
      <vt:lpstr>１１月後半にやったこと</vt:lpstr>
      <vt:lpstr>Suspension of the sapphire mass</vt:lpstr>
      <vt:lpstr>Thermometer and heater</vt:lpstr>
      <vt:lpstr>Displacement sensor</vt:lpstr>
      <vt:lpstr>The indium</vt:lpstr>
      <vt:lpstr>Q　measurement</vt:lpstr>
      <vt:lpstr>After unbinding the twist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１１月後半にやったこと</dc:title>
  <dc:creator>田中宏樹</dc:creator>
  <cp:lastModifiedBy>田中宏樹</cp:lastModifiedBy>
  <cp:revision>16</cp:revision>
  <dcterms:created xsi:type="dcterms:W3CDTF">2014-11-27T05:37:49Z</dcterms:created>
  <dcterms:modified xsi:type="dcterms:W3CDTF">2014-12-08T08:40:48Z</dcterms:modified>
</cp:coreProperties>
</file>