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CF1A-F53C-4AC5-8A96-332627004566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706C-2A61-4230-A71D-3BCE7F724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75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CF1A-F53C-4AC5-8A96-332627004566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706C-2A61-4230-A71D-3BCE7F724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70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CF1A-F53C-4AC5-8A96-332627004566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706C-2A61-4230-A71D-3BCE7F724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43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CF1A-F53C-4AC5-8A96-332627004566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706C-2A61-4230-A71D-3BCE7F724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86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CF1A-F53C-4AC5-8A96-332627004566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706C-2A61-4230-A71D-3BCE7F724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93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CF1A-F53C-4AC5-8A96-332627004566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706C-2A61-4230-A71D-3BCE7F724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26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CF1A-F53C-4AC5-8A96-332627004566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706C-2A61-4230-A71D-3BCE7F724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80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CF1A-F53C-4AC5-8A96-332627004566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706C-2A61-4230-A71D-3BCE7F724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5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CF1A-F53C-4AC5-8A96-332627004566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706C-2A61-4230-A71D-3BCE7F724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88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CF1A-F53C-4AC5-8A96-332627004566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706C-2A61-4230-A71D-3BCE7F724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38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CF1A-F53C-4AC5-8A96-332627004566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706C-2A61-4230-A71D-3BCE7F724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65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ECF1A-F53C-4AC5-8A96-332627004566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8706C-2A61-4230-A71D-3BCE7F724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3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Noises and Requirement</a:t>
            </a:r>
            <a:br>
              <a:rPr kumimoji="1" lang="en-US" altLang="ja-JP" dirty="0" smtClean="0"/>
            </a:br>
            <a:r>
              <a:rPr lang="en-US" altLang="ja-JP" dirty="0" smtClean="0"/>
              <a:t>BRT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Junko Katayama</a:t>
            </a:r>
          </a:p>
          <a:p>
            <a:r>
              <a:rPr lang="en-US" altLang="ja-JP" dirty="0"/>
              <a:t>NAOJ / </a:t>
            </a:r>
            <a:r>
              <a:rPr lang="en-US" altLang="ja-JP" dirty="0" err="1"/>
              <a:t>Ochanomizu</a:t>
            </a:r>
            <a:r>
              <a:rPr lang="en-US" altLang="ja-JP" dirty="0"/>
              <a:t> University</a:t>
            </a:r>
          </a:p>
          <a:p>
            <a:r>
              <a:rPr lang="en-US" altLang="ja-JP" dirty="0"/>
              <a:t>2014/5/21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88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Red line is requirement</a:t>
            </a:r>
          </a:p>
          <a:p>
            <a:r>
              <a:rPr lang="en-US" altLang="ja-JP" dirty="0" smtClean="0"/>
              <a:t>“</a:t>
            </a:r>
            <a:r>
              <a:rPr lang="en-US" altLang="ja-JP" dirty="0" smtClean="0"/>
              <a:t>1” </a:t>
            </a:r>
            <a:r>
              <a:rPr lang="en-US" altLang="ja-JP" dirty="0" smtClean="0"/>
              <a:t>means</a:t>
            </a:r>
            <a:r>
              <a:rPr lang="en-US" altLang="ja-JP" dirty="0" smtClean="0"/>
              <a:t> noise </a:t>
            </a:r>
            <a:r>
              <a:rPr lang="en-US" altLang="ja-JP" dirty="0" smtClean="0"/>
              <a:t>on QPD1, “2</a:t>
            </a:r>
            <a:r>
              <a:rPr lang="en-US" altLang="ja-JP" dirty="0" smtClean="0"/>
              <a:t>” </a:t>
            </a:r>
            <a:r>
              <a:rPr lang="en-US" altLang="ja-JP" dirty="0" smtClean="0"/>
              <a:t>on QPD2</a:t>
            </a:r>
          </a:p>
          <a:p>
            <a:r>
              <a:rPr lang="en-US" altLang="ja-JP" dirty="0" smtClean="0"/>
              <a:t>lateral </a:t>
            </a:r>
            <a:r>
              <a:rPr lang="en-US" altLang="ja-JP" dirty="0" smtClean="0"/>
              <a:t>noises were from </a:t>
            </a:r>
            <a:r>
              <a:rPr lang="en-US" altLang="ja-JP" dirty="0" smtClean="0"/>
              <a:t>seismic spectrum</a:t>
            </a:r>
          </a:p>
          <a:p>
            <a:r>
              <a:rPr lang="en-US" altLang="ja-JP" dirty="0" smtClean="0"/>
              <a:t>Angular ones were estimated by surface wave</a:t>
            </a:r>
          </a:p>
          <a:p>
            <a:pPr lvl="1"/>
            <a:r>
              <a:rPr lang="en-US" altLang="ja-JP" dirty="0" smtClean="0"/>
              <a:t>Ones caused by lateral motion seem to be not dominant (but not checked strictly yet)</a:t>
            </a:r>
          </a:p>
          <a:p>
            <a:pPr lvl="1"/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1961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SOFT Noise and Requirement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7776864" cy="5443804"/>
          </a:xfrm>
        </p:spPr>
      </p:pic>
    </p:spTree>
    <p:extLst>
      <p:ext uri="{BB962C8B-B14F-4D97-AF65-F5344CB8AC3E}">
        <p14:creationId xmlns:p14="http://schemas.microsoft.com/office/powerpoint/2010/main" val="24128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HARD </a:t>
            </a:r>
            <a:r>
              <a:rPr lang="en-US" altLang="ja-JP" dirty="0"/>
              <a:t>Noise and Requirement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30369"/>
            <a:ext cx="7992888" cy="5595022"/>
          </a:xfrm>
        </p:spPr>
      </p:pic>
    </p:spTree>
    <p:extLst>
      <p:ext uri="{BB962C8B-B14F-4D97-AF65-F5344CB8AC3E}">
        <p14:creationId xmlns:p14="http://schemas.microsoft.com/office/powerpoint/2010/main" val="12416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 will check </a:t>
            </a:r>
            <a:r>
              <a:rPr lang="en-US" altLang="ja-JP" dirty="0" smtClean="0"/>
              <a:t>that the </a:t>
            </a:r>
            <a:r>
              <a:rPr lang="en-US" altLang="ja-JP" dirty="0" smtClean="0"/>
              <a:t>angular noises caused by lateral motion </a:t>
            </a:r>
            <a:r>
              <a:rPr lang="en-US" altLang="ja-JP" dirty="0" smtClean="0"/>
              <a:t>are surely </a:t>
            </a:r>
            <a:r>
              <a:rPr lang="en-US" altLang="ja-JP" dirty="0" smtClean="0"/>
              <a:t>not </a:t>
            </a:r>
            <a:r>
              <a:rPr lang="en-US" altLang="ja-JP" dirty="0" smtClean="0"/>
              <a:t>dominant.</a:t>
            </a:r>
            <a:endParaRPr lang="en-US" altLang="ja-JP" dirty="0" smtClean="0"/>
          </a:p>
          <a:p>
            <a:r>
              <a:rPr lang="en-US" altLang="ja-JP" dirty="0" smtClean="0"/>
              <a:t>We can get HARD mode signal.</a:t>
            </a:r>
          </a:p>
          <a:p>
            <a:r>
              <a:rPr kumimoji="1" lang="en-US" altLang="ja-JP" dirty="0" smtClean="0"/>
              <a:t>We may be able to get SOFT mode signal if we </a:t>
            </a:r>
            <a:r>
              <a:rPr kumimoji="1" lang="en-US" altLang="ja-JP" dirty="0" err="1" smtClean="0"/>
              <a:t>susped</a:t>
            </a:r>
            <a:r>
              <a:rPr kumimoji="1" lang="en-US" altLang="ja-JP" dirty="0" smtClean="0"/>
              <a:t> BRT.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096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8317</TotalTime>
  <Words>103</Words>
  <Application>Microsoft Office PowerPoint</Application>
  <PresentationFormat>画面に合わせる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Noises and Requirement BRT</vt:lpstr>
      <vt:lpstr>PowerPoint プレゼンテーション</vt:lpstr>
      <vt:lpstr>SOFT Noise and Requirement</vt:lpstr>
      <vt:lpstr>HARD Noise and Requirement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junko</dc:creator>
  <cp:lastModifiedBy>junko</cp:lastModifiedBy>
  <cp:revision>12</cp:revision>
  <dcterms:created xsi:type="dcterms:W3CDTF">2014-04-30T10:30:35Z</dcterms:created>
  <dcterms:modified xsi:type="dcterms:W3CDTF">2014-05-21T04:09:32Z</dcterms:modified>
</cp:coreProperties>
</file>