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1983-404D-4109-8A37-9BF619E62EB2}" type="datetimeFigureOut">
              <a:rPr kumimoji="1" lang="ja-JP" altLang="en-US" smtClean="0"/>
              <a:t>2012/5/29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E214-A3FF-451E-91D0-E58219469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68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1983-404D-4109-8A37-9BF619E62EB2}" type="datetimeFigureOut">
              <a:rPr kumimoji="1" lang="ja-JP" altLang="en-US" smtClean="0"/>
              <a:t>2012/5/29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E214-A3FF-451E-91D0-E58219469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2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1983-404D-4109-8A37-9BF619E62EB2}" type="datetimeFigureOut">
              <a:rPr kumimoji="1" lang="ja-JP" altLang="en-US" smtClean="0"/>
              <a:t>2012/5/29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E214-A3FF-451E-91D0-E58219469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60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1983-404D-4109-8A37-9BF619E62EB2}" type="datetimeFigureOut">
              <a:rPr kumimoji="1" lang="ja-JP" altLang="en-US" smtClean="0"/>
              <a:t>2012/5/29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E214-A3FF-451E-91D0-E58219469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61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1983-404D-4109-8A37-9BF619E62EB2}" type="datetimeFigureOut">
              <a:rPr kumimoji="1" lang="ja-JP" altLang="en-US" smtClean="0"/>
              <a:t>2012/5/29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E214-A3FF-451E-91D0-E58219469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32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1983-404D-4109-8A37-9BF619E62EB2}" type="datetimeFigureOut">
              <a:rPr kumimoji="1" lang="ja-JP" altLang="en-US" smtClean="0"/>
              <a:t>2012/5/29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E214-A3FF-451E-91D0-E58219469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39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1983-404D-4109-8A37-9BF619E62EB2}" type="datetimeFigureOut">
              <a:rPr kumimoji="1" lang="ja-JP" altLang="en-US" smtClean="0"/>
              <a:t>2012/5/29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E214-A3FF-451E-91D0-E58219469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1983-404D-4109-8A37-9BF619E62EB2}" type="datetimeFigureOut">
              <a:rPr kumimoji="1" lang="ja-JP" altLang="en-US" smtClean="0"/>
              <a:t>2012/5/29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E214-A3FF-451E-91D0-E58219469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18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1983-404D-4109-8A37-9BF619E62EB2}" type="datetimeFigureOut">
              <a:rPr kumimoji="1" lang="ja-JP" altLang="en-US" smtClean="0"/>
              <a:t>2012/5/29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E214-A3FF-451E-91D0-E58219469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93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1983-404D-4109-8A37-9BF619E62EB2}" type="datetimeFigureOut">
              <a:rPr kumimoji="1" lang="ja-JP" altLang="en-US" smtClean="0"/>
              <a:t>2012/5/29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E214-A3FF-451E-91D0-E58219469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90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1983-404D-4109-8A37-9BF619E62EB2}" type="datetimeFigureOut">
              <a:rPr kumimoji="1" lang="ja-JP" altLang="en-US" smtClean="0"/>
              <a:t>2012/5/29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E214-A3FF-451E-91D0-E58219469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6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1983-404D-4109-8A37-9BF619E62EB2}" type="datetimeFigureOut">
              <a:rPr kumimoji="1" lang="ja-JP" altLang="en-US" smtClean="0"/>
              <a:t>2012/5/29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8E214-A3FF-451E-91D0-E58219469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1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Status of MIR</a:t>
            </a:r>
            <a:br>
              <a:rPr kumimoji="1" lang="en-US" altLang="ja-JP" dirty="0" smtClean="0">
                <a:latin typeface="Arial" pitchFamily="34" charset="0"/>
                <a:cs typeface="Arial" pitchFamily="34" charset="0"/>
              </a:rPr>
            </a:b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Hirose, Mio</a:t>
            </a:r>
            <a:endParaRPr kumimoji="1" lang="ja-JP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Specifications are mostly fixed and discussion with manufacturers (</a:t>
            </a:r>
            <a:r>
              <a:rPr lang="en-US" altLang="ja-JP" dirty="0" err="1" smtClean="0">
                <a:latin typeface="Arial" pitchFamily="34" charset="0"/>
                <a:cs typeface="Arial" pitchFamily="34" charset="0"/>
              </a:rPr>
              <a:t>Zygo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, CSIRO, Canon, Coastline, Gooch &amp; </a:t>
            </a:r>
            <a:r>
              <a:rPr lang="en-US" altLang="ja-JP" dirty="0" err="1" smtClean="0">
                <a:latin typeface="Arial" pitchFamily="34" charset="0"/>
                <a:cs typeface="Arial" pitchFamily="34" charset="0"/>
              </a:rPr>
              <a:t>Housego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, and LMA) are in progress</a:t>
            </a:r>
          </a:p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Quotations from the above manufacturers are in our hand</a:t>
            </a:r>
          </a:p>
          <a:p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But, shortage of budget may limit what we can do (will be discussed this evening)</a:t>
            </a:r>
          </a:p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Sapphire pathfinder project with </a:t>
            </a:r>
            <a:r>
              <a:rPr lang="en-US" altLang="ja-JP" dirty="0" err="1" smtClean="0">
                <a:latin typeface="Arial" pitchFamily="34" charset="0"/>
                <a:cs typeface="Arial" pitchFamily="34" charset="0"/>
              </a:rPr>
              <a:t>Zygo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is about to start (will be done at the end of FY)</a:t>
            </a:r>
          </a:p>
          <a:p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2 C-axis sapphire blanks have been ordered (delivered by the end of FY)</a:t>
            </a:r>
          </a:p>
          <a:p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Fused silica blanks (AGC) have been </a:t>
            </a:r>
            <a:r>
              <a:rPr kumimoji="1" lang="en-US" altLang="ja-JP" dirty="0" smtClean="0">
                <a:latin typeface="Arial" pitchFamily="34" charset="0"/>
                <a:cs typeface="Arial" pitchFamily="34" charset="0"/>
              </a:rPr>
              <a:t>delivered</a:t>
            </a:r>
            <a:endParaRPr kumimoji="1" lang="en-US" altLang="ja-JP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6 LIGO mirrors arrived, 6 more will follow</a:t>
            </a:r>
          </a:p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Clean environment has been installed for core optics testing facility (ICRR B1)</a:t>
            </a:r>
          </a:p>
          <a:p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endParaRPr kumimoji="1" lang="ja-JP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819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123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Status of MIR Hirose, Mio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MIR Hirose, Mio</dc:title>
  <dc:creator>hirose</dc:creator>
  <cp:lastModifiedBy>hirose</cp:lastModifiedBy>
  <cp:revision>6</cp:revision>
  <dcterms:created xsi:type="dcterms:W3CDTF">2012-05-28T23:32:30Z</dcterms:created>
  <dcterms:modified xsi:type="dcterms:W3CDTF">2012-05-29T02:05:15Z</dcterms:modified>
</cp:coreProperties>
</file>