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0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BA126-60CD-4526-A1E5-6A5797B772FF}" type="datetimeFigureOut">
              <a:rPr kumimoji="1" lang="ja-JP" altLang="en-US" smtClean="0"/>
              <a:pPr/>
              <a:t>2012/5/28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57888-EBD8-4FEB-B9AC-F9ED51E2C2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57888-EBD8-4FEB-B9AC-F9ED51E2C2F4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57888-EBD8-4FEB-B9AC-F9ED51E2C2F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57888-EBD8-4FEB-B9AC-F9ED51E2C2F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2012/5/28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2012/5/28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2012/5/28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2012/5/28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2012/5/28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2012/5/28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2012/5/28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2012/5/28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2012/5/28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2012/5/28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2012/5/28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2012/5/28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84976" cy="1470025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Welcome to Kashiwa and to the 2</a:t>
            </a:r>
            <a:r>
              <a:rPr kumimoji="1" lang="en-US" altLang="ja-JP" baseline="30000" dirty="0" smtClean="0"/>
              <a:t>nd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Korea-Japan workshop on KAGRA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Takaaki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Kajita</a:t>
            </a:r>
            <a:r>
              <a:rPr lang="en-US" altLang="ja-JP" dirty="0" smtClean="0"/>
              <a:t>, ICRR, U. Tokyo</a:t>
            </a:r>
          </a:p>
          <a:p>
            <a:r>
              <a:rPr kumimoji="1" lang="en-US" altLang="ja-JP" dirty="0" smtClean="0"/>
              <a:t>May 28, 2012</a:t>
            </a:r>
            <a:endParaRPr kumimoji="1" lang="ja-JP" altLang="en-US" dirty="0"/>
          </a:p>
        </p:txBody>
      </p:sp>
      <p:pic>
        <p:nvPicPr>
          <p:cNvPr id="1026" name="Picture 2" descr="C:\Documents and Settings\kajita\My Documents\ダウンロード\hea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914525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395536" y="519063"/>
            <a:ext cx="4395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bg1"/>
                </a:solidFill>
              </a:rPr>
              <a:t>Korea-Japan Workshop on KAGRA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kumimoji="1" lang="en-US" altLang="ja-JP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Progress since the previous </a:t>
            </a:r>
            <a:r>
              <a:rPr kumimoji="1" lang="en-US" altLang="ja-JP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workshop (1)</a:t>
            </a:r>
            <a:endParaRPr kumimoji="1" lang="ja-JP" alt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5289451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The </a:t>
            </a:r>
            <a:r>
              <a:rPr lang="en-US" altLang="ja-JP" sz="2800" dirty="0" smtClean="0"/>
              <a:t>construction work at Kamioka has really started</a:t>
            </a:r>
            <a:r>
              <a:rPr lang="en-US" altLang="ja-JP" sz="2800" dirty="0" smtClean="0"/>
              <a:t>.</a:t>
            </a:r>
            <a:r>
              <a:rPr lang="en-US" altLang="ja-JP" sz="2800" dirty="0" smtClean="0"/>
              <a:t> </a:t>
            </a:r>
            <a:endParaRPr kumimoji="1" lang="ja-JP" altLang="en-US" sz="2800" dirty="0"/>
          </a:p>
        </p:txBody>
      </p:sp>
      <p:pic>
        <p:nvPicPr>
          <p:cNvPr id="2050" name="Picture 2" descr="\\133.11.143.101\My Documents\My Pictures\fig\重力波\工事\新跡津ヤード-1204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340767"/>
            <a:ext cx="3168352" cy="2371313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3404453" y="2060848"/>
            <a:ext cx="22476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Construction of the </a:t>
            </a:r>
          </a:p>
          <a:p>
            <a:r>
              <a:rPr lang="en-US" altLang="ja-JP" dirty="0" smtClean="0"/>
              <a:t>n</a:t>
            </a:r>
            <a:r>
              <a:rPr kumimoji="1" lang="en-US" altLang="ja-JP" dirty="0" smtClean="0"/>
              <a:t>ew </a:t>
            </a:r>
            <a:r>
              <a:rPr kumimoji="1" lang="en-US" altLang="ja-JP" dirty="0" err="1" smtClean="0"/>
              <a:t>Atotsu</a:t>
            </a:r>
            <a:r>
              <a:rPr kumimoji="1" lang="en-US" altLang="ja-JP" dirty="0" smtClean="0"/>
              <a:t> entrance. </a:t>
            </a:r>
          </a:p>
          <a:p>
            <a:r>
              <a:rPr kumimoji="1" lang="en-US" altLang="ja-JP" dirty="0" smtClean="0"/>
              <a:t>End of April.</a:t>
            </a:r>
            <a:endParaRPr kumimoji="1" lang="ja-JP" altLang="en-US" dirty="0"/>
          </a:p>
        </p:txBody>
      </p:sp>
      <p:pic>
        <p:nvPicPr>
          <p:cNvPr id="2051" name="Picture 3" descr="C:\Documents and Settings\kajita\My Documents\ダウンロード\発破前12052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7179" y="4005064"/>
            <a:ext cx="3360373" cy="2520280"/>
          </a:xfrm>
          <a:prstGeom prst="rect">
            <a:avLst/>
          </a:prstGeom>
          <a:noFill/>
        </p:spPr>
      </p:pic>
      <p:pic>
        <p:nvPicPr>
          <p:cNvPr id="2052" name="Picture 4" descr="C:\Documents and Settings\kajita\My Documents\ダウンロード\発破後120522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4077072"/>
            <a:ext cx="3347864" cy="2510898"/>
          </a:xfrm>
          <a:prstGeom prst="rect">
            <a:avLst/>
          </a:prstGeom>
          <a:noFill/>
        </p:spPr>
      </p:pic>
      <p:sp>
        <p:nvSpPr>
          <p:cNvPr id="8" name="テキスト ボックス 7"/>
          <p:cNvSpPr txBox="1"/>
          <p:nvPr/>
        </p:nvSpPr>
        <p:spPr>
          <a:xfrm>
            <a:off x="3707904" y="407707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Blasting started on May 22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635896" y="530120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ym typeface="Wingdings" pitchFamily="2" charset="2"/>
              </a:rPr>
              <a:t> Before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2000" y="58772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dirty="0" smtClean="0">
                <a:sym typeface="Wingdings" pitchFamily="2" charset="2"/>
              </a:rPr>
              <a:t>After </a:t>
            </a:r>
            <a:endParaRPr kumimoji="1" lang="ja-JP" altLang="en-US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6" cstate="print"/>
          <a:srcRect l="5730" t="20532" r="9245" b="-706"/>
          <a:stretch>
            <a:fillRect/>
          </a:stretch>
        </p:blipFill>
        <p:spPr bwMode="auto">
          <a:xfrm>
            <a:off x="5610707" y="1484784"/>
            <a:ext cx="3387415" cy="215057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cxnSp>
        <p:nvCxnSpPr>
          <p:cNvPr id="13" name="直線矢印コネクタ 12"/>
          <p:cNvCxnSpPr/>
          <p:nvPr/>
        </p:nvCxnSpPr>
        <p:spPr>
          <a:xfrm flipH="1" flipV="1">
            <a:off x="7524328" y="3284984"/>
            <a:ext cx="288032" cy="216024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6084168" y="1340768"/>
            <a:ext cx="72008" cy="288032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kumimoji="1" lang="en-US" altLang="ja-JP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Progress since the previous </a:t>
            </a:r>
            <a:r>
              <a:rPr kumimoji="1" lang="en-US" altLang="ja-JP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workshop (2)</a:t>
            </a:r>
            <a:endParaRPr kumimoji="1" lang="ja-JP" alt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40560"/>
          </a:xfrm>
        </p:spPr>
        <p:txBody>
          <a:bodyPr>
            <a:normAutofit fontScale="92500"/>
          </a:bodyPr>
          <a:lstStyle/>
          <a:p>
            <a:r>
              <a:rPr kumimoji="1" lang="en-US" altLang="ja-JP" sz="2800" dirty="0" smtClean="0"/>
              <a:t>At the previous workshop, there was a concern on the double citizenship in KAGRA and LIGO.</a:t>
            </a:r>
          </a:p>
          <a:p>
            <a:r>
              <a:rPr lang="en-US" altLang="ja-JP" sz="2800" dirty="0" smtClean="0"/>
              <a:t>TK and N. Kanda had a EVO meeting on the data sharing with the top people in LIGO/LSC and Virgo in early March.</a:t>
            </a:r>
          </a:p>
          <a:p>
            <a:r>
              <a:rPr kumimoji="1" lang="en-US" altLang="ja-JP" sz="2800" dirty="0" smtClean="0"/>
              <a:t>I. </a:t>
            </a:r>
            <a:r>
              <a:rPr kumimoji="1" lang="en-US" altLang="ja-JP" sz="2800" dirty="0" err="1" smtClean="0"/>
              <a:t>Nakatani</a:t>
            </a:r>
            <a:r>
              <a:rPr kumimoji="1" lang="en-US" altLang="ja-JP" sz="2800" dirty="0" smtClean="0"/>
              <a:t> attended the LIGO-Virgo meeting in March, discussing the data sharing</a:t>
            </a:r>
          </a:p>
          <a:p>
            <a:r>
              <a:rPr lang="en-US" altLang="ja-JP" sz="2800" dirty="0" smtClean="0"/>
              <a:t>LIGO and Virgo welcome KAGRA to the data sharing.</a:t>
            </a:r>
          </a:p>
          <a:p>
            <a:r>
              <a:rPr kumimoji="1" lang="en-US" altLang="ja-JP" sz="2800" dirty="0" smtClean="0"/>
              <a:t>We still need to discuss details of the agreement before signing the </a:t>
            </a:r>
            <a:r>
              <a:rPr kumimoji="1" lang="en-US" altLang="ja-JP" sz="2800" dirty="0" err="1" smtClean="0"/>
              <a:t>MoU</a:t>
            </a:r>
            <a:r>
              <a:rPr kumimoji="1" lang="en-US" altLang="ja-JP" sz="2800" dirty="0" smtClean="0"/>
              <a:t> on data sharing.</a:t>
            </a:r>
          </a:p>
          <a:p>
            <a:r>
              <a:rPr lang="en-US" altLang="ja-JP" sz="2800" dirty="0" smtClean="0"/>
              <a:t>In any case, we think that the “double citizenship” should not be a major problem to us in the near future.</a:t>
            </a:r>
            <a:endParaRPr kumimoji="1" lang="en-US" altLang="ja-JP" sz="2800" dirty="0" smtClean="0"/>
          </a:p>
          <a:p>
            <a:pPr>
              <a:buNone/>
            </a:pP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5536" y="6021288"/>
            <a:ext cx="84748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hope that this workshop will be very successful!</a:t>
            </a:r>
            <a:endParaRPr kumimoji="1" lang="ja-JP" alt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194</Words>
  <Application>Microsoft Office PowerPoint</Application>
  <PresentationFormat>画面に合わせる (4:3)</PresentationFormat>
  <Paragraphs>23</Paragraphs>
  <Slides>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Welcome to Kashiwa and to the 2nd Korea-Japan workshop on KAGRA</vt:lpstr>
      <vt:lpstr>Progress since the previous workshop (1)</vt:lpstr>
      <vt:lpstr>Progress since the previous workshop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Kashiwa and to the 2nd workshop </dc:title>
  <cp:lastModifiedBy> </cp:lastModifiedBy>
  <cp:revision>5</cp:revision>
  <dcterms:modified xsi:type="dcterms:W3CDTF">2012-05-28T00:14:07Z</dcterms:modified>
</cp:coreProperties>
</file>