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85" r:id="rId4"/>
    <p:sldId id="281" r:id="rId5"/>
    <p:sldId id="261" r:id="rId6"/>
    <p:sldId id="307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73" r:id="rId17"/>
    <p:sldId id="272" r:id="rId18"/>
    <p:sldId id="318" r:id="rId19"/>
    <p:sldId id="319" r:id="rId20"/>
    <p:sldId id="287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8FFA8"/>
    <a:srgbClr val="FAF883"/>
    <a:srgbClr val="F9FAB4"/>
    <a:srgbClr val="F6BBFF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708" autoAdjust="0"/>
    <p:restoredTop sz="99088" autoAdjust="0"/>
  </p:normalViewPr>
  <p:slideViewPr>
    <p:cSldViewPr snapToObjects="1">
      <p:cViewPr>
        <p:scale>
          <a:sx n="100" d="100"/>
          <a:sy n="100" d="100"/>
        </p:scale>
        <p:origin x="-7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toyoshio:Desktop:&#12460;&#12473;&#25918;&#20986;&#12414;&#12392;&#12417;&#23455;&#27231;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toyoshio:Desktop:&#12464;&#12521;&#12501;:&#20304;&#34276;&#21531;:&#20803;&#12487;&#12540;&#12479;&#20304;&#34276;:&#12509;&#12522;&#12456;&#12473;&#12486;&#12523;&#12501;&#12451;&#12523;&#12512;&#12487;&#12540;&#1247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>
        <c:manualLayout>
          <c:layoutTarget val="inner"/>
          <c:xMode val="edge"/>
          <c:yMode val="edge"/>
          <c:x val="0.201918588301462"/>
          <c:y val="0.0169706877025987"/>
          <c:w val="0.705163573303337"/>
          <c:h val="0.880093108646179"/>
        </c:manualLayout>
      </c:layout>
      <c:scatterChart>
        <c:scatterStyle val="lineMarker"/>
        <c:ser>
          <c:idx val="2"/>
          <c:order val="0"/>
          <c:tx>
            <c:strRef>
              <c:f>Sheet1!$J$2</c:f>
              <c:strCache>
                <c:ptCount val="1"/>
                <c:pt idx="0">
                  <c:v>Ti (passivated): ID 164 X L 4782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Sheet1!$I$3:$I$400</c:f>
              <c:numCache>
                <c:formatCode>0.00E+00</c:formatCode>
                <c:ptCount val="398"/>
                <c:pt idx="0">
                  <c:v>1.25</c:v>
                </c:pt>
                <c:pt idx="1">
                  <c:v>1.5</c:v>
                </c:pt>
                <c:pt idx="2">
                  <c:v>1.75</c:v>
                </c:pt>
                <c:pt idx="3">
                  <c:v>2.0</c:v>
                </c:pt>
                <c:pt idx="4">
                  <c:v>2.25</c:v>
                </c:pt>
                <c:pt idx="5">
                  <c:v>2.5</c:v>
                </c:pt>
                <c:pt idx="6">
                  <c:v>2.75</c:v>
                </c:pt>
                <c:pt idx="7">
                  <c:v>3.0</c:v>
                </c:pt>
                <c:pt idx="8">
                  <c:v>3.25</c:v>
                </c:pt>
                <c:pt idx="9">
                  <c:v>3.5</c:v>
                </c:pt>
                <c:pt idx="10">
                  <c:v>3.75</c:v>
                </c:pt>
                <c:pt idx="11">
                  <c:v>4.0</c:v>
                </c:pt>
                <c:pt idx="12">
                  <c:v>4.25</c:v>
                </c:pt>
                <c:pt idx="13">
                  <c:v>4.5</c:v>
                </c:pt>
                <c:pt idx="14">
                  <c:v>4.75</c:v>
                </c:pt>
                <c:pt idx="15">
                  <c:v>5.0</c:v>
                </c:pt>
                <c:pt idx="16">
                  <c:v>5.25</c:v>
                </c:pt>
                <c:pt idx="17">
                  <c:v>5.5</c:v>
                </c:pt>
                <c:pt idx="18">
                  <c:v>5.75</c:v>
                </c:pt>
                <c:pt idx="19">
                  <c:v>6.0</c:v>
                </c:pt>
                <c:pt idx="20">
                  <c:v>6.25</c:v>
                </c:pt>
                <c:pt idx="21">
                  <c:v>6.5</c:v>
                </c:pt>
                <c:pt idx="22">
                  <c:v>6.75</c:v>
                </c:pt>
                <c:pt idx="23">
                  <c:v>7.0</c:v>
                </c:pt>
                <c:pt idx="24">
                  <c:v>7.25</c:v>
                </c:pt>
                <c:pt idx="25">
                  <c:v>7.5</c:v>
                </c:pt>
                <c:pt idx="26">
                  <c:v>7.75</c:v>
                </c:pt>
                <c:pt idx="27">
                  <c:v>8.0</c:v>
                </c:pt>
                <c:pt idx="28">
                  <c:v>8.25</c:v>
                </c:pt>
                <c:pt idx="29">
                  <c:v>8.5</c:v>
                </c:pt>
                <c:pt idx="30">
                  <c:v>8.75</c:v>
                </c:pt>
                <c:pt idx="31">
                  <c:v>9.0</c:v>
                </c:pt>
                <c:pt idx="32">
                  <c:v>9.25</c:v>
                </c:pt>
                <c:pt idx="33">
                  <c:v>9.5</c:v>
                </c:pt>
                <c:pt idx="34">
                  <c:v>9.75</c:v>
                </c:pt>
                <c:pt idx="35">
                  <c:v>10.0</c:v>
                </c:pt>
                <c:pt idx="36">
                  <c:v>10.2</c:v>
                </c:pt>
                <c:pt idx="37">
                  <c:v>10.5</c:v>
                </c:pt>
                <c:pt idx="38">
                  <c:v>10.7</c:v>
                </c:pt>
                <c:pt idx="39">
                  <c:v>11.0</c:v>
                </c:pt>
                <c:pt idx="40">
                  <c:v>11.2</c:v>
                </c:pt>
                <c:pt idx="41">
                  <c:v>11.5</c:v>
                </c:pt>
                <c:pt idx="42">
                  <c:v>11.7</c:v>
                </c:pt>
                <c:pt idx="43">
                  <c:v>12.0</c:v>
                </c:pt>
                <c:pt idx="44">
                  <c:v>12.2</c:v>
                </c:pt>
                <c:pt idx="45">
                  <c:v>12.5</c:v>
                </c:pt>
                <c:pt idx="46">
                  <c:v>12.7</c:v>
                </c:pt>
                <c:pt idx="47">
                  <c:v>13.0</c:v>
                </c:pt>
                <c:pt idx="48">
                  <c:v>13.2</c:v>
                </c:pt>
                <c:pt idx="49">
                  <c:v>13.5</c:v>
                </c:pt>
                <c:pt idx="50">
                  <c:v>13.7</c:v>
                </c:pt>
                <c:pt idx="51">
                  <c:v>14.0</c:v>
                </c:pt>
                <c:pt idx="52">
                  <c:v>14.2</c:v>
                </c:pt>
                <c:pt idx="53">
                  <c:v>14.5</c:v>
                </c:pt>
                <c:pt idx="54">
                  <c:v>14.7</c:v>
                </c:pt>
                <c:pt idx="55">
                  <c:v>15.0</c:v>
                </c:pt>
                <c:pt idx="56">
                  <c:v>15.2</c:v>
                </c:pt>
                <c:pt idx="57">
                  <c:v>15.5</c:v>
                </c:pt>
                <c:pt idx="58">
                  <c:v>15.7</c:v>
                </c:pt>
                <c:pt idx="59">
                  <c:v>16.0</c:v>
                </c:pt>
                <c:pt idx="60">
                  <c:v>16.2</c:v>
                </c:pt>
                <c:pt idx="61">
                  <c:v>16.5</c:v>
                </c:pt>
                <c:pt idx="62">
                  <c:v>16.7</c:v>
                </c:pt>
                <c:pt idx="63">
                  <c:v>17.0</c:v>
                </c:pt>
                <c:pt idx="64">
                  <c:v>17.2</c:v>
                </c:pt>
                <c:pt idx="65">
                  <c:v>17.5</c:v>
                </c:pt>
                <c:pt idx="66">
                  <c:v>17.7</c:v>
                </c:pt>
                <c:pt idx="67">
                  <c:v>18.0</c:v>
                </c:pt>
                <c:pt idx="68">
                  <c:v>18.2</c:v>
                </c:pt>
                <c:pt idx="69">
                  <c:v>18.5</c:v>
                </c:pt>
                <c:pt idx="70">
                  <c:v>18.7</c:v>
                </c:pt>
                <c:pt idx="71">
                  <c:v>19.0</c:v>
                </c:pt>
                <c:pt idx="72">
                  <c:v>19.2</c:v>
                </c:pt>
                <c:pt idx="73">
                  <c:v>19.5</c:v>
                </c:pt>
                <c:pt idx="74">
                  <c:v>19.7</c:v>
                </c:pt>
                <c:pt idx="75">
                  <c:v>20.0</c:v>
                </c:pt>
                <c:pt idx="76">
                  <c:v>20.2</c:v>
                </c:pt>
                <c:pt idx="77">
                  <c:v>20.5</c:v>
                </c:pt>
                <c:pt idx="78">
                  <c:v>20.7</c:v>
                </c:pt>
                <c:pt idx="79">
                  <c:v>21.0</c:v>
                </c:pt>
                <c:pt idx="80">
                  <c:v>21.2</c:v>
                </c:pt>
                <c:pt idx="81">
                  <c:v>21.5</c:v>
                </c:pt>
                <c:pt idx="82">
                  <c:v>21.7</c:v>
                </c:pt>
                <c:pt idx="83">
                  <c:v>22.0</c:v>
                </c:pt>
                <c:pt idx="84">
                  <c:v>22.2</c:v>
                </c:pt>
                <c:pt idx="85">
                  <c:v>22.5</c:v>
                </c:pt>
                <c:pt idx="86">
                  <c:v>22.7</c:v>
                </c:pt>
                <c:pt idx="87">
                  <c:v>23.0</c:v>
                </c:pt>
                <c:pt idx="88">
                  <c:v>23.2</c:v>
                </c:pt>
                <c:pt idx="89">
                  <c:v>23.5</c:v>
                </c:pt>
                <c:pt idx="90">
                  <c:v>23.7</c:v>
                </c:pt>
                <c:pt idx="91">
                  <c:v>24.0</c:v>
                </c:pt>
                <c:pt idx="92">
                  <c:v>24.2</c:v>
                </c:pt>
                <c:pt idx="93">
                  <c:v>24.5</c:v>
                </c:pt>
                <c:pt idx="94">
                  <c:v>24.7</c:v>
                </c:pt>
                <c:pt idx="95">
                  <c:v>25.0</c:v>
                </c:pt>
                <c:pt idx="96">
                  <c:v>25.2</c:v>
                </c:pt>
                <c:pt idx="97">
                  <c:v>25.5</c:v>
                </c:pt>
                <c:pt idx="98">
                  <c:v>25.7</c:v>
                </c:pt>
                <c:pt idx="99">
                  <c:v>26.0</c:v>
                </c:pt>
                <c:pt idx="100">
                  <c:v>26.2</c:v>
                </c:pt>
                <c:pt idx="101">
                  <c:v>26.5</c:v>
                </c:pt>
                <c:pt idx="102">
                  <c:v>26.7</c:v>
                </c:pt>
                <c:pt idx="103">
                  <c:v>27.0</c:v>
                </c:pt>
                <c:pt idx="104">
                  <c:v>27.2</c:v>
                </c:pt>
                <c:pt idx="105">
                  <c:v>27.5</c:v>
                </c:pt>
                <c:pt idx="106">
                  <c:v>27.7</c:v>
                </c:pt>
                <c:pt idx="107">
                  <c:v>28.0</c:v>
                </c:pt>
                <c:pt idx="108">
                  <c:v>28.2</c:v>
                </c:pt>
                <c:pt idx="109">
                  <c:v>28.5</c:v>
                </c:pt>
                <c:pt idx="110">
                  <c:v>28.7</c:v>
                </c:pt>
                <c:pt idx="111">
                  <c:v>29.0</c:v>
                </c:pt>
                <c:pt idx="112">
                  <c:v>29.2</c:v>
                </c:pt>
                <c:pt idx="113">
                  <c:v>29.5</c:v>
                </c:pt>
                <c:pt idx="114">
                  <c:v>29.7</c:v>
                </c:pt>
                <c:pt idx="115">
                  <c:v>30.0</c:v>
                </c:pt>
                <c:pt idx="116">
                  <c:v>30.2</c:v>
                </c:pt>
                <c:pt idx="117">
                  <c:v>30.5</c:v>
                </c:pt>
                <c:pt idx="118">
                  <c:v>30.7</c:v>
                </c:pt>
                <c:pt idx="119">
                  <c:v>31.0</c:v>
                </c:pt>
                <c:pt idx="120">
                  <c:v>31.2</c:v>
                </c:pt>
                <c:pt idx="121">
                  <c:v>31.5</c:v>
                </c:pt>
                <c:pt idx="122">
                  <c:v>31.7</c:v>
                </c:pt>
                <c:pt idx="123">
                  <c:v>32.0</c:v>
                </c:pt>
                <c:pt idx="124">
                  <c:v>32.2</c:v>
                </c:pt>
                <c:pt idx="125">
                  <c:v>32.5</c:v>
                </c:pt>
                <c:pt idx="126">
                  <c:v>32.7</c:v>
                </c:pt>
                <c:pt idx="127">
                  <c:v>33.0</c:v>
                </c:pt>
                <c:pt idx="128">
                  <c:v>33.2</c:v>
                </c:pt>
                <c:pt idx="129">
                  <c:v>33.5</c:v>
                </c:pt>
                <c:pt idx="130">
                  <c:v>33.7</c:v>
                </c:pt>
                <c:pt idx="131">
                  <c:v>34.0</c:v>
                </c:pt>
                <c:pt idx="132">
                  <c:v>34.2</c:v>
                </c:pt>
                <c:pt idx="133">
                  <c:v>34.5</c:v>
                </c:pt>
                <c:pt idx="134">
                  <c:v>34.7</c:v>
                </c:pt>
                <c:pt idx="135">
                  <c:v>35.0</c:v>
                </c:pt>
                <c:pt idx="136">
                  <c:v>35.2</c:v>
                </c:pt>
                <c:pt idx="137">
                  <c:v>35.5</c:v>
                </c:pt>
                <c:pt idx="138">
                  <c:v>35.7</c:v>
                </c:pt>
                <c:pt idx="139">
                  <c:v>36.0</c:v>
                </c:pt>
                <c:pt idx="140">
                  <c:v>36.2</c:v>
                </c:pt>
                <c:pt idx="141">
                  <c:v>36.5</c:v>
                </c:pt>
                <c:pt idx="142">
                  <c:v>36.7</c:v>
                </c:pt>
                <c:pt idx="143">
                  <c:v>37.0</c:v>
                </c:pt>
                <c:pt idx="144">
                  <c:v>37.2</c:v>
                </c:pt>
                <c:pt idx="145">
                  <c:v>37.5</c:v>
                </c:pt>
                <c:pt idx="146">
                  <c:v>37.7</c:v>
                </c:pt>
                <c:pt idx="147">
                  <c:v>38.0</c:v>
                </c:pt>
                <c:pt idx="148">
                  <c:v>38.2</c:v>
                </c:pt>
                <c:pt idx="149">
                  <c:v>38.5</c:v>
                </c:pt>
                <c:pt idx="150">
                  <c:v>38.7</c:v>
                </c:pt>
                <c:pt idx="151">
                  <c:v>39.0</c:v>
                </c:pt>
                <c:pt idx="152">
                  <c:v>39.2</c:v>
                </c:pt>
                <c:pt idx="153">
                  <c:v>39.5</c:v>
                </c:pt>
                <c:pt idx="154">
                  <c:v>39.7</c:v>
                </c:pt>
                <c:pt idx="155">
                  <c:v>40.0</c:v>
                </c:pt>
                <c:pt idx="156">
                  <c:v>40.2</c:v>
                </c:pt>
                <c:pt idx="157">
                  <c:v>40.5</c:v>
                </c:pt>
                <c:pt idx="158">
                  <c:v>40.7</c:v>
                </c:pt>
                <c:pt idx="159">
                  <c:v>41.0</c:v>
                </c:pt>
                <c:pt idx="160">
                  <c:v>41.2</c:v>
                </c:pt>
                <c:pt idx="161">
                  <c:v>41.5</c:v>
                </c:pt>
                <c:pt idx="162">
                  <c:v>41.7</c:v>
                </c:pt>
                <c:pt idx="163">
                  <c:v>42.0</c:v>
                </c:pt>
                <c:pt idx="164">
                  <c:v>42.2</c:v>
                </c:pt>
                <c:pt idx="165">
                  <c:v>42.5</c:v>
                </c:pt>
                <c:pt idx="166">
                  <c:v>42.7</c:v>
                </c:pt>
                <c:pt idx="167">
                  <c:v>43.0</c:v>
                </c:pt>
                <c:pt idx="168">
                  <c:v>43.2</c:v>
                </c:pt>
                <c:pt idx="169">
                  <c:v>43.5</c:v>
                </c:pt>
                <c:pt idx="170">
                  <c:v>43.7</c:v>
                </c:pt>
                <c:pt idx="171">
                  <c:v>44.0</c:v>
                </c:pt>
                <c:pt idx="172">
                  <c:v>44.2</c:v>
                </c:pt>
                <c:pt idx="173">
                  <c:v>44.5</c:v>
                </c:pt>
                <c:pt idx="174">
                  <c:v>44.7</c:v>
                </c:pt>
                <c:pt idx="175">
                  <c:v>45.0</c:v>
                </c:pt>
                <c:pt idx="176">
                  <c:v>45.2</c:v>
                </c:pt>
                <c:pt idx="177">
                  <c:v>45.5</c:v>
                </c:pt>
                <c:pt idx="178">
                  <c:v>45.7</c:v>
                </c:pt>
                <c:pt idx="179">
                  <c:v>46.0</c:v>
                </c:pt>
                <c:pt idx="180">
                  <c:v>46.2</c:v>
                </c:pt>
                <c:pt idx="181">
                  <c:v>46.5</c:v>
                </c:pt>
                <c:pt idx="182">
                  <c:v>46.7</c:v>
                </c:pt>
                <c:pt idx="183">
                  <c:v>47.0</c:v>
                </c:pt>
                <c:pt idx="184">
                  <c:v>47.2</c:v>
                </c:pt>
                <c:pt idx="185">
                  <c:v>47.5</c:v>
                </c:pt>
                <c:pt idx="186">
                  <c:v>47.7</c:v>
                </c:pt>
                <c:pt idx="187">
                  <c:v>48.0</c:v>
                </c:pt>
                <c:pt idx="188">
                  <c:v>48.2</c:v>
                </c:pt>
                <c:pt idx="189">
                  <c:v>48.5</c:v>
                </c:pt>
                <c:pt idx="190">
                  <c:v>48.7</c:v>
                </c:pt>
                <c:pt idx="191">
                  <c:v>49.0</c:v>
                </c:pt>
                <c:pt idx="192">
                  <c:v>49.2</c:v>
                </c:pt>
                <c:pt idx="193">
                  <c:v>49.5</c:v>
                </c:pt>
                <c:pt idx="194">
                  <c:v>49.7</c:v>
                </c:pt>
                <c:pt idx="195">
                  <c:v>50.0</c:v>
                </c:pt>
                <c:pt idx="196">
                  <c:v>50.2</c:v>
                </c:pt>
                <c:pt idx="197">
                  <c:v>50.5</c:v>
                </c:pt>
                <c:pt idx="198">
                  <c:v>50.7</c:v>
                </c:pt>
                <c:pt idx="199">
                  <c:v>51.0</c:v>
                </c:pt>
                <c:pt idx="200">
                  <c:v>51.2</c:v>
                </c:pt>
                <c:pt idx="201">
                  <c:v>51.5</c:v>
                </c:pt>
                <c:pt idx="202">
                  <c:v>51.7</c:v>
                </c:pt>
                <c:pt idx="203">
                  <c:v>52.0</c:v>
                </c:pt>
                <c:pt idx="204">
                  <c:v>52.2</c:v>
                </c:pt>
                <c:pt idx="205">
                  <c:v>52.5</c:v>
                </c:pt>
                <c:pt idx="206">
                  <c:v>52.7</c:v>
                </c:pt>
                <c:pt idx="207">
                  <c:v>53.0</c:v>
                </c:pt>
                <c:pt idx="208">
                  <c:v>53.2</c:v>
                </c:pt>
                <c:pt idx="209">
                  <c:v>53.5</c:v>
                </c:pt>
                <c:pt idx="210">
                  <c:v>53.7</c:v>
                </c:pt>
                <c:pt idx="211">
                  <c:v>54.0</c:v>
                </c:pt>
                <c:pt idx="212">
                  <c:v>54.2</c:v>
                </c:pt>
                <c:pt idx="213">
                  <c:v>54.5</c:v>
                </c:pt>
                <c:pt idx="214">
                  <c:v>54.7</c:v>
                </c:pt>
                <c:pt idx="215">
                  <c:v>55.0</c:v>
                </c:pt>
                <c:pt idx="216">
                  <c:v>55.2</c:v>
                </c:pt>
                <c:pt idx="217">
                  <c:v>55.5</c:v>
                </c:pt>
                <c:pt idx="218">
                  <c:v>55.7</c:v>
                </c:pt>
                <c:pt idx="219">
                  <c:v>56.0</c:v>
                </c:pt>
                <c:pt idx="220">
                  <c:v>56.2</c:v>
                </c:pt>
                <c:pt idx="221">
                  <c:v>56.5</c:v>
                </c:pt>
                <c:pt idx="222">
                  <c:v>56.7</c:v>
                </c:pt>
                <c:pt idx="223">
                  <c:v>57.0</c:v>
                </c:pt>
                <c:pt idx="224">
                  <c:v>57.2</c:v>
                </c:pt>
                <c:pt idx="225">
                  <c:v>57.5</c:v>
                </c:pt>
                <c:pt idx="226">
                  <c:v>57.7</c:v>
                </c:pt>
                <c:pt idx="227">
                  <c:v>58.0</c:v>
                </c:pt>
                <c:pt idx="228">
                  <c:v>58.2</c:v>
                </c:pt>
                <c:pt idx="229">
                  <c:v>58.5</c:v>
                </c:pt>
                <c:pt idx="230">
                  <c:v>58.7</c:v>
                </c:pt>
                <c:pt idx="231">
                  <c:v>59.0</c:v>
                </c:pt>
                <c:pt idx="232">
                  <c:v>59.2</c:v>
                </c:pt>
                <c:pt idx="233">
                  <c:v>59.5</c:v>
                </c:pt>
                <c:pt idx="234">
                  <c:v>59.7</c:v>
                </c:pt>
                <c:pt idx="235">
                  <c:v>60.0</c:v>
                </c:pt>
                <c:pt idx="236">
                  <c:v>60.2</c:v>
                </c:pt>
                <c:pt idx="237">
                  <c:v>60.5</c:v>
                </c:pt>
                <c:pt idx="238">
                  <c:v>60.7</c:v>
                </c:pt>
                <c:pt idx="239">
                  <c:v>61.0</c:v>
                </c:pt>
                <c:pt idx="240">
                  <c:v>61.2</c:v>
                </c:pt>
                <c:pt idx="241">
                  <c:v>61.5</c:v>
                </c:pt>
                <c:pt idx="242">
                  <c:v>61.7</c:v>
                </c:pt>
                <c:pt idx="243">
                  <c:v>62.0</c:v>
                </c:pt>
                <c:pt idx="244">
                  <c:v>62.2</c:v>
                </c:pt>
                <c:pt idx="245">
                  <c:v>62.5</c:v>
                </c:pt>
                <c:pt idx="246">
                  <c:v>62.7</c:v>
                </c:pt>
                <c:pt idx="247">
                  <c:v>63.0</c:v>
                </c:pt>
                <c:pt idx="248">
                  <c:v>63.2</c:v>
                </c:pt>
                <c:pt idx="249">
                  <c:v>63.5</c:v>
                </c:pt>
                <c:pt idx="250">
                  <c:v>63.7</c:v>
                </c:pt>
                <c:pt idx="251">
                  <c:v>64.0</c:v>
                </c:pt>
                <c:pt idx="252">
                  <c:v>64.2</c:v>
                </c:pt>
                <c:pt idx="253">
                  <c:v>64.5</c:v>
                </c:pt>
                <c:pt idx="254">
                  <c:v>64.7</c:v>
                </c:pt>
                <c:pt idx="255">
                  <c:v>65.0</c:v>
                </c:pt>
                <c:pt idx="256">
                  <c:v>65.19999999999998</c:v>
                </c:pt>
                <c:pt idx="257">
                  <c:v>65.5</c:v>
                </c:pt>
                <c:pt idx="258">
                  <c:v>65.7</c:v>
                </c:pt>
                <c:pt idx="259">
                  <c:v>66.0</c:v>
                </c:pt>
                <c:pt idx="260">
                  <c:v>66.2</c:v>
                </c:pt>
                <c:pt idx="261">
                  <c:v>66.5</c:v>
                </c:pt>
                <c:pt idx="262">
                  <c:v>66.7</c:v>
                </c:pt>
                <c:pt idx="263">
                  <c:v>67.0</c:v>
                </c:pt>
                <c:pt idx="264">
                  <c:v>67.2</c:v>
                </c:pt>
                <c:pt idx="265">
                  <c:v>67.5</c:v>
                </c:pt>
                <c:pt idx="266">
                  <c:v>67.69999999999998</c:v>
                </c:pt>
                <c:pt idx="267">
                  <c:v>68.0</c:v>
                </c:pt>
                <c:pt idx="268">
                  <c:v>68.2</c:v>
                </c:pt>
                <c:pt idx="269">
                  <c:v>68.5</c:v>
                </c:pt>
                <c:pt idx="270">
                  <c:v>68.7</c:v>
                </c:pt>
                <c:pt idx="271">
                  <c:v>69.0</c:v>
                </c:pt>
                <c:pt idx="272">
                  <c:v>69.2</c:v>
                </c:pt>
                <c:pt idx="273">
                  <c:v>69.5</c:v>
                </c:pt>
                <c:pt idx="274">
                  <c:v>69.7</c:v>
                </c:pt>
                <c:pt idx="275">
                  <c:v>70.0</c:v>
                </c:pt>
                <c:pt idx="276">
                  <c:v>70.19999999999998</c:v>
                </c:pt>
                <c:pt idx="277">
                  <c:v>70.5</c:v>
                </c:pt>
                <c:pt idx="278">
                  <c:v>70.7</c:v>
                </c:pt>
                <c:pt idx="279">
                  <c:v>71.0</c:v>
                </c:pt>
                <c:pt idx="280">
                  <c:v>71.2</c:v>
                </c:pt>
                <c:pt idx="281">
                  <c:v>71.5</c:v>
                </c:pt>
                <c:pt idx="282">
                  <c:v>71.7</c:v>
                </c:pt>
                <c:pt idx="283">
                  <c:v>72.0</c:v>
                </c:pt>
                <c:pt idx="284">
                  <c:v>72.2</c:v>
                </c:pt>
                <c:pt idx="285">
                  <c:v>72.5</c:v>
                </c:pt>
                <c:pt idx="286">
                  <c:v>72.69999999999998</c:v>
                </c:pt>
                <c:pt idx="287">
                  <c:v>73.0</c:v>
                </c:pt>
                <c:pt idx="288">
                  <c:v>73.2</c:v>
                </c:pt>
                <c:pt idx="289">
                  <c:v>73.5</c:v>
                </c:pt>
                <c:pt idx="290">
                  <c:v>73.7</c:v>
                </c:pt>
                <c:pt idx="291">
                  <c:v>74.0</c:v>
                </c:pt>
                <c:pt idx="292">
                  <c:v>74.2</c:v>
                </c:pt>
                <c:pt idx="293">
                  <c:v>74.5</c:v>
                </c:pt>
                <c:pt idx="294">
                  <c:v>74.7</c:v>
                </c:pt>
                <c:pt idx="295">
                  <c:v>75.0</c:v>
                </c:pt>
                <c:pt idx="296">
                  <c:v>75.19999999999998</c:v>
                </c:pt>
                <c:pt idx="297">
                  <c:v>75.5</c:v>
                </c:pt>
                <c:pt idx="298">
                  <c:v>75.7</c:v>
                </c:pt>
                <c:pt idx="299">
                  <c:v>76.0</c:v>
                </c:pt>
                <c:pt idx="300">
                  <c:v>76.2</c:v>
                </c:pt>
                <c:pt idx="301">
                  <c:v>76.5</c:v>
                </c:pt>
                <c:pt idx="302">
                  <c:v>76.7</c:v>
                </c:pt>
                <c:pt idx="303">
                  <c:v>77.0</c:v>
                </c:pt>
                <c:pt idx="304">
                  <c:v>77.2</c:v>
                </c:pt>
                <c:pt idx="305">
                  <c:v>77.5</c:v>
                </c:pt>
                <c:pt idx="306">
                  <c:v>77.69999999999998</c:v>
                </c:pt>
                <c:pt idx="307">
                  <c:v>78.0</c:v>
                </c:pt>
                <c:pt idx="308">
                  <c:v>78.2</c:v>
                </c:pt>
                <c:pt idx="309">
                  <c:v>78.5</c:v>
                </c:pt>
                <c:pt idx="310">
                  <c:v>78.7</c:v>
                </c:pt>
                <c:pt idx="311">
                  <c:v>79.0</c:v>
                </c:pt>
                <c:pt idx="312">
                  <c:v>79.2</c:v>
                </c:pt>
                <c:pt idx="313">
                  <c:v>79.5</c:v>
                </c:pt>
                <c:pt idx="314">
                  <c:v>79.7</c:v>
                </c:pt>
                <c:pt idx="315">
                  <c:v>80.0</c:v>
                </c:pt>
                <c:pt idx="316">
                  <c:v>80.19999999999998</c:v>
                </c:pt>
                <c:pt idx="317">
                  <c:v>80.5</c:v>
                </c:pt>
                <c:pt idx="318">
                  <c:v>80.7</c:v>
                </c:pt>
                <c:pt idx="319">
                  <c:v>81.0</c:v>
                </c:pt>
                <c:pt idx="320">
                  <c:v>81.19999999999998</c:v>
                </c:pt>
                <c:pt idx="321">
                  <c:v>81.5</c:v>
                </c:pt>
                <c:pt idx="322">
                  <c:v>81.7</c:v>
                </c:pt>
                <c:pt idx="323">
                  <c:v>82.0</c:v>
                </c:pt>
                <c:pt idx="324">
                  <c:v>82.2</c:v>
                </c:pt>
                <c:pt idx="325">
                  <c:v>82.5</c:v>
                </c:pt>
                <c:pt idx="326">
                  <c:v>82.69999999999998</c:v>
                </c:pt>
                <c:pt idx="327">
                  <c:v>83.0</c:v>
                </c:pt>
                <c:pt idx="328">
                  <c:v>83.2</c:v>
                </c:pt>
                <c:pt idx="329">
                  <c:v>83.5</c:v>
                </c:pt>
                <c:pt idx="330">
                  <c:v>83.69999999999998</c:v>
                </c:pt>
                <c:pt idx="331">
                  <c:v>84.0</c:v>
                </c:pt>
                <c:pt idx="332">
                  <c:v>84.2</c:v>
                </c:pt>
                <c:pt idx="333">
                  <c:v>84.5</c:v>
                </c:pt>
                <c:pt idx="334">
                  <c:v>84.7</c:v>
                </c:pt>
                <c:pt idx="335">
                  <c:v>85.0</c:v>
                </c:pt>
                <c:pt idx="336">
                  <c:v>85.19999999999998</c:v>
                </c:pt>
                <c:pt idx="337">
                  <c:v>85.5</c:v>
                </c:pt>
                <c:pt idx="338">
                  <c:v>85.7</c:v>
                </c:pt>
                <c:pt idx="339">
                  <c:v>86.0</c:v>
                </c:pt>
                <c:pt idx="340">
                  <c:v>86.19999999999998</c:v>
                </c:pt>
                <c:pt idx="341">
                  <c:v>86.5</c:v>
                </c:pt>
                <c:pt idx="342">
                  <c:v>86.7</c:v>
                </c:pt>
                <c:pt idx="343">
                  <c:v>87.0</c:v>
                </c:pt>
                <c:pt idx="344">
                  <c:v>87.2</c:v>
                </c:pt>
                <c:pt idx="345">
                  <c:v>87.5</c:v>
                </c:pt>
                <c:pt idx="346">
                  <c:v>87.69999999999998</c:v>
                </c:pt>
                <c:pt idx="347">
                  <c:v>88.0</c:v>
                </c:pt>
                <c:pt idx="348">
                  <c:v>88.2</c:v>
                </c:pt>
                <c:pt idx="349">
                  <c:v>88.5</c:v>
                </c:pt>
                <c:pt idx="350">
                  <c:v>88.69999999999998</c:v>
                </c:pt>
                <c:pt idx="351">
                  <c:v>89.0</c:v>
                </c:pt>
                <c:pt idx="352">
                  <c:v>89.2</c:v>
                </c:pt>
                <c:pt idx="353">
                  <c:v>89.5</c:v>
                </c:pt>
                <c:pt idx="354">
                  <c:v>89.7</c:v>
                </c:pt>
                <c:pt idx="355">
                  <c:v>90.0</c:v>
                </c:pt>
                <c:pt idx="356">
                  <c:v>90.19999999999998</c:v>
                </c:pt>
                <c:pt idx="357">
                  <c:v>90.5</c:v>
                </c:pt>
                <c:pt idx="358">
                  <c:v>90.7</c:v>
                </c:pt>
                <c:pt idx="359">
                  <c:v>91.0</c:v>
                </c:pt>
                <c:pt idx="360">
                  <c:v>91.19999999999998</c:v>
                </c:pt>
                <c:pt idx="361">
                  <c:v>91.5</c:v>
                </c:pt>
                <c:pt idx="362">
                  <c:v>91.7</c:v>
                </c:pt>
                <c:pt idx="363">
                  <c:v>92.0</c:v>
                </c:pt>
                <c:pt idx="364">
                  <c:v>92.2</c:v>
                </c:pt>
                <c:pt idx="365">
                  <c:v>92.5</c:v>
                </c:pt>
                <c:pt idx="366">
                  <c:v>92.69999999999998</c:v>
                </c:pt>
                <c:pt idx="367">
                  <c:v>93.0</c:v>
                </c:pt>
                <c:pt idx="368">
                  <c:v>93.2</c:v>
                </c:pt>
                <c:pt idx="369">
                  <c:v>93.5</c:v>
                </c:pt>
                <c:pt idx="370">
                  <c:v>93.69999999999998</c:v>
                </c:pt>
                <c:pt idx="371">
                  <c:v>94.0</c:v>
                </c:pt>
                <c:pt idx="372">
                  <c:v>94.2</c:v>
                </c:pt>
                <c:pt idx="373">
                  <c:v>94.5</c:v>
                </c:pt>
                <c:pt idx="374">
                  <c:v>94.7</c:v>
                </c:pt>
                <c:pt idx="375">
                  <c:v>95.0</c:v>
                </c:pt>
                <c:pt idx="376">
                  <c:v>95.19999999999998</c:v>
                </c:pt>
                <c:pt idx="377">
                  <c:v>95.5</c:v>
                </c:pt>
                <c:pt idx="378">
                  <c:v>95.7</c:v>
                </c:pt>
                <c:pt idx="379">
                  <c:v>96.0</c:v>
                </c:pt>
                <c:pt idx="380">
                  <c:v>96.19999999999998</c:v>
                </c:pt>
                <c:pt idx="381">
                  <c:v>96.5</c:v>
                </c:pt>
                <c:pt idx="382">
                  <c:v>96.7</c:v>
                </c:pt>
                <c:pt idx="383">
                  <c:v>97.0</c:v>
                </c:pt>
                <c:pt idx="384">
                  <c:v>97.2</c:v>
                </c:pt>
                <c:pt idx="385">
                  <c:v>97.5</c:v>
                </c:pt>
                <c:pt idx="386">
                  <c:v>97.69999999999998</c:v>
                </c:pt>
                <c:pt idx="387">
                  <c:v>98.0</c:v>
                </c:pt>
                <c:pt idx="388">
                  <c:v>98.2</c:v>
                </c:pt>
                <c:pt idx="389">
                  <c:v>98.5</c:v>
                </c:pt>
                <c:pt idx="390">
                  <c:v>98.69999999999998</c:v>
                </c:pt>
                <c:pt idx="391">
                  <c:v>99.0</c:v>
                </c:pt>
                <c:pt idx="392">
                  <c:v>99.2</c:v>
                </c:pt>
                <c:pt idx="393">
                  <c:v>99.5</c:v>
                </c:pt>
                <c:pt idx="394">
                  <c:v>99.7</c:v>
                </c:pt>
                <c:pt idx="395">
                  <c:v>100.0</c:v>
                </c:pt>
                <c:pt idx="396">
                  <c:v>100.0</c:v>
                </c:pt>
                <c:pt idx="397">
                  <c:v>100.0</c:v>
                </c:pt>
              </c:numCache>
            </c:numRef>
          </c:xVal>
          <c:yVal>
            <c:numRef>
              <c:f>Sheet1!$J$3:$J$400</c:f>
              <c:numCache>
                <c:formatCode>0.00E+00</c:formatCode>
                <c:ptCount val="398"/>
                <c:pt idx="0">
                  <c:v>3.606E-7</c:v>
                </c:pt>
                <c:pt idx="1">
                  <c:v>2.98E-7</c:v>
                </c:pt>
                <c:pt idx="2">
                  <c:v>2.526E-7</c:v>
                </c:pt>
                <c:pt idx="3">
                  <c:v>2.213E-7</c:v>
                </c:pt>
                <c:pt idx="4">
                  <c:v>1.927E-7</c:v>
                </c:pt>
                <c:pt idx="5">
                  <c:v>1.697E-7</c:v>
                </c:pt>
                <c:pt idx="6">
                  <c:v>1.518E-7</c:v>
                </c:pt>
                <c:pt idx="7">
                  <c:v>1.392E-7</c:v>
                </c:pt>
                <c:pt idx="8">
                  <c:v>1.234E-7</c:v>
                </c:pt>
                <c:pt idx="9">
                  <c:v>1.144E-7</c:v>
                </c:pt>
                <c:pt idx="10">
                  <c:v>1.079E-7</c:v>
                </c:pt>
                <c:pt idx="11">
                  <c:v>1.004E-7</c:v>
                </c:pt>
                <c:pt idx="12">
                  <c:v>9.126E-8</c:v>
                </c:pt>
                <c:pt idx="13">
                  <c:v>8.618E-8</c:v>
                </c:pt>
                <c:pt idx="14">
                  <c:v>8.089E-8</c:v>
                </c:pt>
                <c:pt idx="15">
                  <c:v>7.642E-8</c:v>
                </c:pt>
                <c:pt idx="16">
                  <c:v>7.177E-8</c:v>
                </c:pt>
                <c:pt idx="17">
                  <c:v>6.789E-8</c:v>
                </c:pt>
                <c:pt idx="18">
                  <c:v>6.5E-8</c:v>
                </c:pt>
                <c:pt idx="19">
                  <c:v>6.283E-8</c:v>
                </c:pt>
                <c:pt idx="20">
                  <c:v>5.921E-8</c:v>
                </c:pt>
                <c:pt idx="21">
                  <c:v>5.709E-8</c:v>
                </c:pt>
                <c:pt idx="22">
                  <c:v>5.451E-8</c:v>
                </c:pt>
                <c:pt idx="23">
                  <c:v>5.203E-8</c:v>
                </c:pt>
                <c:pt idx="24">
                  <c:v>5.037E-8</c:v>
                </c:pt>
                <c:pt idx="25">
                  <c:v>4.837E-8</c:v>
                </c:pt>
                <c:pt idx="26">
                  <c:v>4.644E-8</c:v>
                </c:pt>
                <c:pt idx="27">
                  <c:v>4.51E-8</c:v>
                </c:pt>
                <c:pt idx="28">
                  <c:v>4.352E-8</c:v>
                </c:pt>
                <c:pt idx="29">
                  <c:v>4.26E-8</c:v>
                </c:pt>
                <c:pt idx="30">
                  <c:v>4.118E-8</c:v>
                </c:pt>
                <c:pt idx="31">
                  <c:v>3.939E-8</c:v>
                </c:pt>
                <c:pt idx="32">
                  <c:v>3.835E-8</c:v>
                </c:pt>
                <c:pt idx="33">
                  <c:v>3.715E-8</c:v>
                </c:pt>
                <c:pt idx="34">
                  <c:v>3.61E-8</c:v>
                </c:pt>
                <c:pt idx="35">
                  <c:v>3.476E-8</c:v>
                </c:pt>
                <c:pt idx="36">
                  <c:v>3.427E-8</c:v>
                </c:pt>
                <c:pt idx="37">
                  <c:v>3.341E-8</c:v>
                </c:pt>
                <c:pt idx="38">
                  <c:v>3.23E-8</c:v>
                </c:pt>
                <c:pt idx="39">
                  <c:v>3.169E-8</c:v>
                </c:pt>
                <c:pt idx="40">
                  <c:v>3.1E-8</c:v>
                </c:pt>
                <c:pt idx="41">
                  <c:v>3.033E-8</c:v>
                </c:pt>
                <c:pt idx="42">
                  <c:v>2.939E-8</c:v>
                </c:pt>
                <c:pt idx="43">
                  <c:v>2.854E-8</c:v>
                </c:pt>
                <c:pt idx="44">
                  <c:v>2.805E-8</c:v>
                </c:pt>
                <c:pt idx="45">
                  <c:v>2.736E-8</c:v>
                </c:pt>
                <c:pt idx="46">
                  <c:v>2.683E-8</c:v>
                </c:pt>
                <c:pt idx="47">
                  <c:v>2.632E-8</c:v>
                </c:pt>
                <c:pt idx="48">
                  <c:v>2.583E-8</c:v>
                </c:pt>
                <c:pt idx="49">
                  <c:v>2.484E-8</c:v>
                </c:pt>
                <c:pt idx="50">
                  <c:v>2.457E-8</c:v>
                </c:pt>
                <c:pt idx="51">
                  <c:v>2.382E-8</c:v>
                </c:pt>
                <c:pt idx="52">
                  <c:v>2.331E-8</c:v>
                </c:pt>
                <c:pt idx="53">
                  <c:v>2.313E-8</c:v>
                </c:pt>
                <c:pt idx="54">
                  <c:v>2.285E-8</c:v>
                </c:pt>
                <c:pt idx="55">
                  <c:v>2.207E-8</c:v>
                </c:pt>
                <c:pt idx="56">
                  <c:v>2.179E-8</c:v>
                </c:pt>
                <c:pt idx="57">
                  <c:v>2.14E-8</c:v>
                </c:pt>
                <c:pt idx="58">
                  <c:v>2.11E-8</c:v>
                </c:pt>
                <c:pt idx="59">
                  <c:v>2.033E-8</c:v>
                </c:pt>
                <c:pt idx="60">
                  <c:v>2.039E-8</c:v>
                </c:pt>
                <c:pt idx="61">
                  <c:v>1.961E-8</c:v>
                </c:pt>
                <c:pt idx="62">
                  <c:v>1.967E-8</c:v>
                </c:pt>
                <c:pt idx="63">
                  <c:v>1.917E-8</c:v>
                </c:pt>
                <c:pt idx="64">
                  <c:v>1.921E-8</c:v>
                </c:pt>
                <c:pt idx="65">
                  <c:v>1.884E-8</c:v>
                </c:pt>
                <c:pt idx="66">
                  <c:v>1.843E-8</c:v>
                </c:pt>
                <c:pt idx="67">
                  <c:v>1.809E-8</c:v>
                </c:pt>
                <c:pt idx="68">
                  <c:v>1.774E-8</c:v>
                </c:pt>
                <c:pt idx="69">
                  <c:v>1.78E-8</c:v>
                </c:pt>
                <c:pt idx="70">
                  <c:v>1.707E-8</c:v>
                </c:pt>
                <c:pt idx="71">
                  <c:v>1.705E-8</c:v>
                </c:pt>
                <c:pt idx="72">
                  <c:v>1.687E-8</c:v>
                </c:pt>
                <c:pt idx="73">
                  <c:v>1.675E-8</c:v>
                </c:pt>
                <c:pt idx="74">
                  <c:v>1.638E-8</c:v>
                </c:pt>
                <c:pt idx="75">
                  <c:v>1.642E-8</c:v>
                </c:pt>
                <c:pt idx="76">
                  <c:v>1.624E-8</c:v>
                </c:pt>
                <c:pt idx="77">
                  <c:v>1.569E-8</c:v>
                </c:pt>
                <c:pt idx="78">
                  <c:v>1.571E-8</c:v>
                </c:pt>
                <c:pt idx="79">
                  <c:v>1.575E-8</c:v>
                </c:pt>
                <c:pt idx="80">
                  <c:v>1.518E-8</c:v>
                </c:pt>
                <c:pt idx="81">
                  <c:v>1.524E-8</c:v>
                </c:pt>
                <c:pt idx="82">
                  <c:v>1.528E-8</c:v>
                </c:pt>
                <c:pt idx="83">
                  <c:v>1.488E-8</c:v>
                </c:pt>
                <c:pt idx="84">
                  <c:v>1.465E-8</c:v>
                </c:pt>
                <c:pt idx="85">
                  <c:v>1.449E-8</c:v>
                </c:pt>
                <c:pt idx="86">
                  <c:v>1.431E-8</c:v>
                </c:pt>
                <c:pt idx="87">
                  <c:v>1.413E-8</c:v>
                </c:pt>
                <c:pt idx="88">
                  <c:v>1.374E-8</c:v>
                </c:pt>
                <c:pt idx="89">
                  <c:v>1.376E-8</c:v>
                </c:pt>
                <c:pt idx="90">
                  <c:v>1.38E-8</c:v>
                </c:pt>
                <c:pt idx="91">
                  <c:v>1.358E-8</c:v>
                </c:pt>
                <c:pt idx="92">
                  <c:v>1.337E-8</c:v>
                </c:pt>
                <c:pt idx="93">
                  <c:v>1.303E-8</c:v>
                </c:pt>
                <c:pt idx="94">
                  <c:v>1.285E-8</c:v>
                </c:pt>
                <c:pt idx="95">
                  <c:v>1.305E-8</c:v>
                </c:pt>
                <c:pt idx="96">
                  <c:v>1.289E-8</c:v>
                </c:pt>
                <c:pt idx="97">
                  <c:v>1.27E-8</c:v>
                </c:pt>
                <c:pt idx="98">
                  <c:v>1.228E-8</c:v>
                </c:pt>
                <c:pt idx="99">
                  <c:v>1.25E-8</c:v>
                </c:pt>
                <c:pt idx="100">
                  <c:v>1.232E-8</c:v>
                </c:pt>
                <c:pt idx="101">
                  <c:v>1.232E-8</c:v>
                </c:pt>
                <c:pt idx="102">
                  <c:v>1.195E-8</c:v>
                </c:pt>
                <c:pt idx="103">
                  <c:v>1.193E-8</c:v>
                </c:pt>
                <c:pt idx="104">
                  <c:v>1.159E-8</c:v>
                </c:pt>
                <c:pt idx="105">
                  <c:v>1.173E-8</c:v>
                </c:pt>
                <c:pt idx="106">
                  <c:v>1.154E-8</c:v>
                </c:pt>
                <c:pt idx="107">
                  <c:v>1.122E-8</c:v>
                </c:pt>
                <c:pt idx="108">
                  <c:v>1.108E-8</c:v>
                </c:pt>
                <c:pt idx="109">
                  <c:v>1.12E-8</c:v>
                </c:pt>
                <c:pt idx="110">
                  <c:v>1.085E-8</c:v>
                </c:pt>
                <c:pt idx="111">
                  <c:v>1.091E-8</c:v>
                </c:pt>
                <c:pt idx="112">
                  <c:v>1.077E-8</c:v>
                </c:pt>
                <c:pt idx="113">
                  <c:v>1.083E-8</c:v>
                </c:pt>
                <c:pt idx="114">
                  <c:v>1.061E-8</c:v>
                </c:pt>
                <c:pt idx="115">
                  <c:v>1.033E-8</c:v>
                </c:pt>
                <c:pt idx="116">
                  <c:v>1.043E-8</c:v>
                </c:pt>
                <c:pt idx="117">
                  <c:v>1.02E-8</c:v>
                </c:pt>
                <c:pt idx="118">
                  <c:v>1.03E-8</c:v>
                </c:pt>
                <c:pt idx="119">
                  <c:v>1.0E-8</c:v>
                </c:pt>
                <c:pt idx="120">
                  <c:v>1.016E-8</c:v>
                </c:pt>
                <c:pt idx="121">
                  <c:v>1.024E-8</c:v>
                </c:pt>
                <c:pt idx="122">
                  <c:v>1.002E-8</c:v>
                </c:pt>
                <c:pt idx="123">
                  <c:v>9.776E-9</c:v>
                </c:pt>
                <c:pt idx="124">
                  <c:v>9.817E-9</c:v>
                </c:pt>
                <c:pt idx="125">
                  <c:v>9.553E-9</c:v>
                </c:pt>
                <c:pt idx="126">
                  <c:v>9.675E-9</c:v>
                </c:pt>
                <c:pt idx="127">
                  <c:v>9.35E-9</c:v>
                </c:pt>
                <c:pt idx="128">
                  <c:v>9.126E-9</c:v>
                </c:pt>
                <c:pt idx="129">
                  <c:v>9.228E-9</c:v>
                </c:pt>
                <c:pt idx="130">
                  <c:v>9.289E-9</c:v>
                </c:pt>
                <c:pt idx="131">
                  <c:v>8.984E-9</c:v>
                </c:pt>
                <c:pt idx="132">
                  <c:v>9.126E-9</c:v>
                </c:pt>
                <c:pt idx="133">
                  <c:v>8.841E-9</c:v>
                </c:pt>
                <c:pt idx="134">
                  <c:v>8.963E-9</c:v>
                </c:pt>
                <c:pt idx="135">
                  <c:v>8.679E-9</c:v>
                </c:pt>
                <c:pt idx="136">
                  <c:v>8.801E-9</c:v>
                </c:pt>
                <c:pt idx="137">
                  <c:v>8.496E-9</c:v>
                </c:pt>
                <c:pt idx="138">
                  <c:v>8.455E-9</c:v>
                </c:pt>
                <c:pt idx="139">
                  <c:v>8.516E-9</c:v>
                </c:pt>
                <c:pt idx="140">
                  <c:v>8.211E-9</c:v>
                </c:pt>
                <c:pt idx="141">
                  <c:v>8.272E-9</c:v>
                </c:pt>
                <c:pt idx="142">
                  <c:v>8.028E-9</c:v>
                </c:pt>
                <c:pt idx="143">
                  <c:v>8.191E-9</c:v>
                </c:pt>
                <c:pt idx="144">
                  <c:v>8.293E-9</c:v>
                </c:pt>
                <c:pt idx="145">
                  <c:v>7.947E-9</c:v>
                </c:pt>
                <c:pt idx="146">
                  <c:v>8.089E-9</c:v>
                </c:pt>
                <c:pt idx="147">
                  <c:v>7.825E-9</c:v>
                </c:pt>
                <c:pt idx="148">
                  <c:v>7.927E-9</c:v>
                </c:pt>
                <c:pt idx="149">
                  <c:v>7.683E-9</c:v>
                </c:pt>
                <c:pt idx="150">
                  <c:v>7.744E-9</c:v>
                </c:pt>
                <c:pt idx="151">
                  <c:v>7.419E-9</c:v>
                </c:pt>
                <c:pt idx="152">
                  <c:v>7.52E-9</c:v>
                </c:pt>
                <c:pt idx="153">
                  <c:v>7.581E-9</c:v>
                </c:pt>
                <c:pt idx="154">
                  <c:v>7.297E-9</c:v>
                </c:pt>
                <c:pt idx="155">
                  <c:v>7.358E-9</c:v>
                </c:pt>
                <c:pt idx="156">
                  <c:v>7.033E-9</c:v>
                </c:pt>
                <c:pt idx="157">
                  <c:v>7.093E-9</c:v>
                </c:pt>
                <c:pt idx="158">
                  <c:v>7.114E-9</c:v>
                </c:pt>
                <c:pt idx="159">
                  <c:v>7.114E-9</c:v>
                </c:pt>
                <c:pt idx="160">
                  <c:v>7.093E-9</c:v>
                </c:pt>
                <c:pt idx="161">
                  <c:v>7.033E-9</c:v>
                </c:pt>
                <c:pt idx="162">
                  <c:v>6.972E-9</c:v>
                </c:pt>
                <c:pt idx="163">
                  <c:v>6.992E-9</c:v>
                </c:pt>
                <c:pt idx="164">
                  <c:v>6.931E-9</c:v>
                </c:pt>
                <c:pt idx="165">
                  <c:v>6.85E-9</c:v>
                </c:pt>
                <c:pt idx="166">
                  <c:v>6.789E-9</c:v>
                </c:pt>
                <c:pt idx="167">
                  <c:v>6.768E-9</c:v>
                </c:pt>
                <c:pt idx="168">
                  <c:v>6.646E-9</c:v>
                </c:pt>
                <c:pt idx="169">
                  <c:v>6.748E-9</c:v>
                </c:pt>
                <c:pt idx="170">
                  <c:v>6.728E-9</c:v>
                </c:pt>
                <c:pt idx="171">
                  <c:v>6.646E-9</c:v>
                </c:pt>
                <c:pt idx="172">
                  <c:v>6.606E-9</c:v>
                </c:pt>
                <c:pt idx="173">
                  <c:v>6.585E-9</c:v>
                </c:pt>
                <c:pt idx="174">
                  <c:v>6.606E-9</c:v>
                </c:pt>
                <c:pt idx="175">
                  <c:v>6.565E-9</c:v>
                </c:pt>
                <c:pt idx="176">
                  <c:v>6.565E-9</c:v>
                </c:pt>
                <c:pt idx="177">
                  <c:v>6.585E-9</c:v>
                </c:pt>
                <c:pt idx="178">
                  <c:v>6.484E-9</c:v>
                </c:pt>
                <c:pt idx="179">
                  <c:v>6.524E-9</c:v>
                </c:pt>
                <c:pt idx="180">
                  <c:v>6.423E-9</c:v>
                </c:pt>
                <c:pt idx="181">
                  <c:v>6.423E-9</c:v>
                </c:pt>
                <c:pt idx="182">
                  <c:v>6.423E-9</c:v>
                </c:pt>
                <c:pt idx="183">
                  <c:v>6.362E-9</c:v>
                </c:pt>
                <c:pt idx="184">
                  <c:v>6.321E-9</c:v>
                </c:pt>
                <c:pt idx="185">
                  <c:v>6.321E-9</c:v>
                </c:pt>
                <c:pt idx="186">
                  <c:v>6.301E-9</c:v>
                </c:pt>
                <c:pt idx="187">
                  <c:v>6.24E-9</c:v>
                </c:pt>
                <c:pt idx="188">
                  <c:v>6.22E-9</c:v>
                </c:pt>
                <c:pt idx="189">
                  <c:v>6.138E-9</c:v>
                </c:pt>
                <c:pt idx="190">
                  <c:v>6.077E-9</c:v>
                </c:pt>
                <c:pt idx="191">
                  <c:v>6.118E-9</c:v>
                </c:pt>
                <c:pt idx="192">
                  <c:v>6.118E-9</c:v>
                </c:pt>
                <c:pt idx="193">
                  <c:v>5.976E-9</c:v>
                </c:pt>
                <c:pt idx="194">
                  <c:v>5.976E-9</c:v>
                </c:pt>
                <c:pt idx="195">
                  <c:v>5.996E-9</c:v>
                </c:pt>
                <c:pt idx="196">
                  <c:v>6.037E-9</c:v>
                </c:pt>
                <c:pt idx="197">
                  <c:v>5.976E-9</c:v>
                </c:pt>
                <c:pt idx="198">
                  <c:v>5.935E-9</c:v>
                </c:pt>
                <c:pt idx="199">
                  <c:v>5.915E-9</c:v>
                </c:pt>
                <c:pt idx="200">
                  <c:v>5.793E-9</c:v>
                </c:pt>
                <c:pt idx="201">
                  <c:v>5.65E-9</c:v>
                </c:pt>
                <c:pt idx="202">
                  <c:v>5.793E-9</c:v>
                </c:pt>
                <c:pt idx="203">
                  <c:v>5.691E-9</c:v>
                </c:pt>
                <c:pt idx="204">
                  <c:v>5.65E-9</c:v>
                </c:pt>
                <c:pt idx="205">
                  <c:v>5.61E-9</c:v>
                </c:pt>
                <c:pt idx="206">
                  <c:v>5.488E-9</c:v>
                </c:pt>
                <c:pt idx="207">
                  <c:v>5.386E-9</c:v>
                </c:pt>
                <c:pt idx="208">
                  <c:v>5.346E-9</c:v>
                </c:pt>
                <c:pt idx="209">
                  <c:v>5.366E-9</c:v>
                </c:pt>
                <c:pt idx="210">
                  <c:v>5.285E-9</c:v>
                </c:pt>
                <c:pt idx="211">
                  <c:v>5.244E-9</c:v>
                </c:pt>
                <c:pt idx="212">
                  <c:v>5.244E-9</c:v>
                </c:pt>
                <c:pt idx="213">
                  <c:v>5.142E-9</c:v>
                </c:pt>
                <c:pt idx="214">
                  <c:v>5.163E-9</c:v>
                </c:pt>
                <c:pt idx="215">
                  <c:v>5.081E-9</c:v>
                </c:pt>
                <c:pt idx="216">
                  <c:v>5.041E-9</c:v>
                </c:pt>
                <c:pt idx="217">
                  <c:v>5.0E-9</c:v>
                </c:pt>
                <c:pt idx="218">
                  <c:v>5.0E-9</c:v>
                </c:pt>
                <c:pt idx="219">
                  <c:v>4.959E-9</c:v>
                </c:pt>
                <c:pt idx="220">
                  <c:v>4.919E-9</c:v>
                </c:pt>
                <c:pt idx="221">
                  <c:v>4.837E-9</c:v>
                </c:pt>
                <c:pt idx="222">
                  <c:v>4.939E-9</c:v>
                </c:pt>
                <c:pt idx="223">
                  <c:v>4.837E-9</c:v>
                </c:pt>
                <c:pt idx="224">
                  <c:v>4.837E-9</c:v>
                </c:pt>
                <c:pt idx="225">
                  <c:v>4.776E-9</c:v>
                </c:pt>
                <c:pt idx="226">
                  <c:v>4.756E-9</c:v>
                </c:pt>
                <c:pt idx="227">
                  <c:v>4.675E-9</c:v>
                </c:pt>
                <c:pt idx="228">
                  <c:v>4.736E-9</c:v>
                </c:pt>
                <c:pt idx="229">
                  <c:v>4.573E-9</c:v>
                </c:pt>
                <c:pt idx="230">
                  <c:v>4.573E-9</c:v>
                </c:pt>
                <c:pt idx="231">
                  <c:v>4.512E-9</c:v>
                </c:pt>
                <c:pt idx="232">
                  <c:v>4.472E-9</c:v>
                </c:pt>
                <c:pt idx="233">
                  <c:v>4.492E-9</c:v>
                </c:pt>
                <c:pt idx="234">
                  <c:v>4.451E-9</c:v>
                </c:pt>
                <c:pt idx="235">
                  <c:v>4.492E-9</c:v>
                </c:pt>
                <c:pt idx="236">
                  <c:v>4.533E-9</c:v>
                </c:pt>
                <c:pt idx="237">
                  <c:v>4.451E-9</c:v>
                </c:pt>
                <c:pt idx="238">
                  <c:v>4.431E-9</c:v>
                </c:pt>
                <c:pt idx="239">
                  <c:v>4.411E-9</c:v>
                </c:pt>
                <c:pt idx="240">
                  <c:v>4.431E-9</c:v>
                </c:pt>
                <c:pt idx="241">
                  <c:v>4.37E-9</c:v>
                </c:pt>
                <c:pt idx="242">
                  <c:v>4.289E-9</c:v>
                </c:pt>
                <c:pt idx="243">
                  <c:v>4.329E-9</c:v>
                </c:pt>
                <c:pt idx="244">
                  <c:v>4.268E-9</c:v>
                </c:pt>
                <c:pt idx="245">
                  <c:v>4.248E-9</c:v>
                </c:pt>
                <c:pt idx="246">
                  <c:v>4.207E-9</c:v>
                </c:pt>
                <c:pt idx="247">
                  <c:v>4.187E-9</c:v>
                </c:pt>
                <c:pt idx="248">
                  <c:v>4.187E-9</c:v>
                </c:pt>
                <c:pt idx="249">
                  <c:v>4.106E-9</c:v>
                </c:pt>
                <c:pt idx="250">
                  <c:v>4.085E-9</c:v>
                </c:pt>
                <c:pt idx="251">
                  <c:v>4.106E-9</c:v>
                </c:pt>
                <c:pt idx="252">
                  <c:v>4.004E-9</c:v>
                </c:pt>
                <c:pt idx="253">
                  <c:v>4.004E-9</c:v>
                </c:pt>
                <c:pt idx="254">
                  <c:v>3.943E-9</c:v>
                </c:pt>
                <c:pt idx="255">
                  <c:v>3.943E-9</c:v>
                </c:pt>
                <c:pt idx="256">
                  <c:v>3.902E-9</c:v>
                </c:pt>
                <c:pt idx="257">
                  <c:v>3.862E-9</c:v>
                </c:pt>
                <c:pt idx="258">
                  <c:v>3.841E-9</c:v>
                </c:pt>
                <c:pt idx="259">
                  <c:v>3.78E-9</c:v>
                </c:pt>
                <c:pt idx="260">
                  <c:v>3.76E-9</c:v>
                </c:pt>
                <c:pt idx="261">
                  <c:v>3.76E-9</c:v>
                </c:pt>
                <c:pt idx="262">
                  <c:v>3.72E-9</c:v>
                </c:pt>
                <c:pt idx="263">
                  <c:v>3.72E-9</c:v>
                </c:pt>
                <c:pt idx="264">
                  <c:v>3.801E-9</c:v>
                </c:pt>
                <c:pt idx="265">
                  <c:v>3.76E-9</c:v>
                </c:pt>
                <c:pt idx="266">
                  <c:v>3.74E-9</c:v>
                </c:pt>
                <c:pt idx="267">
                  <c:v>3.801E-9</c:v>
                </c:pt>
                <c:pt idx="268">
                  <c:v>3.882E-9</c:v>
                </c:pt>
                <c:pt idx="269">
                  <c:v>3.801E-9</c:v>
                </c:pt>
                <c:pt idx="270">
                  <c:v>3.862E-9</c:v>
                </c:pt>
                <c:pt idx="271">
                  <c:v>3.882E-9</c:v>
                </c:pt>
                <c:pt idx="272">
                  <c:v>3.841E-9</c:v>
                </c:pt>
                <c:pt idx="273">
                  <c:v>3.882E-9</c:v>
                </c:pt>
                <c:pt idx="274">
                  <c:v>3.862E-9</c:v>
                </c:pt>
                <c:pt idx="275">
                  <c:v>3.882E-9</c:v>
                </c:pt>
                <c:pt idx="276">
                  <c:v>3.862E-9</c:v>
                </c:pt>
                <c:pt idx="277">
                  <c:v>3.841E-9</c:v>
                </c:pt>
                <c:pt idx="278">
                  <c:v>3.841E-9</c:v>
                </c:pt>
                <c:pt idx="279">
                  <c:v>3.862E-9</c:v>
                </c:pt>
                <c:pt idx="280">
                  <c:v>3.801E-9</c:v>
                </c:pt>
                <c:pt idx="281">
                  <c:v>3.841E-9</c:v>
                </c:pt>
                <c:pt idx="282">
                  <c:v>3.76E-9</c:v>
                </c:pt>
                <c:pt idx="283">
                  <c:v>3.76E-9</c:v>
                </c:pt>
                <c:pt idx="284">
                  <c:v>3.76E-9</c:v>
                </c:pt>
                <c:pt idx="285">
                  <c:v>3.699E-9</c:v>
                </c:pt>
                <c:pt idx="286">
                  <c:v>3.72E-9</c:v>
                </c:pt>
                <c:pt idx="287">
                  <c:v>3.72E-9</c:v>
                </c:pt>
                <c:pt idx="288">
                  <c:v>3.72E-9</c:v>
                </c:pt>
                <c:pt idx="289">
                  <c:v>3.699E-9</c:v>
                </c:pt>
                <c:pt idx="290">
                  <c:v>3.699E-9</c:v>
                </c:pt>
                <c:pt idx="291">
                  <c:v>3.638E-9</c:v>
                </c:pt>
                <c:pt idx="292">
                  <c:v>3.659E-9</c:v>
                </c:pt>
                <c:pt idx="293">
                  <c:v>3.638E-9</c:v>
                </c:pt>
                <c:pt idx="294">
                  <c:v>3.659E-9</c:v>
                </c:pt>
                <c:pt idx="295">
                  <c:v>3.598E-9</c:v>
                </c:pt>
                <c:pt idx="296">
                  <c:v>3.618E-9</c:v>
                </c:pt>
                <c:pt idx="297">
                  <c:v>3.557E-9</c:v>
                </c:pt>
                <c:pt idx="298">
                  <c:v>3.516E-9</c:v>
                </c:pt>
                <c:pt idx="299">
                  <c:v>3.537E-9</c:v>
                </c:pt>
                <c:pt idx="300">
                  <c:v>3.476E-9</c:v>
                </c:pt>
                <c:pt idx="301">
                  <c:v>3.455E-9</c:v>
                </c:pt>
                <c:pt idx="302">
                  <c:v>3.435E-9</c:v>
                </c:pt>
                <c:pt idx="303">
                  <c:v>3.333E-9</c:v>
                </c:pt>
                <c:pt idx="304">
                  <c:v>3.354E-9</c:v>
                </c:pt>
                <c:pt idx="305">
                  <c:v>3.293E-9</c:v>
                </c:pt>
                <c:pt idx="306">
                  <c:v>3.313E-9</c:v>
                </c:pt>
                <c:pt idx="307">
                  <c:v>3.293E-9</c:v>
                </c:pt>
                <c:pt idx="308">
                  <c:v>3.211E-9</c:v>
                </c:pt>
                <c:pt idx="309">
                  <c:v>3.293E-9</c:v>
                </c:pt>
                <c:pt idx="310">
                  <c:v>3.272E-9</c:v>
                </c:pt>
                <c:pt idx="311">
                  <c:v>3.232E-9</c:v>
                </c:pt>
                <c:pt idx="312">
                  <c:v>3.211E-9</c:v>
                </c:pt>
                <c:pt idx="313">
                  <c:v>3.171E-9</c:v>
                </c:pt>
                <c:pt idx="314">
                  <c:v>3.15E-9</c:v>
                </c:pt>
                <c:pt idx="315">
                  <c:v>3.15E-9</c:v>
                </c:pt>
                <c:pt idx="316">
                  <c:v>3.11E-9</c:v>
                </c:pt>
                <c:pt idx="317">
                  <c:v>3.15E-9</c:v>
                </c:pt>
                <c:pt idx="318">
                  <c:v>3.069E-9</c:v>
                </c:pt>
                <c:pt idx="319">
                  <c:v>3.089E-9</c:v>
                </c:pt>
                <c:pt idx="320">
                  <c:v>3.069E-9</c:v>
                </c:pt>
                <c:pt idx="321">
                  <c:v>3.11E-9</c:v>
                </c:pt>
                <c:pt idx="322">
                  <c:v>3.049E-9</c:v>
                </c:pt>
                <c:pt idx="323">
                  <c:v>3.049E-9</c:v>
                </c:pt>
                <c:pt idx="324">
                  <c:v>2.988E-9</c:v>
                </c:pt>
                <c:pt idx="325">
                  <c:v>3.049E-9</c:v>
                </c:pt>
                <c:pt idx="326">
                  <c:v>2.988E-9</c:v>
                </c:pt>
                <c:pt idx="327">
                  <c:v>2.947E-9</c:v>
                </c:pt>
                <c:pt idx="328">
                  <c:v>2.947E-9</c:v>
                </c:pt>
                <c:pt idx="329">
                  <c:v>2.947E-9</c:v>
                </c:pt>
                <c:pt idx="330">
                  <c:v>2.947E-9</c:v>
                </c:pt>
                <c:pt idx="331">
                  <c:v>2.907E-9</c:v>
                </c:pt>
                <c:pt idx="332">
                  <c:v>2.967E-9</c:v>
                </c:pt>
                <c:pt idx="333">
                  <c:v>2.907E-9</c:v>
                </c:pt>
                <c:pt idx="334">
                  <c:v>2.886E-9</c:v>
                </c:pt>
                <c:pt idx="335">
                  <c:v>2.907E-9</c:v>
                </c:pt>
                <c:pt idx="336">
                  <c:v>2.866E-9</c:v>
                </c:pt>
                <c:pt idx="337">
                  <c:v>2.846E-9</c:v>
                </c:pt>
                <c:pt idx="338">
                  <c:v>2.886E-9</c:v>
                </c:pt>
                <c:pt idx="339">
                  <c:v>2.866E-9</c:v>
                </c:pt>
                <c:pt idx="340">
                  <c:v>2.805E-9</c:v>
                </c:pt>
                <c:pt idx="341">
                  <c:v>2.805E-9</c:v>
                </c:pt>
                <c:pt idx="342">
                  <c:v>2.764E-9</c:v>
                </c:pt>
                <c:pt idx="343">
                  <c:v>2.744E-9</c:v>
                </c:pt>
                <c:pt idx="344">
                  <c:v>2.805E-9</c:v>
                </c:pt>
                <c:pt idx="345">
                  <c:v>2.805E-9</c:v>
                </c:pt>
                <c:pt idx="346">
                  <c:v>2.764E-9</c:v>
                </c:pt>
                <c:pt idx="347">
                  <c:v>2.805E-9</c:v>
                </c:pt>
                <c:pt idx="348">
                  <c:v>2.744E-9</c:v>
                </c:pt>
                <c:pt idx="349">
                  <c:v>2.724E-9</c:v>
                </c:pt>
                <c:pt idx="350">
                  <c:v>2.764E-9</c:v>
                </c:pt>
                <c:pt idx="351">
                  <c:v>2.744E-9</c:v>
                </c:pt>
                <c:pt idx="352">
                  <c:v>2.744E-9</c:v>
                </c:pt>
                <c:pt idx="353">
                  <c:v>2.744E-9</c:v>
                </c:pt>
                <c:pt idx="354">
                  <c:v>2.683E-9</c:v>
                </c:pt>
                <c:pt idx="355">
                  <c:v>2.663E-9</c:v>
                </c:pt>
                <c:pt idx="356">
                  <c:v>2.663E-9</c:v>
                </c:pt>
                <c:pt idx="357">
                  <c:v>2.683E-9</c:v>
                </c:pt>
                <c:pt idx="358">
                  <c:v>2.724E-9</c:v>
                </c:pt>
                <c:pt idx="359">
                  <c:v>2.744E-9</c:v>
                </c:pt>
                <c:pt idx="360">
                  <c:v>2.744E-9</c:v>
                </c:pt>
                <c:pt idx="361">
                  <c:v>2.764E-9</c:v>
                </c:pt>
                <c:pt idx="362">
                  <c:v>2.724E-9</c:v>
                </c:pt>
                <c:pt idx="363">
                  <c:v>2.764E-9</c:v>
                </c:pt>
                <c:pt idx="364">
                  <c:v>2.744E-9</c:v>
                </c:pt>
                <c:pt idx="365">
                  <c:v>2.805E-9</c:v>
                </c:pt>
                <c:pt idx="366">
                  <c:v>2.805E-9</c:v>
                </c:pt>
                <c:pt idx="367">
                  <c:v>2.764E-9</c:v>
                </c:pt>
                <c:pt idx="368">
                  <c:v>2.805E-9</c:v>
                </c:pt>
                <c:pt idx="369">
                  <c:v>2.785E-9</c:v>
                </c:pt>
                <c:pt idx="370">
                  <c:v>2.846E-9</c:v>
                </c:pt>
                <c:pt idx="371">
                  <c:v>2.866E-9</c:v>
                </c:pt>
                <c:pt idx="372">
                  <c:v>2.846E-9</c:v>
                </c:pt>
                <c:pt idx="373">
                  <c:v>2.846E-9</c:v>
                </c:pt>
                <c:pt idx="374">
                  <c:v>2.825E-9</c:v>
                </c:pt>
                <c:pt idx="375">
                  <c:v>2.886E-9</c:v>
                </c:pt>
                <c:pt idx="376">
                  <c:v>2.805E-9</c:v>
                </c:pt>
                <c:pt idx="377">
                  <c:v>2.866E-9</c:v>
                </c:pt>
                <c:pt idx="378">
                  <c:v>2.907E-9</c:v>
                </c:pt>
                <c:pt idx="379">
                  <c:v>2.886E-9</c:v>
                </c:pt>
                <c:pt idx="380">
                  <c:v>2.907E-9</c:v>
                </c:pt>
                <c:pt idx="381">
                  <c:v>2.866E-9</c:v>
                </c:pt>
                <c:pt idx="382">
                  <c:v>2.825E-9</c:v>
                </c:pt>
                <c:pt idx="383">
                  <c:v>2.846E-9</c:v>
                </c:pt>
                <c:pt idx="384">
                  <c:v>2.825E-9</c:v>
                </c:pt>
                <c:pt idx="385">
                  <c:v>2.846E-9</c:v>
                </c:pt>
                <c:pt idx="386">
                  <c:v>2.846E-9</c:v>
                </c:pt>
                <c:pt idx="387">
                  <c:v>2.825E-9</c:v>
                </c:pt>
                <c:pt idx="388">
                  <c:v>2.805E-9</c:v>
                </c:pt>
                <c:pt idx="389">
                  <c:v>2.825E-9</c:v>
                </c:pt>
                <c:pt idx="390">
                  <c:v>2.825E-9</c:v>
                </c:pt>
                <c:pt idx="391">
                  <c:v>2.846E-9</c:v>
                </c:pt>
                <c:pt idx="392">
                  <c:v>2.785E-9</c:v>
                </c:pt>
                <c:pt idx="393">
                  <c:v>2.785E-9</c:v>
                </c:pt>
                <c:pt idx="394">
                  <c:v>2.785E-9</c:v>
                </c:pt>
                <c:pt idx="395">
                  <c:v>2.805E-9</c:v>
                </c:pt>
                <c:pt idx="396">
                  <c:v>2.744E-9</c:v>
                </c:pt>
                <c:pt idx="397">
                  <c:v>2.744E-9</c:v>
                </c:pt>
              </c:numCache>
            </c:numRef>
          </c:yVal>
        </c:ser>
        <c:ser>
          <c:idx val="4"/>
          <c:order val="1"/>
          <c:tx>
            <c:strRef>
              <c:f>Sheet1!$L$2</c:f>
              <c:strCache>
                <c:ptCount val="1"/>
                <c:pt idx="0">
                  <c:v>SUS316 (ECB): ID 600 X L 9990</c:v>
                </c:pt>
              </c:strCache>
            </c:strRef>
          </c:tx>
          <c:spPr>
            <a:ln w="9525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Sheet1!$K$5:$K$400</c:f>
              <c:numCache>
                <c:formatCode>General</c:formatCode>
                <c:ptCount val="396"/>
                <c:pt idx="0">
                  <c:v>3.54</c:v>
                </c:pt>
                <c:pt idx="1">
                  <c:v>3.79</c:v>
                </c:pt>
                <c:pt idx="2">
                  <c:v>4.04</c:v>
                </c:pt>
                <c:pt idx="3">
                  <c:v>4.29</c:v>
                </c:pt>
                <c:pt idx="4">
                  <c:v>4.54</c:v>
                </c:pt>
                <c:pt idx="5">
                  <c:v>4.79</c:v>
                </c:pt>
                <c:pt idx="6">
                  <c:v>5.04</c:v>
                </c:pt>
                <c:pt idx="7">
                  <c:v>5.29</c:v>
                </c:pt>
                <c:pt idx="8">
                  <c:v>5.54</c:v>
                </c:pt>
                <c:pt idx="9">
                  <c:v>5.79</c:v>
                </c:pt>
                <c:pt idx="10">
                  <c:v>6.04</c:v>
                </c:pt>
                <c:pt idx="11">
                  <c:v>6.29</c:v>
                </c:pt>
                <c:pt idx="12">
                  <c:v>6.54</c:v>
                </c:pt>
                <c:pt idx="13">
                  <c:v>6.79</c:v>
                </c:pt>
                <c:pt idx="14">
                  <c:v>7.04</c:v>
                </c:pt>
                <c:pt idx="15">
                  <c:v>7.29</c:v>
                </c:pt>
                <c:pt idx="16">
                  <c:v>7.54</c:v>
                </c:pt>
                <c:pt idx="17">
                  <c:v>7.79</c:v>
                </c:pt>
                <c:pt idx="18">
                  <c:v>8.04</c:v>
                </c:pt>
                <c:pt idx="19">
                  <c:v>8.29</c:v>
                </c:pt>
                <c:pt idx="20">
                  <c:v>8.54</c:v>
                </c:pt>
                <c:pt idx="21">
                  <c:v>8.79</c:v>
                </c:pt>
                <c:pt idx="22">
                  <c:v>9.04</c:v>
                </c:pt>
                <c:pt idx="23">
                  <c:v>9.29</c:v>
                </c:pt>
                <c:pt idx="24">
                  <c:v>9.54</c:v>
                </c:pt>
                <c:pt idx="25">
                  <c:v>9.79</c:v>
                </c:pt>
                <c:pt idx="26">
                  <c:v>10.04</c:v>
                </c:pt>
                <c:pt idx="27">
                  <c:v>10.29</c:v>
                </c:pt>
                <c:pt idx="28">
                  <c:v>10.54</c:v>
                </c:pt>
                <c:pt idx="29">
                  <c:v>10.79</c:v>
                </c:pt>
                <c:pt idx="30">
                  <c:v>11.04</c:v>
                </c:pt>
                <c:pt idx="31">
                  <c:v>11.29</c:v>
                </c:pt>
                <c:pt idx="32">
                  <c:v>11.54</c:v>
                </c:pt>
                <c:pt idx="33">
                  <c:v>11.79</c:v>
                </c:pt>
                <c:pt idx="34">
                  <c:v>12.04</c:v>
                </c:pt>
                <c:pt idx="35">
                  <c:v>12.29</c:v>
                </c:pt>
                <c:pt idx="36">
                  <c:v>12.54</c:v>
                </c:pt>
                <c:pt idx="37">
                  <c:v>12.79</c:v>
                </c:pt>
                <c:pt idx="38">
                  <c:v>13.04</c:v>
                </c:pt>
                <c:pt idx="39">
                  <c:v>13.29</c:v>
                </c:pt>
                <c:pt idx="40">
                  <c:v>13.54</c:v>
                </c:pt>
                <c:pt idx="41">
                  <c:v>13.79</c:v>
                </c:pt>
                <c:pt idx="42">
                  <c:v>14.04</c:v>
                </c:pt>
                <c:pt idx="43">
                  <c:v>14.29</c:v>
                </c:pt>
                <c:pt idx="44">
                  <c:v>14.54</c:v>
                </c:pt>
                <c:pt idx="45">
                  <c:v>14.79</c:v>
                </c:pt>
                <c:pt idx="46">
                  <c:v>15.04</c:v>
                </c:pt>
                <c:pt idx="47">
                  <c:v>15.29</c:v>
                </c:pt>
                <c:pt idx="48">
                  <c:v>15.54</c:v>
                </c:pt>
                <c:pt idx="49">
                  <c:v>15.79</c:v>
                </c:pt>
                <c:pt idx="50">
                  <c:v>16.04</c:v>
                </c:pt>
                <c:pt idx="51">
                  <c:v>16.29</c:v>
                </c:pt>
                <c:pt idx="52">
                  <c:v>16.54</c:v>
                </c:pt>
                <c:pt idx="53">
                  <c:v>16.79</c:v>
                </c:pt>
                <c:pt idx="54">
                  <c:v>17.04</c:v>
                </c:pt>
                <c:pt idx="55">
                  <c:v>17.29</c:v>
                </c:pt>
                <c:pt idx="56">
                  <c:v>17.54</c:v>
                </c:pt>
                <c:pt idx="57">
                  <c:v>17.79</c:v>
                </c:pt>
                <c:pt idx="58">
                  <c:v>18.04</c:v>
                </c:pt>
                <c:pt idx="59">
                  <c:v>18.29</c:v>
                </c:pt>
                <c:pt idx="60">
                  <c:v>18.54</c:v>
                </c:pt>
                <c:pt idx="61">
                  <c:v>18.79</c:v>
                </c:pt>
                <c:pt idx="62">
                  <c:v>19.04</c:v>
                </c:pt>
                <c:pt idx="63">
                  <c:v>19.29</c:v>
                </c:pt>
                <c:pt idx="64">
                  <c:v>19.54</c:v>
                </c:pt>
                <c:pt idx="65">
                  <c:v>19.79</c:v>
                </c:pt>
                <c:pt idx="66">
                  <c:v>20.04</c:v>
                </c:pt>
                <c:pt idx="67">
                  <c:v>20.29</c:v>
                </c:pt>
                <c:pt idx="68">
                  <c:v>20.54</c:v>
                </c:pt>
                <c:pt idx="69">
                  <c:v>20.79</c:v>
                </c:pt>
                <c:pt idx="70">
                  <c:v>21.04</c:v>
                </c:pt>
                <c:pt idx="71">
                  <c:v>21.29</c:v>
                </c:pt>
                <c:pt idx="72">
                  <c:v>21.54</c:v>
                </c:pt>
                <c:pt idx="73">
                  <c:v>21.79</c:v>
                </c:pt>
                <c:pt idx="74">
                  <c:v>22.04</c:v>
                </c:pt>
                <c:pt idx="75">
                  <c:v>22.29</c:v>
                </c:pt>
                <c:pt idx="76">
                  <c:v>22.54</c:v>
                </c:pt>
                <c:pt idx="77">
                  <c:v>22.79</c:v>
                </c:pt>
                <c:pt idx="78">
                  <c:v>23.04</c:v>
                </c:pt>
                <c:pt idx="79">
                  <c:v>23.29</c:v>
                </c:pt>
                <c:pt idx="80">
                  <c:v>23.54</c:v>
                </c:pt>
                <c:pt idx="81">
                  <c:v>23.79</c:v>
                </c:pt>
                <c:pt idx="82">
                  <c:v>24.04</c:v>
                </c:pt>
                <c:pt idx="83">
                  <c:v>24.29</c:v>
                </c:pt>
                <c:pt idx="84">
                  <c:v>24.54</c:v>
                </c:pt>
                <c:pt idx="85">
                  <c:v>24.79</c:v>
                </c:pt>
                <c:pt idx="86">
                  <c:v>25.04</c:v>
                </c:pt>
                <c:pt idx="87">
                  <c:v>25.29</c:v>
                </c:pt>
                <c:pt idx="88">
                  <c:v>25.54</c:v>
                </c:pt>
                <c:pt idx="89">
                  <c:v>25.79</c:v>
                </c:pt>
                <c:pt idx="90">
                  <c:v>26.04</c:v>
                </c:pt>
                <c:pt idx="91">
                  <c:v>26.29</c:v>
                </c:pt>
                <c:pt idx="92">
                  <c:v>26.54</c:v>
                </c:pt>
                <c:pt idx="93">
                  <c:v>26.79</c:v>
                </c:pt>
                <c:pt idx="94">
                  <c:v>27.04</c:v>
                </c:pt>
                <c:pt idx="95">
                  <c:v>27.29</c:v>
                </c:pt>
                <c:pt idx="96">
                  <c:v>27.54</c:v>
                </c:pt>
                <c:pt idx="97">
                  <c:v>27.79</c:v>
                </c:pt>
                <c:pt idx="98">
                  <c:v>28.04</c:v>
                </c:pt>
                <c:pt idx="99">
                  <c:v>28.29</c:v>
                </c:pt>
                <c:pt idx="100">
                  <c:v>28.54</c:v>
                </c:pt>
                <c:pt idx="101">
                  <c:v>28.79</c:v>
                </c:pt>
                <c:pt idx="102">
                  <c:v>29.04</c:v>
                </c:pt>
                <c:pt idx="103">
                  <c:v>29.29</c:v>
                </c:pt>
                <c:pt idx="104">
                  <c:v>29.54</c:v>
                </c:pt>
                <c:pt idx="105">
                  <c:v>29.79</c:v>
                </c:pt>
                <c:pt idx="106">
                  <c:v>30.04</c:v>
                </c:pt>
                <c:pt idx="107">
                  <c:v>30.29</c:v>
                </c:pt>
                <c:pt idx="108">
                  <c:v>30.54</c:v>
                </c:pt>
                <c:pt idx="109">
                  <c:v>30.79</c:v>
                </c:pt>
                <c:pt idx="110">
                  <c:v>31.04</c:v>
                </c:pt>
                <c:pt idx="111">
                  <c:v>31.29</c:v>
                </c:pt>
                <c:pt idx="112">
                  <c:v>31.54</c:v>
                </c:pt>
                <c:pt idx="113">
                  <c:v>31.79</c:v>
                </c:pt>
                <c:pt idx="114">
                  <c:v>32.04</c:v>
                </c:pt>
                <c:pt idx="115">
                  <c:v>32.29</c:v>
                </c:pt>
                <c:pt idx="116">
                  <c:v>32.54</c:v>
                </c:pt>
                <c:pt idx="117">
                  <c:v>32.79</c:v>
                </c:pt>
                <c:pt idx="118">
                  <c:v>33.04</c:v>
                </c:pt>
                <c:pt idx="119">
                  <c:v>33.29</c:v>
                </c:pt>
                <c:pt idx="120">
                  <c:v>33.54</c:v>
                </c:pt>
                <c:pt idx="121">
                  <c:v>33.79</c:v>
                </c:pt>
                <c:pt idx="122">
                  <c:v>34.04</c:v>
                </c:pt>
                <c:pt idx="123">
                  <c:v>34.29</c:v>
                </c:pt>
                <c:pt idx="124">
                  <c:v>34.54</c:v>
                </c:pt>
                <c:pt idx="125">
                  <c:v>34.79</c:v>
                </c:pt>
                <c:pt idx="126">
                  <c:v>35.04</c:v>
                </c:pt>
                <c:pt idx="127">
                  <c:v>35.29</c:v>
                </c:pt>
                <c:pt idx="128">
                  <c:v>35.54</c:v>
                </c:pt>
                <c:pt idx="129">
                  <c:v>35.79</c:v>
                </c:pt>
                <c:pt idx="130">
                  <c:v>36.04</c:v>
                </c:pt>
                <c:pt idx="131">
                  <c:v>36.29</c:v>
                </c:pt>
                <c:pt idx="132">
                  <c:v>36.54</c:v>
                </c:pt>
                <c:pt idx="133">
                  <c:v>36.79</c:v>
                </c:pt>
                <c:pt idx="134">
                  <c:v>37.04</c:v>
                </c:pt>
                <c:pt idx="135">
                  <c:v>37.29</c:v>
                </c:pt>
                <c:pt idx="136">
                  <c:v>37.54</c:v>
                </c:pt>
                <c:pt idx="137">
                  <c:v>37.79</c:v>
                </c:pt>
                <c:pt idx="138">
                  <c:v>38.04</c:v>
                </c:pt>
                <c:pt idx="139">
                  <c:v>38.29</c:v>
                </c:pt>
                <c:pt idx="140">
                  <c:v>38.54</c:v>
                </c:pt>
                <c:pt idx="141">
                  <c:v>38.79</c:v>
                </c:pt>
                <c:pt idx="142">
                  <c:v>39.04</c:v>
                </c:pt>
                <c:pt idx="143">
                  <c:v>39.29</c:v>
                </c:pt>
                <c:pt idx="144">
                  <c:v>39.54</c:v>
                </c:pt>
                <c:pt idx="145">
                  <c:v>39.79</c:v>
                </c:pt>
                <c:pt idx="146">
                  <c:v>40.04</c:v>
                </c:pt>
                <c:pt idx="147">
                  <c:v>40.29</c:v>
                </c:pt>
                <c:pt idx="148">
                  <c:v>40.54</c:v>
                </c:pt>
                <c:pt idx="149">
                  <c:v>40.79</c:v>
                </c:pt>
                <c:pt idx="150">
                  <c:v>41.04</c:v>
                </c:pt>
                <c:pt idx="151">
                  <c:v>41.29</c:v>
                </c:pt>
                <c:pt idx="152">
                  <c:v>41.54</c:v>
                </c:pt>
                <c:pt idx="153">
                  <c:v>41.79</c:v>
                </c:pt>
                <c:pt idx="154">
                  <c:v>42.04</c:v>
                </c:pt>
                <c:pt idx="155">
                  <c:v>42.29</c:v>
                </c:pt>
                <c:pt idx="156">
                  <c:v>42.54</c:v>
                </c:pt>
                <c:pt idx="157">
                  <c:v>42.79</c:v>
                </c:pt>
                <c:pt idx="158">
                  <c:v>43.04</c:v>
                </c:pt>
                <c:pt idx="159">
                  <c:v>43.29</c:v>
                </c:pt>
                <c:pt idx="160">
                  <c:v>43.54</c:v>
                </c:pt>
                <c:pt idx="161">
                  <c:v>43.79</c:v>
                </c:pt>
                <c:pt idx="162">
                  <c:v>44.04</c:v>
                </c:pt>
                <c:pt idx="163">
                  <c:v>44.29</c:v>
                </c:pt>
                <c:pt idx="164">
                  <c:v>44.54</c:v>
                </c:pt>
                <c:pt idx="165">
                  <c:v>44.79</c:v>
                </c:pt>
                <c:pt idx="166">
                  <c:v>45.04</c:v>
                </c:pt>
                <c:pt idx="167">
                  <c:v>45.29</c:v>
                </c:pt>
                <c:pt idx="168">
                  <c:v>45.54</c:v>
                </c:pt>
                <c:pt idx="169">
                  <c:v>45.79</c:v>
                </c:pt>
                <c:pt idx="170">
                  <c:v>46.04</c:v>
                </c:pt>
                <c:pt idx="171">
                  <c:v>46.29</c:v>
                </c:pt>
                <c:pt idx="172">
                  <c:v>46.54</c:v>
                </c:pt>
                <c:pt idx="173">
                  <c:v>46.79</c:v>
                </c:pt>
                <c:pt idx="174">
                  <c:v>47.04</c:v>
                </c:pt>
                <c:pt idx="175">
                  <c:v>47.29</c:v>
                </c:pt>
                <c:pt idx="176">
                  <c:v>47.54</c:v>
                </c:pt>
                <c:pt idx="177">
                  <c:v>47.79</c:v>
                </c:pt>
                <c:pt idx="178">
                  <c:v>48.04</c:v>
                </c:pt>
                <c:pt idx="179">
                  <c:v>48.29</c:v>
                </c:pt>
                <c:pt idx="180">
                  <c:v>48.54</c:v>
                </c:pt>
                <c:pt idx="181">
                  <c:v>48.79</c:v>
                </c:pt>
                <c:pt idx="182">
                  <c:v>49.04</c:v>
                </c:pt>
                <c:pt idx="183">
                  <c:v>49.29</c:v>
                </c:pt>
                <c:pt idx="184">
                  <c:v>49.54</c:v>
                </c:pt>
                <c:pt idx="185">
                  <c:v>49.79</c:v>
                </c:pt>
                <c:pt idx="186">
                  <c:v>50.04</c:v>
                </c:pt>
                <c:pt idx="187">
                  <c:v>50.29</c:v>
                </c:pt>
                <c:pt idx="188">
                  <c:v>50.54</c:v>
                </c:pt>
                <c:pt idx="189">
                  <c:v>50.79</c:v>
                </c:pt>
                <c:pt idx="190">
                  <c:v>51.04</c:v>
                </c:pt>
                <c:pt idx="191">
                  <c:v>51.29</c:v>
                </c:pt>
                <c:pt idx="192">
                  <c:v>51.54</c:v>
                </c:pt>
                <c:pt idx="193">
                  <c:v>51.79</c:v>
                </c:pt>
                <c:pt idx="194">
                  <c:v>52.04</c:v>
                </c:pt>
                <c:pt idx="195">
                  <c:v>52.29</c:v>
                </c:pt>
                <c:pt idx="196">
                  <c:v>52.54</c:v>
                </c:pt>
                <c:pt idx="197">
                  <c:v>52.79</c:v>
                </c:pt>
                <c:pt idx="198">
                  <c:v>53.04</c:v>
                </c:pt>
                <c:pt idx="199">
                  <c:v>53.29</c:v>
                </c:pt>
                <c:pt idx="200">
                  <c:v>53.54</c:v>
                </c:pt>
                <c:pt idx="201">
                  <c:v>53.79</c:v>
                </c:pt>
                <c:pt idx="202">
                  <c:v>54.04</c:v>
                </c:pt>
                <c:pt idx="203">
                  <c:v>54.29</c:v>
                </c:pt>
                <c:pt idx="204">
                  <c:v>54.54</c:v>
                </c:pt>
                <c:pt idx="205">
                  <c:v>54.79</c:v>
                </c:pt>
                <c:pt idx="206">
                  <c:v>55.04</c:v>
                </c:pt>
                <c:pt idx="207">
                  <c:v>55.29</c:v>
                </c:pt>
                <c:pt idx="208">
                  <c:v>55.54</c:v>
                </c:pt>
                <c:pt idx="209">
                  <c:v>55.79</c:v>
                </c:pt>
                <c:pt idx="210">
                  <c:v>56.04</c:v>
                </c:pt>
                <c:pt idx="211">
                  <c:v>56.29</c:v>
                </c:pt>
                <c:pt idx="212">
                  <c:v>56.54</c:v>
                </c:pt>
                <c:pt idx="213">
                  <c:v>56.79</c:v>
                </c:pt>
                <c:pt idx="214">
                  <c:v>57.04</c:v>
                </c:pt>
                <c:pt idx="215">
                  <c:v>57.29</c:v>
                </c:pt>
                <c:pt idx="216">
                  <c:v>57.54</c:v>
                </c:pt>
                <c:pt idx="217">
                  <c:v>57.79</c:v>
                </c:pt>
                <c:pt idx="218">
                  <c:v>58.04</c:v>
                </c:pt>
                <c:pt idx="219">
                  <c:v>58.29</c:v>
                </c:pt>
                <c:pt idx="220">
                  <c:v>58.54</c:v>
                </c:pt>
                <c:pt idx="221">
                  <c:v>58.79</c:v>
                </c:pt>
                <c:pt idx="222">
                  <c:v>59.04</c:v>
                </c:pt>
                <c:pt idx="223">
                  <c:v>59.29</c:v>
                </c:pt>
                <c:pt idx="224">
                  <c:v>59.54</c:v>
                </c:pt>
                <c:pt idx="225">
                  <c:v>59.79</c:v>
                </c:pt>
                <c:pt idx="226">
                  <c:v>60.04</c:v>
                </c:pt>
                <c:pt idx="227">
                  <c:v>60.29</c:v>
                </c:pt>
                <c:pt idx="228">
                  <c:v>60.54</c:v>
                </c:pt>
                <c:pt idx="229">
                  <c:v>60.79</c:v>
                </c:pt>
                <c:pt idx="230">
                  <c:v>61.04</c:v>
                </c:pt>
                <c:pt idx="231">
                  <c:v>61.29</c:v>
                </c:pt>
                <c:pt idx="232">
                  <c:v>61.54</c:v>
                </c:pt>
                <c:pt idx="233">
                  <c:v>61.79</c:v>
                </c:pt>
                <c:pt idx="234">
                  <c:v>62.04</c:v>
                </c:pt>
                <c:pt idx="235">
                  <c:v>62.29</c:v>
                </c:pt>
                <c:pt idx="236">
                  <c:v>62.54</c:v>
                </c:pt>
                <c:pt idx="237">
                  <c:v>62.79</c:v>
                </c:pt>
                <c:pt idx="238">
                  <c:v>63.04</c:v>
                </c:pt>
                <c:pt idx="239">
                  <c:v>63.29</c:v>
                </c:pt>
                <c:pt idx="240">
                  <c:v>63.54</c:v>
                </c:pt>
                <c:pt idx="241">
                  <c:v>63.79</c:v>
                </c:pt>
                <c:pt idx="242">
                  <c:v>64.04</c:v>
                </c:pt>
                <c:pt idx="243">
                  <c:v>64.29</c:v>
                </c:pt>
                <c:pt idx="244">
                  <c:v>64.54</c:v>
                </c:pt>
                <c:pt idx="245">
                  <c:v>64.79</c:v>
                </c:pt>
                <c:pt idx="246">
                  <c:v>65.04</c:v>
                </c:pt>
                <c:pt idx="247">
                  <c:v>65.29</c:v>
                </c:pt>
                <c:pt idx="248">
                  <c:v>65.54</c:v>
                </c:pt>
                <c:pt idx="249">
                  <c:v>65.79</c:v>
                </c:pt>
                <c:pt idx="250">
                  <c:v>66.04</c:v>
                </c:pt>
                <c:pt idx="251">
                  <c:v>66.29</c:v>
                </c:pt>
                <c:pt idx="252">
                  <c:v>66.54</c:v>
                </c:pt>
                <c:pt idx="253">
                  <c:v>66.79</c:v>
                </c:pt>
                <c:pt idx="254">
                  <c:v>67.04</c:v>
                </c:pt>
                <c:pt idx="255">
                  <c:v>67.29</c:v>
                </c:pt>
                <c:pt idx="256">
                  <c:v>67.54</c:v>
                </c:pt>
                <c:pt idx="257">
                  <c:v>67.79</c:v>
                </c:pt>
                <c:pt idx="258">
                  <c:v>68.04</c:v>
                </c:pt>
                <c:pt idx="259">
                  <c:v>68.29</c:v>
                </c:pt>
                <c:pt idx="260">
                  <c:v>68.54</c:v>
                </c:pt>
                <c:pt idx="261">
                  <c:v>68.79</c:v>
                </c:pt>
                <c:pt idx="262">
                  <c:v>69.04</c:v>
                </c:pt>
                <c:pt idx="263">
                  <c:v>69.29</c:v>
                </c:pt>
                <c:pt idx="264">
                  <c:v>69.54</c:v>
                </c:pt>
                <c:pt idx="265">
                  <c:v>69.79</c:v>
                </c:pt>
                <c:pt idx="266">
                  <c:v>70.04</c:v>
                </c:pt>
                <c:pt idx="267">
                  <c:v>70.29</c:v>
                </c:pt>
                <c:pt idx="268">
                  <c:v>70.54</c:v>
                </c:pt>
                <c:pt idx="269">
                  <c:v>70.79</c:v>
                </c:pt>
                <c:pt idx="270">
                  <c:v>71.04</c:v>
                </c:pt>
                <c:pt idx="271">
                  <c:v>71.29</c:v>
                </c:pt>
                <c:pt idx="272">
                  <c:v>71.54</c:v>
                </c:pt>
                <c:pt idx="273">
                  <c:v>71.79</c:v>
                </c:pt>
                <c:pt idx="274">
                  <c:v>72.04</c:v>
                </c:pt>
                <c:pt idx="275">
                  <c:v>72.29</c:v>
                </c:pt>
                <c:pt idx="276">
                  <c:v>72.54</c:v>
                </c:pt>
                <c:pt idx="277">
                  <c:v>72.79</c:v>
                </c:pt>
                <c:pt idx="278">
                  <c:v>73.04</c:v>
                </c:pt>
                <c:pt idx="279">
                  <c:v>73.29</c:v>
                </c:pt>
                <c:pt idx="280">
                  <c:v>73.54</c:v>
                </c:pt>
                <c:pt idx="281">
                  <c:v>73.79</c:v>
                </c:pt>
                <c:pt idx="282">
                  <c:v>74.04</c:v>
                </c:pt>
                <c:pt idx="283">
                  <c:v>74.29</c:v>
                </c:pt>
                <c:pt idx="284">
                  <c:v>74.54</c:v>
                </c:pt>
                <c:pt idx="285">
                  <c:v>74.79</c:v>
                </c:pt>
                <c:pt idx="286">
                  <c:v>75.04</c:v>
                </c:pt>
                <c:pt idx="287">
                  <c:v>75.29</c:v>
                </c:pt>
                <c:pt idx="288">
                  <c:v>75.54</c:v>
                </c:pt>
                <c:pt idx="289">
                  <c:v>75.79</c:v>
                </c:pt>
                <c:pt idx="290">
                  <c:v>76.04</c:v>
                </c:pt>
                <c:pt idx="291">
                  <c:v>76.29</c:v>
                </c:pt>
                <c:pt idx="292">
                  <c:v>76.54</c:v>
                </c:pt>
                <c:pt idx="293">
                  <c:v>76.79</c:v>
                </c:pt>
                <c:pt idx="294">
                  <c:v>77.04</c:v>
                </c:pt>
                <c:pt idx="295">
                  <c:v>77.29</c:v>
                </c:pt>
                <c:pt idx="296">
                  <c:v>77.54</c:v>
                </c:pt>
                <c:pt idx="297">
                  <c:v>77.79</c:v>
                </c:pt>
                <c:pt idx="298">
                  <c:v>78.04</c:v>
                </c:pt>
                <c:pt idx="299">
                  <c:v>78.29</c:v>
                </c:pt>
                <c:pt idx="300">
                  <c:v>78.54</c:v>
                </c:pt>
                <c:pt idx="301">
                  <c:v>78.79</c:v>
                </c:pt>
                <c:pt idx="302">
                  <c:v>79.04</c:v>
                </c:pt>
                <c:pt idx="303">
                  <c:v>79.29</c:v>
                </c:pt>
                <c:pt idx="304">
                  <c:v>79.54</c:v>
                </c:pt>
                <c:pt idx="305">
                  <c:v>79.79</c:v>
                </c:pt>
                <c:pt idx="306">
                  <c:v>80.04</c:v>
                </c:pt>
                <c:pt idx="307">
                  <c:v>80.29</c:v>
                </c:pt>
                <c:pt idx="308">
                  <c:v>80.54</c:v>
                </c:pt>
                <c:pt idx="309">
                  <c:v>80.79</c:v>
                </c:pt>
                <c:pt idx="310">
                  <c:v>81.04</c:v>
                </c:pt>
                <c:pt idx="311">
                  <c:v>81.29</c:v>
                </c:pt>
                <c:pt idx="312">
                  <c:v>81.54</c:v>
                </c:pt>
                <c:pt idx="313">
                  <c:v>81.79</c:v>
                </c:pt>
                <c:pt idx="314">
                  <c:v>82.04</c:v>
                </c:pt>
                <c:pt idx="315">
                  <c:v>82.29</c:v>
                </c:pt>
                <c:pt idx="316">
                  <c:v>82.54</c:v>
                </c:pt>
                <c:pt idx="317">
                  <c:v>82.79</c:v>
                </c:pt>
                <c:pt idx="318">
                  <c:v>83.04</c:v>
                </c:pt>
                <c:pt idx="319">
                  <c:v>83.29</c:v>
                </c:pt>
                <c:pt idx="320">
                  <c:v>83.54</c:v>
                </c:pt>
                <c:pt idx="321">
                  <c:v>83.79</c:v>
                </c:pt>
                <c:pt idx="322">
                  <c:v>84.04</c:v>
                </c:pt>
                <c:pt idx="323">
                  <c:v>84.29</c:v>
                </c:pt>
                <c:pt idx="324">
                  <c:v>84.54</c:v>
                </c:pt>
                <c:pt idx="325">
                  <c:v>84.79</c:v>
                </c:pt>
                <c:pt idx="326">
                  <c:v>85.04</c:v>
                </c:pt>
                <c:pt idx="327">
                  <c:v>85.29</c:v>
                </c:pt>
                <c:pt idx="328">
                  <c:v>85.54</c:v>
                </c:pt>
                <c:pt idx="329">
                  <c:v>85.79</c:v>
                </c:pt>
                <c:pt idx="330">
                  <c:v>86.04</c:v>
                </c:pt>
                <c:pt idx="331">
                  <c:v>86.29</c:v>
                </c:pt>
                <c:pt idx="332">
                  <c:v>86.54</c:v>
                </c:pt>
                <c:pt idx="333">
                  <c:v>86.79</c:v>
                </c:pt>
                <c:pt idx="334">
                  <c:v>87.04</c:v>
                </c:pt>
                <c:pt idx="335">
                  <c:v>87.29</c:v>
                </c:pt>
                <c:pt idx="336">
                  <c:v>87.54</c:v>
                </c:pt>
                <c:pt idx="337">
                  <c:v>87.79</c:v>
                </c:pt>
                <c:pt idx="338">
                  <c:v>88.04</c:v>
                </c:pt>
                <c:pt idx="339">
                  <c:v>88.29</c:v>
                </c:pt>
                <c:pt idx="340">
                  <c:v>88.54</c:v>
                </c:pt>
                <c:pt idx="341">
                  <c:v>88.79</c:v>
                </c:pt>
                <c:pt idx="342">
                  <c:v>89.04</c:v>
                </c:pt>
                <c:pt idx="343">
                  <c:v>89.29</c:v>
                </c:pt>
                <c:pt idx="344">
                  <c:v>89.54</c:v>
                </c:pt>
                <c:pt idx="345">
                  <c:v>89.79</c:v>
                </c:pt>
                <c:pt idx="346">
                  <c:v>90.04</c:v>
                </c:pt>
                <c:pt idx="347">
                  <c:v>90.29</c:v>
                </c:pt>
                <c:pt idx="348">
                  <c:v>90.54</c:v>
                </c:pt>
                <c:pt idx="349">
                  <c:v>90.79</c:v>
                </c:pt>
                <c:pt idx="350">
                  <c:v>91.04</c:v>
                </c:pt>
                <c:pt idx="351">
                  <c:v>91.29</c:v>
                </c:pt>
                <c:pt idx="352">
                  <c:v>91.54</c:v>
                </c:pt>
                <c:pt idx="353">
                  <c:v>91.79</c:v>
                </c:pt>
                <c:pt idx="354">
                  <c:v>92.04</c:v>
                </c:pt>
                <c:pt idx="355">
                  <c:v>92.29</c:v>
                </c:pt>
                <c:pt idx="356">
                  <c:v>92.54</c:v>
                </c:pt>
                <c:pt idx="357">
                  <c:v>92.79</c:v>
                </c:pt>
                <c:pt idx="358">
                  <c:v>93.04</c:v>
                </c:pt>
                <c:pt idx="359">
                  <c:v>93.29</c:v>
                </c:pt>
                <c:pt idx="360">
                  <c:v>93.54</c:v>
                </c:pt>
                <c:pt idx="361">
                  <c:v>93.79</c:v>
                </c:pt>
                <c:pt idx="362">
                  <c:v>94.04</c:v>
                </c:pt>
                <c:pt idx="363">
                  <c:v>94.29</c:v>
                </c:pt>
                <c:pt idx="364">
                  <c:v>94.54</c:v>
                </c:pt>
                <c:pt idx="365">
                  <c:v>94.79</c:v>
                </c:pt>
                <c:pt idx="366">
                  <c:v>95.04</c:v>
                </c:pt>
                <c:pt idx="367">
                  <c:v>95.29</c:v>
                </c:pt>
                <c:pt idx="368">
                  <c:v>95.54</c:v>
                </c:pt>
                <c:pt idx="369">
                  <c:v>95.79</c:v>
                </c:pt>
                <c:pt idx="370">
                  <c:v>96.04</c:v>
                </c:pt>
                <c:pt idx="371">
                  <c:v>96.29</c:v>
                </c:pt>
                <c:pt idx="372">
                  <c:v>96.54</c:v>
                </c:pt>
                <c:pt idx="373">
                  <c:v>96.79</c:v>
                </c:pt>
                <c:pt idx="374">
                  <c:v>97.04</c:v>
                </c:pt>
                <c:pt idx="375">
                  <c:v>97.29</c:v>
                </c:pt>
                <c:pt idx="376">
                  <c:v>97.54</c:v>
                </c:pt>
                <c:pt idx="377">
                  <c:v>97.79</c:v>
                </c:pt>
                <c:pt idx="378">
                  <c:v>98.04</c:v>
                </c:pt>
                <c:pt idx="379">
                  <c:v>98.29</c:v>
                </c:pt>
                <c:pt idx="380">
                  <c:v>98.54</c:v>
                </c:pt>
                <c:pt idx="381">
                  <c:v>98.79</c:v>
                </c:pt>
                <c:pt idx="382">
                  <c:v>99.04</c:v>
                </c:pt>
                <c:pt idx="383">
                  <c:v>99.29</c:v>
                </c:pt>
                <c:pt idx="384">
                  <c:v>99.54</c:v>
                </c:pt>
                <c:pt idx="385">
                  <c:v>99.79</c:v>
                </c:pt>
                <c:pt idx="386">
                  <c:v>100.04</c:v>
                </c:pt>
                <c:pt idx="387">
                  <c:v>100.29</c:v>
                </c:pt>
                <c:pt idx="388">
                  <c:v>100.54</c:v>
                </c:pt>
                <c:pt idx="389">
                  <c:v>100.79</c:v>
                </c:pt>
                <c:pt idx="390">
                  <c:v>101.04</c:v>
                </c:pt>
                <c:pt idx="391">
                  <c:v>101.29</c:v>
                </c:pt>
                <c:pt idx="392">
                  <c:v>101.54</c:v>
                </c:pt>
                <c:pt idx="393">
                  <c:v>101.79</c:v>
                </c:pt>
                <c:pt idx="394">
                  <c:v>102.04</c:v>
                </c:pt>
                <c:pt idx="395">
                  <c:v>102.29</c:v>
                </c:pt>
              </c:numCache>
            </c:numRef>
          </c:xVal>
          <c:yVal>
            <c:numRef>
              <c:f>Sheet1!$L$5:$L$400</c:f>
              <c:numCache>
                <c:formatCode>0.00E+00</c:formatCode>
                <c:ptCount val="396"/>
                <c:pt idx="0">
                  <c:v>1.333E-6</c:v>
                </c:pt>
                <c:pt idx="1">
                  <c:v>1.119E-6</c:v>
                </c:pt>
                <c:pt idx="2">
                  <c:v>9.803E-7</c:v>
                </c:pt>
                <c:pt idx="3">
                  <c:v>8.85E-7</c:v>
                </c:pt>
                <c:pt idx="4">
                  <c:v>8.026E-7</c:v>
                </c:pt>
                <c:pt idx="5">
                  <c:v>7.382E-7</c:v>
                </c:pt>
                <c:pt idx="6">
                  <c:v>6.791E-7</c:v>
                </c:pt>
                <c:pt idx="7">
                  <c:v>6.327E-7</c:v>
                </c:pt>
                <c:pt idx="8">
                  <c:v>5.967E-7</c:v>
                </c:pt>
                <c:pt idx="9">
                  <c:v>5.555E-7</c:v>
                </c:pt>
                <c:pt idx="10">
                  <c:v>5.246E-7</c:v>
                </c:pt>
                <c:pt idx="11">
                  <c:v>5.014E-7</c:v>
                </c:pt>
                <c:pt idx="12">
                  <c:v>4.731E-7</c:v>
                </c:pt>
                <c:pt idx="13">
                  <c:v>4.474E-7</c:v>
                </c:pt>
                <c:pt idx="14">
                  <c:v>4.268E-7</c:v>
                </c:pt>
                <c:pt idx="15">
                  <c:v>4.062E-7</c:v>
                </c:pt>
                <c:pt idx="16">
                  <c:v>3.856E-7</c:v>
                </c:pt>
                <c:pt idx="17">
                  <c:v>3.779E-7</c:v>
                </c:pt>
                <c:pt idx="18">
                  <c:v>3.547E-7</c:v>
                </c:pt>
                <c:pt idx="19">
                  <c:v>3.471E-7</c:v>
                </c:pt>
                <c:pt idx="20">
                  <c:v>3.342E-7</c:v>
                </c:pt>
                <c:pt idx="21">
                  <c:v>3.198E-7</c:v>
                </c:pt>
                <c:pt idx="22">
                  <c:v>3.111E-7</c:v>
                </c:pt>
                <c:pt idx="23">
                  <c:v>3.015E-7</c:v>
                </c:pt>
                <c:pt idx="24">
                  <c:v>2.917E-7</c:v>
                </c:pt>
                <c:pt idx="25">
                  <c:v>2.817E-7</c:v>
                </c:pt>
                <c:pt idx="26">
                  <c:v>2.763E-7</c:v>
                </c:pt>
                <c:pt idx="27">
                  <c:v>2.655E-7</c:v>
                </c:pt>
                <c:pt idx="28">
                  <c:v>2.542E-7</c:v>
                </c:pt>
                <c:pt idx="29">
                  <c:v>2.534E-7</c:v>
                </c:pt>
                <c:pt idx="30">
                  <c:v>2.419E-7</c:v>
                </c:pt>
                <c:pt idx="31">
                  <c:v>2.403E-7</c:v>
                </c:pt>
                <c:pt idx="32">
                  <c:v>2.285E-7</c:v>
                </c:pt>
                <c:pt idx="33">
                  <c:v>2.27E-7</c:v>
                </c:pt>
                <c:pt idx="34">
                  <c:v>2.197E-7</c:v>
                </c:pt>
                <c:pt idx="35">
                  <c:v>2.177E-7</c:v>
                </c:pt>
                <c:pt idx="36">
                  <c:v>2.102E-7</c:v>
                </c:pt>
                <c:pt idx="37">
                  <c:v>2.079E-7</c:v>
                </c:pt>
                <c:pt idx="38">
                  <c:v>2.004E-7</c:v>
                </c:pt>
                <c:pt idx="39">
                  <c:v>1.979E-7</c:v>
                </c:pt>
                <c:pt idx="40">
                  <c:v>1.95E-7</c:v>
                </c:pt>
                <c:pt idx="41">
                  <c:v>1.922E-7</c:v>
                </c:pt>
                <c:pt idx="42">
                  <c:v>1.891E-7</c:v>
                </c:pt>
                <c:pt idx="43">
                  <c:v>1.811E-7</c:v>
                </c:pt>
                <c:pt idx="44">
                  <c:v>1.781E-7</c:v>
                </c:pt>
                <c:pt idx="45">
                  <c:v>1.747E-7</c:v>
                </c:pt>
                <c:pt idx="46">
                  <c:v>1.714E-7</c:v>
                </c:pt>
                <c:pt idx="47">
                  <c:v>1.68E-7</c:v>
                </c:pt>
                <c:pt idx="48">
                  <c:v>1.698E-7</c:v>
                </c:pt>
                <c:pt idx="49">
                  <c:v>1.662E-7</c:v>
                </c:pt>
                <c:pt idx="50">
                  <c:v>1.632E-7</c:v>
                </c:pt>
                <c:pt idx="51">
                  <c:v>1.595E-7</c:v>
                </c:pt>
                <c:pt idx="52">
                  <c:v>1.559E-7</c:v>
                </c:pt>
                <c:pt idx="53">
                  <c:v>1.549E-7</c:v>
                </c:pt>
                <c:pt idx="54">
                  <c:v>1.529E-7</c:v>
                </c:pt>
                <c:pt idx="55">
                  <c:v>1.505E-7</c:v>
                </c:pt>
                <c:pt idx="56">
                  <c:v>1.477E-7</c:v>
                </c:pt>
                <c:pt idx="57">
                  <c:v>1.459E-7</c:v>
                </c:pt>
                <c:pt idx="58">
                  <c:v>1.436E-7</c:v>
                </c:pt>
                <c:pt idx="59">
                  <c:v>1.415E-7</c:v>
                </c:pt>
                <c:pt idx="60">
                  <c:v>1.405E-7</c:v>
                </c:pt>
                <c:pt idx="61">
                  <c:v>1.379E-7</c:v>
                </c:pt>
                <c:pt idx="62">
                  <c:v>1.354E-7</c:v>
                </c:pt>
                <c:pt idx="63">
                  <c:v>1.338E-7</c:v>
                </c:pt>
                <c:pt idx="64">
                  <c:v>1.318E-7</c:v>
                </c:pt>
                <c:pt idx="65">
                  <c:v>1.302E-7</c:v>
                </c:pt>
                <c:pt idx="66">
                  <c:v>1.3E-7</c:v>
                </c:pt>
                <c:pt idx="67">
                  <c:v>1.277E-7</c:v>
                </c:pt>
                <c:pt idx="68">
                  <c:v>1.264E-7</c:v>
                </c:pt>
                <c:pt idx="69">
                  <c:v>1.251E-7</c:v>
                </c:pt>
                <c:pt idx="70">
                  <c:v>1.228E-7</c:v>
                </c:pt>
                <c:pt idx="71">
                  <c:v>1.21E-7</c:v>
                </c:pt>
                <c:pt idx="72">
                  <c:v>1.205E-7</c:v>
                </c:pt>
                <c:pt idx="73">
                  <c:v>1.192E-7</c:v>
                </c:pt>
                <c:pt idx="74">
                  <c:v>1.174E-7</c:v>
                </c:pt>
                <c:pt idx="75">
                  <c:v>1.156E-7</c:v>
                </c:pt>
                <c:pt idx="76">
                  <c:v>1.153E-7</c:v>
                </c:pt>
                <c:pt idx="77">
                  <c:v>1.127E-7</c:v>
                </c:pt>
                <c:pt idx="78">
                  <c:v>1.122E-7</c:v>
                </c:pt>
                <c:pt idx="79">
                  <c:v>1.117E-7</c:v>
                </c:pt>
                <c:pt idx="80">
                  <c:v>1.11E-7</c:v>
                </c:pt>
                <c:pt idx="81">
                  <c:v>1.097E-7</c:v>
                </c:pt>
                <c:pt idx="82">
                  <c:v>1.086E-7</c:v>
                </c:pt>
                <c:pt idx="83">
                  <c:v>1.066E-7</c:v>
                </c:pt>
                <c:pt idx="84">
                  <c:v>1.058E-7</c:v>
                </c:pt>
                <c:pt idx="85">
                  <c:v>1.048E-7</c:v>
                </c:pt>
                <c:pt idx="86">
                  <c:v>1.04E-7</c:v>
                </c:pt>
                <c:pt idx="87">
                  <c:v>1.03E-7</c:v>
                </c:pt>
                <c:pt idx="88">
                  <c:v>1.022E-7</c:v>
                </c:pt>
                <c:pt idx="89">
                  <c:v>1.007E-7</c:v>
                </c:pt>
                <c:pt idx="90">
                  <c:v>1.002E-7</c:v>
                </c:pt>
                <c:pt idx="91">
                  <c:v>9.96500000000002E-8</c:v>
                </c:pt>
                <c:pt idx="92">
                  <c:v>9.912E-8</c:v>
                </c:pt>
                <c:pt idx="93">
                  <c:v>9.81E-8</c:v>
                </c:pt>
                <c:pt idx="94">
                  <c:v>9.708E-8</c:v>
                </c:pt>
                <c:pt idx="95">
                  <c:v>9.553E-8</c:v>
                </c:pt>
                <c:pt idx="96">
                  <c:v>9.448E-8</c:v>
                </c:pt>
                <c:pt idx="97">
                  <c:v>9.451E-8</c:v>
                </c:pt>
                <c:pt idx="98">
                  <c:v>9.399E-8</c:v>
                </c:pt>
                <c:pt idx="99">
                  <c:v>9.245E-8</c:v>
                </c:pt>
                <c:pt idx="100">
                  <c:v>9.142E-8</c:v>
                </c:pt>
                <c:pt idx="101">
                  <c:v>9.089E-8</c:v>
                </c:pt>
                <c:pt idx="102">
                  <c:v>8.963E-8</c:v>
                </c:pt>
                <c:pt idx="103">
                  <c:v>8.963E-8</c:v>
                </c:pt>
                <c:pt idx="104">
                  <c:v>8.936E-8</c:v>
                </c:pt>
                <c:pt idx="105">
                  <c:v>8.781E-8</c:v>
                </c:pt>
                <c:pt idx="106">
                  <c:v>8.781E-8</c:v>
                </c:pt>
                <c:pt idx="107">
                  <c:v>8.679E-8</c:v>
                </c:pt>
                <c:pt idx="108">
                  <c:v>8.576E-8</c:v>
                </c:pt>
                <c:pt idx="109">
                  <c:v>8.551E-8</c:v>
                </c:pt>
                <c:pt idx="110">
                  <c:v>8.473E-8</c:v>
                </c:pt>
                <c:pt idx="111">
                  <c:v>8.474E-8</c:v>
                </c:pt>
                <c:pt idx="112">
                  <c:v>8.37E-8</c:v>
                </c:pt>
                <c:pt idx="113">
                  <c:v>8.319E-8</c:v>
                </c:pt>
                <c:pt idx="114">
                  <c:v>8.218E-8</c:v>
                </c:pt>
                <c:pt idx="115">
                  <c:v>8.165E-8</c:v>
                </c:pt>
                <c:pt idx="116">
                  <c:v>8.165E-8</c:v>
                </c:pt>
                <c:pt idx="117">
                  <c:v>8.087E-8</c:v>
                </c:pt>
                <c:pt idx="118">
                  <c:v>8.062E-8</c:v>
                </c:pt>
                <c:pt idx="119">
                  <c:v>8.012E-8</c:v>
                </c:pt>
                <c:pt idx="120">
                  <c:v>7.934E-8</c:v>
                </c:pt>
                <c:pt idx="121">
                  <c:v>7.857E-8</c:v>
                </c:pt>
                <c:pt idx="122">
                  <c:v>7.831E-8</c:v>
                </c:pt>
                <c:pt idx="123">
                  <c:v>7.755E-8</c:v>
                </c:pt>
                <c:pt idx="124">
                  <c:v>7.703E-8</c:v>
                </c:pt>
                <c:pt idx="125">
                  <c:v>7.652E-8</c:v>
                </c:pt>
                <c:pt idx="126">
                  <c:v>7.6E-8</c:v>
                </c:pt>
                <c:pt idx="127">
                  <c:v>7.6E-8</c:v>
                </c:pt>
                <c:pt idx="128">
                  <c:v>7.498E-8</c:v>
                </c:pt>
                <c:pt idx="129">
                  <c:v>7.446E-8</c:v>
                </c:pt>
                <c:pt idx="130">
                  <c:v>7.42E-8</c:v>
                </c:pt>
                <c:pt idx="131">
                  <c:v>7.396E-8</c:v>
                </c:pt>
                <c:pt idx="132">
                  <c:v>7.318E-8</c:v>
                </c:pt>
                <c:pt idx="133">
                  <c:v>7.266E-8</c:v>
                </c:pt>
                <c:pt idx="134">
                  <c:v>7.216E-8</c:v>
                </c:pt>
                <c:pt idx="135">
                  <c:v>7.241E-8</c:v>
                </c:pt>
                <c:pt idx="136">
                  <c:v>7.189E-8</c:v>
                </c:pt>
                <c:pt idx="137">
                  <c:v>7.138E-8</c:v>
                </c:pt>
                <c:pt idx="138">
                  <c:v>7.06E-8</c:v>
                </c:pt>
                <c:pt idx="139">
                  <c:v>7.036E-8</c:v>
                </c:pt>
                <c:pt idx="140">
                  <c:v>7.01E-8</c:v>
                </c:pt>
                <c:pt idx="141">
                  <c:v>6.932E-8</c:v>
                </c:pt>
                <c:pt idx="142">
                  <c:v>6.932E-8</c:v>
                </c:pt>
                <c:pt idx="143">
                  <c:v>6.881E-8</c:v>
                </c:pt>
                <c:pt idx="144">
                  <c:v>6.829E-8</c:v>
                </c:pt>
                <c:pt idx="145">
                  <c:v>6.805E-8</c:v>
                </c:pt>
                <c:pt idx="146">
                  <c:v>6.7E-8</c:v>
                </c:pt>
                <c:pt idx="147">
                  <c:v>6.727E-8</c:v>
                </c:pt>
                <c:pt idx="148">
                  <c:v>6.701E-8</c:v>
                </c:pt>
                <c:pt idx="149">
                  <c:v>6.675E-8</c:v>
                </c:pt>
                <c:pt idx="150">
                  <c:v>6.623E-8</c:v>
                </c:pt>
                <c:pt idx="151">
                  <c:v>6.546E-8</c:v>
                </c:pt>
                <c:pt idx="152">
                  <c:v>6.546E-8</c:v>
                </c:pt>
                <c:pt idx="153">
                  <c:v>6.495E-8</c:v>
                </c:pt>
                <c:pt idx="154">
                  <c:v>6.469E-8</c:v>
                </c:pt>
                <c:pt idx="155">
                  <c:v>6.444E-8</c:v>
                </c:pt>
                <c:pt idx="156">
                  <c:v>6.392E-8</c:v>
                </c:pt>
                <c:pt idx="157">
                  <c:v>6.366E-8</c:v>
                </c:pt>
                <c:pt idx="158">
                  <c:v>6.366E-8</c:v>
                </c:pt>
                <c:pt idx="159">
                  <c:v>6.315E-8</c:v>
                </c:pt>
                <c:pt idx="160">
                  <c:v>6.238E-8</c:v>
                </c:pt>
                <c:pt idx="161">
                  <c:v>6.186E-8</c:v>
                </c:pt>
                <c:pt idx="162">
                  <c:v>6.212E-8</c:v>
                </c:pt>
                <c:pt idx="163">
                  <c:v>6.135E-8</c:v>
                </c:pt>
                <c:pt idx="164">
                  <c:v>6.135E-8</c:v>
                </c:pt>
                <c:pt idx="165">
                  <c:v>6.109E-8</c:v>
                </c:pt>
                <c:pt idx="166">
                  <c:v>6.083E-8</c:v>
                </c:pt>
                <c:pt idx="167">
                  <c:v>6.032E-8</c:v>
                </c:pt>
                <c:pt idx="168">
                  <c:v>6.032E-8</c:v>
                </c:pt>
                <c:pt idx="169">
                  <c:v>5.982E-8</c:v>
                </c:pt>
                <c:pt idx="170">
                  <c:v>5.955E-8</c:v>
                </c:pt>
                <c:pt idx="171">
                  <c:v>5.954E-8</c:v>
                </c:pt>
                <c:pt idx="172">
                  <c:v>5.93E-8</c:v>
                </c:pt>
                <c:pt idx="173">
                  <c:v>5.904E-8</c:v>
                </c:pt>
                <c:pt idx="174">
                  <c:v>5.877E-8</c:v>
                </c:pt>
                <c:pt idx="175">
                  <c:v>5.827E-8</c:v>
                </c:pt>
                <c:pt idx="176">
                  <c:v>5.827E-8</c:v>
                </c:pt>
                <c:pt idx="177">
                  <c:v>5.827E-8</c:v>
                </c:pt>
                <c:pt idx="178">
                  <c:v>5.826E-8</c:v>
                </c:pt>
                <c:pt idx="179">
                  <c:v>5.749E-8</c:v>
                </c:pt>
                <c:pt idx="180">
                  <c:v>5.698E-8</c:v>
                </c:pt>
                <c:pt idx="181">
                  <c:v>5.724E-8</c:v>
                </c:pt>
                <c:pt idx="182">
                  <c:v>5.671E-8</c:v>
                </c:pt>
                <c:pt idx="183">
                  <c:v>5.673E-8</c:v>
                </c:pt>
                <c:pt idx="184">
                  <c:v>5.673E-8</c:v>
                </c:pt>
                <c:pt idx="185">
                  <c:v>5.569E-8</c:v>
                </c:pt>
                <c:pt idx="186">
                  <c:v>5.57E-8</c:v>
                </c:pt>
                <c:pt idx="187">
                  <c:v>5.518E-8</c:v>
                </c:pt>
                <c:pt idx="188">
                  <c:v>5.519E-8</c:v>
                </c:pt>
                <c:pt idx="189">
                  <c:v>5.467E-8</c:v>
                </c:pt>
                <c:pt idx="190">
                  <c:v>5.519E-8</c:v>
                </c:pt>
                <c:pt idx="191">
                  <c:v>5.519E-8</c:v>
                </c:pt>
                <c:pt idx="192">
                  <c:v>5.416E-8</c:v>
                </c:pt>
                <c:pt idx="193">
                  <c:v>5.441E-8</c:v>
                </c:pt>
                <c:pt idx="194">
                  <c:v>5.416E-8</c:v>
                </c:pt>
                <c:pt idx="195">
                  <c:v>5.364E-8</c:v>
                </c:pt>
                <c:pt idx="196">
                  <c:v>5.364E-8</c:v>
                </c:pt>
                <c:pt idx="197">
                  <c:v>5.339E-8</c:v>
                </c:pt>
                <c:pt idx="198">
                  <c:v>5.365E-8</c:v>
                </c:pt>
                <c:pt idx="199">
                  <c:v>5.313E-8</c:v>
                </c:pt>
                <c:pt idx="200">
                  <c:v>5.262E-8</c:v>
                </c:pt>
                <c:pt idx="201">
                  <c:v>5.211E-8</c:v>
                </c:pt>
                <c:pt idx="202">
                  <c:v>5.236E-8</c:v>
                </c:pt>
                <c:pt idx="203">
                  <c:v>5.21E-8</c:v>
                </c:pt>
                <c:pt idx="204">
                  <c:v>5.159E-8</c:v>
                </c:pt>
                <c:pt idx="205">
                  <c:v>5.16E-8</c:v>
                </c:pt>
                <c:pt idx="206">
                  <c:v>5.159E-8</c:v>
                </c:pt>
                <c:pt idx="207">
                  <c:v>5.16E-8</c:v>
                </c:pt>
                <c:pt idx="208">
                  <c:v>5.158E-8</c:v>
                </c:pt>
                <c:pt idx="209">
                  <c:v>5.057E-8</c:v>
                </c:pt>
                <c:pt idx="210">
                  <c:v>5.085E-8</c:v>
                </c:pt>
                <c:pt idx="211">
                  <c:v>5.108E-8</c:v>
                </c:pt>
                <c:pt idx="212">
                  <c:v>5.057E-8</c:v>
                </c:pt>
                <c:pt idx="213">
                  <c:v>5.055E-8</c:v>
                </c:pt>
                <c:pt idx="214">
                  <c:v>5.032E-8</c:v>
                </c:pt>
                <c:pt idx="215">
                  <c:v>5.005E-8</c:v>
                </c:pt>
                <c:pt idx="216">
                  <c:v>4.953E-8</c:v>
                </c:pt>
                <c:pt idx="217">
                  <c:v>4.954E-8</c:v>
                </c:pt>
                <c:pt idx="218">
                  <c:v>4.954E-8</c:v>
                </c:pt>
                <c:pt idx="219">
                  <c:v>4.954E-8</c:v>
                </c:pt>
                <c:pt idx="220">
                  <c:v>4.954E-8</c:v>
                </c:pt>
                <c:pt idx="221">
                  <c:v>4.903E-8</c:v>
                </c:pt>
                <c:pt idx="222">
                  <c:v>4.851E-8</c:v>
                </c:pt>
                <c:pt idx="223">
                  <c:v>4.901E-8</c:v>
                </c:pt>
                <c:pt idx="224">
                  <c:v>4.902E-8</c:v>
                </c:pt>
                <c:pt idx="225">
                  <c:v>4.826E-8</c:v>
                </c:pt>
                <c:pt idx="226">
                  <c:v>4.798E-8</c:v>
                </c:pt>
                <c:pt idx="227">
                  <c:v>4.8E-8</c:v>
                </c:pt>
                <c:pt idx="228">
                  <c:v>4.751E-8</c:v>
                </c:pt>
                <c:pt idx="229">
                  <c:v>4.802E-8</c:v>
                </c:pt>
                <c:pt idx="230">
                  <c:v>4.747E-8</c:v>
                </c:pt>
                <c:pt idx="231">
                  <c:v>4.748E-8</c:v>
                </c:pt>
                <c:pt idx="232">
                  <c:v>4.697E-8</c:v>
                </c:pt>
                <c:pt idx="233">
                  <c:v>4.698E-8</c:v>
                </c:pt>
                <c:pt idx="234">
                  <c:v>4.672E-8</c:v>
                </c:pt>
                <c:pt idx="235">
                  <c:v>4.671E-8</c:v>
                </c:pt>
                <c:pt idx="236">
                  <c:v>4.646E-8</c:v>
                </c:pt>
                <c:pt idx="237">
                  <c:v>4.646E-8</c:v>
                </c:pt>
                <c:pt idx="238">
                  <c:v>4.594E-8</c:v>
                </c:pt>
                <c:pt idx="239">
                  <c:v>4.62E-8</c:v>
                </c:pt>
                <c:pt idx="240">
                  <c:v>4.62E-8</c:v>
                </c:pt>
                <c:pt idx="241">
                  <c:v>4.593E-8</c:v>
                </c:pt>
                <c:pt idx="242">
                  <c:v>4.595E-8</c:v>
                </c:pt>
                <c:pt idx="243">
                  <c:v>4.544E-8</c:v>
                </c:pt>
                <c:pt idx="244">
                  <c:v>4.542E-8</c:v>
                </c:pt>
                <c:pt idx="245">
                  <c:v>4.518E-8</c:v>
                </c:pt>
                <c:pt idx="246">
                  <c:v>4.593E-8</c:v>
                </c:pt>
                <c:pt idx="247">
                  <c:v>4.544E-8</c:v>
                </c:pt>
                <c:pt idx="248">
                  <c:v>4.491E-8</c:v>
                </c:pt>
                <c:pt idx="249">
                  <c:v>4.492E-8</c:v>
                </c:pt>
                <c:pt idx="250">
                  <c:v>4.492E-8</c:v>
                </c:pt>
                <c:pt idx="251">
                  <c:v>4.466E-8</c:v>
                </c:pt>
                <c:pt idx="252">
                  <c:v>4.466E-8</c:v>
                </c:pt>
                <c:pt idx="253">
                  <c:v>4.441E-8</c:v>
                </c:pt>
                <c:pt idx="254">
                  <c:v>4.44E-8</c:v>
                </c:pt>
                <c:pt idx="255">
                  <c:v>4.389E-8</c:v>
                </c:pt>
                <c:pt idx="256">
                  <c:v>4.44E-8</c:v>
                </c:pt>
                <c:pt idx="257">
                  <c:v>4.389E-8</c:v>
                </c:pt>
                <c:pt idx="258">
                  <c:v>4.364E-8</c:v>
                </c:pt>
                <c:pt idx="259">
                  <c:v>4.364E-8</c:v>
                </c:pt>
                <c:pt idx="260">
                  <c:v>4.389E-8</c:v>
                </c:pt>
                <c:pt idx="261">
                  <c:v>4.338E-8</c:v>
                </c:pt>
                <c:pt idx="262">
                  <c:v>4.337E-8</c:v>
                </c:pt>
                <c:pt idx="263">
                  <c:v>4.336E-8</c:v>
                </c:pt>
                <c:pt idx="264">
                  <c:v>4.312E-8</c:v>
                </c:pt>
                <c:pt idx="265">
                  <c:v>4.337E-8</c:v>
                </c:pt>
                <c:pt idx="266">
                  <c:v>4.286E-8</c:v>
                </c:pt>
                <c:pt idx="267">
                  <c:v>4.235E-8</c:v>
                </c:pt>
                <c:pt idx="268">
                  <c:v>4.235E-8</c:v>
                </c:pt>
                <c:pt idx="269">
                  <c:v>4.184E-8</c:v>
                </c:pt>
                <c:pt idx="270">
                  <c:v>4.209E-8</c:v>
                </c:pt>
                <c:pt idx="271">
                  <c:v>4.183E-8</c:v>
                </c:pt>
                <c:pt idx="272">
                  <c:v>4.182E-8</c:v>
                </c:pt>
                <c:pt idx="273">
                  <c:v>4.234E-8</c:v>
                </c:pt>
                <c:pt idx="274">
                  <c:v>4.235E-8</c:v>
                </c:pt>
                <c:pt idx="275">
                  <c:v>4.183E-8</c:v>
                </c:pt>
                <c:pt idx="276">
                  <c:v>4.131E-8</c:v>
                </c:pt>
                <c:pt idx="277">
                  <c:v>4.157E-8</c:v>
                </c:pt>
                <c:pt idx="278">
                  <c:v>4.132E-8</c:v>
                </c:pt>
                <c:pt idx="279">
                  <c:v>4.157E-8</c:v>
                </c:pt>
                <c:pt idx="280">
                  <c:v>4.106E-8</c:v>
                </c:pt>
                <c:pt idx="281">
                  <c:v>4.105E-8</c:v>
                </c:pt>
                <c:pt idx="282">
                  <c:v>4.131E-8</c:v>
                </c:pt>
                <c:pt idx="283">
                  <c:v>4.079E-8</c:v>
                </c:pt>
                <c:pt idx="284">
                  <c:v>4.08E-8</c:v>
                </c:pt>
                <c:pt idx="285">
                  <c:v>4.08E-8</c:v>
                </c:pt>
                <c:pt idx="286">
                  <c:v>4.08E-8</c:v>
                </c:pt>
                <c:pt idx="287">
                  <c:v>4.079E-8</c:v>
                </c:pt>
                <c:pt idx="288">
                  <c:v>4.054E-8</c:v>
                </c:pt>
                <c:pt idx="289">
                  <c:v>4.08E-8</c:v>
                </c:pt>
                <c:pt idx="290">
                  <c:v>4.028E-8</c:v>
                </c:pt>
                <c:pt idx="291">
                  <c:v>4.003E-8</c:v>
                </c:pt>
                <c:pt idx="292">
                  <c:v>4.028E-8</c:v>
                </c:pt>
                <c:pt idx="293">
                  <c:v>3.976E-8</c:v>
                </c:pt>
                <c:pt idx="294">
                  <c:v>3.976E-8</c:v>
                </c:pt>
                <c:pt idx="295">
                  <c:v>4.003E-8</c:v>
                </c:pt>
                <c:pt idx="296">
                  <c:v>3.952E-8</c:v>
                </c:pt>
                <c:pt idx="297">
                  <c:v>3.977E-8</c:v>
                </c:pt>
                <c:pt idx="298">
                  <c:v>3.977E-8</c:v>
                </c:pt>
                <c:pt idx="299">
                  <c:v>3.899E-8</c:v>
                </c:pt>
                <c:pt idx="300">
                  <c:v>3.978E-8</c:v>
                </c:pt>
                <c:pt idx="301">
                  <c:v>3.926E-8</c:v>
                </c:pt>
                <c:pt idx="302">
                  <c:v>3.925E-8</c:v>
                </c:pt>
                <c:pt idx="303">
                  <c:v>3.872E-8</c:v>
                </c:pt>
                <c:pt idx="304">
                  <c:v>3.9E-8</c:v>
                </c:pt>
                <c:pt idx="305">
                  <c:v>3.899E-8</c:v>
                </c:pt>
                <c:pt idx="306">
                  <c:v>3.873E-8</c:v>
                </c:pt>
                <c:pt idx="307">
                  <c:v>3.848E-8</c:v>
                </c:pt>
                <c:pt idx="308">
                  <c:v>3.874E-8</c:v>
                </c:pt>
                <c:pt idx="309">
                  <c:v>3.874E-8</c:v>
                </c:pt>
                <c:pt idx="310">
                  <c:v>3.875E-8</c:v>
                </c:pt>
                <c:pt idx="311">
                  <c:v>3.822E-8</c:v>
                </c:pt>
                <c:pt idx="312">
                  <c:v>3.771E-8</c:v>
                </c:pt>
                <c:pt idx="313">
                  <c:v>3.823E-8</c:v>
                </c:pt>
                <c:pt idx="314">
                  <c:v>3.798E-8</c:v>
                </c:pt>
                <c:pt idx="315">
                  <c:v>3.797E-8</c:v>
                </c:pt>
                <c:pt idx="316">
                  <c:v>3.798E-8</c:v>
                </c:pt>
                <c:pt idx="317">
                  <c:v>3.771E-8</c:v>
                </c:pt>
                <c:pt idx="318">
                  <c:v>3.798E-8</c:v>
                </c:pt>
                <c:pt idx="319">
                  <c:v>3.771E-8</c:v>
                </c:pt>
                <c:pt idx="320">
                  <c:v>3.771E-8</c:v>
                </c:pt>
                <c:pt idx="321">
                  <c:v>3.771E-8</c:v>
                </c:pt>
                <c:pt idx="322">
                  <c:v>3.746E-8</c:v>
                </c:pt>
                <c:pt idx="323">
                  <c:v>3.745E-8</c:v>
                </c:pt>
                <c:pt idx="324">
                  <c:v>3.745E-8</c:v>
                </c:pt>
                <c:pt idx="325">
                  <c:v>3.772E-8</c:v>
                </c:pt>
                <c:pt idx="326">
                  <c:v>3.72E-8</c:v>
                </c:pt>
                <c:pt idx="327">
                  <c:v>3.72E-8</c:v>
                </c:pt>
                <c:pt idx="328">
                  <c:v>3.721E-8</c:v>
                </c:pt>
                <c:pt idx="329">
                  <c:v>3.669E-8</c:v>
                </c:pt>
                <c:pt idx="330">
                  <c:v>3.669E-8</c:v>
                </c:pt>
                <c:pt idx="331">
                  <c:v>3.694E-8</c:v>
                </c:pt>
                <c:pt idx="332">
                  <c:v>3.694E-8</c:v>
                </c:pt>
                <c:pt idx="333">
                  <c:v>3.694E-8</c:v>
                </c:pt>
                <c:pt idx="334">
                  <c:v>3.644E-8</c:v>
                </c:pt>
                <c:pt idx="335">
                  <c:v>3.642E-8</c:v>
                </c:pt>
                <c:pt idx="336">
                  <c:v>3.644E-8</c:v>
                </c:pt>
                <c:pt idx="337">
                  <c:v>3.618E-8</c:v>
                </c:pt>
                <c:pt idx="338">
                  <c:v>3.669E-8</c:v>
                </c:pt>
                <c:pt idx="339">
                  <c:v>3.618E-8</c:v>
                </c:pt>
                <c:pt idx="340">
                  <c:v>3.618E-8</c:v>
                </c:pt>
                <c:pt idx="341">
                  <c:v>3.618E-8</c:v>
                </c:pt>
                <c:pt idx="342">
                  <c:v>3.567E-8</c:v>
                </c:pt>
                <c:pt idx="343">
                  <c:v>3.566E-8</c:v>
                </c:pt>
                <c:pt idx="344">
                  <c:v>3.591E-8</c:v>
                </c:pt>
                <c:pt idx="345">
                  <c:v>3.541E-8</c:v>
                </c:pt>
                <c:pt idx="346">
                  <c:v>3.566E-8</c:v>
                </c:pt>
                <c:pt idx="347">
                  <c:v>3.593E-8</c:v>
                </c:pt>
                <c:pt idx="348">
                  <c:v>3.566E-8</c:v>
                </c:pt>
                <c:pt idx="349">
                  <c:v>3.567E-8</c:v>
                </c:pt>
                <c:pt idx="350">
                  <c:v>3.567E-8</c:v>
                </c:pt>
                <c:pt idx="351">
                  <c:v>3.516E-8</c:v>
                </c:pt>
                <c:pt idx="352">
                  <c:v>3.515E-8</c:v>
                </c:pt>
                <c:pt idx="353">
                  <c:v>3.515E-8</c:v>
                </c:pt>
                <c:pt idx="354">
                  <c:v>3.541E-8</c:v>
                </c:pt>
                <c:pt idx="355">
                  <c:v>3.54E-8</c:v>
                </c:pt>
                <c:pt idx="356">
                  <c:v>3.489E-8</c:v>
                </c:pt>
                <c:pt idx="357">
                  <c:v>3.489E-8</c:v>
                </c:pt>
                <c:pt idx="358">
                  <c:v>3.489E-8</c:v>
                </c:pt>
                <c:pt idx="359">
                  <c:v>3.489E-8</c:v>
                </c:pt>
                <c:pt idx="360">
                  <c:v>3.464E-8</c:v>
                </c:pt>
                <c:pt idx="361">
                  <c:v>3.438E-8</c:v>
                </c:pt>
                <c:pt idx="362">
                  <c:v>3.464E-8</c:v>
                </c:pt>
                <c:pt idx="363">
                  <c:v>3.464E-8</c:v>
                </c:pt>
                <c:pt idx="364">
                  <c:v>3.492E-8</c:v>
                </c:pt>
                <c:pt idx="365">
                  <c:v>3.413E-8</c:v>
                </c:pt>
                <c:pt idx="366">
                  <c:v>3.438E-8</c:v>
                </c:pt>
                <c:pt idx="367">
                  <c:v>3.438E-8</c:v>
                </c:pt>
                <c:pt idx="368">
                  <c:v>3.387E-8</c:v>
                </c:pt>
                <c:pt idx="369">
                  <c:v>3.413E-8</c:v>
                </c:pt>
                <c:pt idx="370">
                  <c:v>3.387E-8</c:v>
                </c:pt>
                <c:pt idx="371">
                  <c:v>3.412E-8</c:v>
                </c:pt>
                <c:pt idx="372">
                  <c:v>3.387E-8</c:v>
                </c:pt>
                <c:pt idx="373">
                  <c:v>3.413E-8</c:v>
                </c:pt>
                <c:pt idx="374">
                  <c:v>3.412E-8</c:v>
                </c:pt>
                <c:pt idx="375">
                  <c:v>3.361E-8</c:v>
                </c:pt>
                <c:pt idx="376">
                  <c:v>3.361E-8</c:v>
                </c:pt>
                <c:pt idx="377">
                  <c:v>3.387E-8</c:v>
                </c:pt>
                <c:pt idx="378">
                  <c:v>3.335E-8</c:v>
                </c:pt>
                <c:pt idx="379">
                  <c:v>3.336E-8</c:v>
                </c:pt>
                <c:pt idx="380">
                  <c:v>3.386E-8</c:v>
                </c:pt>
                <c:pt idx="381">
                  <c:v>3.335E-8</c:v>
                </c:pt>
                <c:pt idx="382">
                  <c:v>3.335E-8</c:v>
                </c:pt>
                <c:pt idx="383">
                  <c:v>3.335E-8</c:v>
                </c:pt>
                <c:pt idx="384">
                  <c:v>3.335E-8</c:v>
                </c:pt>
                <c:pt idx="385">
                  <c:v>3.284E-8</c:v>
                </c:pt>
                <c:pt idx="386">
                  <c:v>3.309E-8</c:v>
                </c:pt>
                <c:pt idx="387">
                  <c:v>3.284E-8</c:v>
                </c:pt>
                <c:pt idx="388">
                  <c:v>3.309E-8</c:v>
                </c:pt>
                <c:pt idx="389">
                  <c:v>3.309E-8</c:v>
                </c:pt>
                <c:pt idx="390">
                  <c:v>3.284E-8</c:v>
                </c:pt>
                <c:pt idx="391">
                  <c:v>3.284E-8</c:v>
                </c:pt>
                <c:pt idx="392">
                  <c:v>3.284E-8</c:v>
                </c:pt>
                <c:pt idx="393">
                  <c:v>3.283E-8</c:v>
                </c:pt>
                <c:pt idx="394">
                  <c:v>3.283E-8</c:v>
                </c:pt>
                <c:pt idx="395">
                  <c:v>3.283E-8</c:v>
                </c:pt>
              </c:numCache>
            </c:numRef>
          </c:yVal>
        </c:ser>
        <c:ser>
          <c:idx val="1"/>
          <c:order val="2"/>
          <c:tx>
            <c:strRef>
              <c:f>Sheet1!$B$2</c:f>
              <c:strCache>
                <c:ptCount val="1"/>
                <c:pt idx="0">
                  <c:v>SUS316 (EP/pre-baked): ID 131-104 X L 6399</c:v>
                </c:pt>
              </c:strCache>
            </c:strRef>
          </c:tx>
          <c:spPr>
            <a:ln w="19050">
              <a:solidFill>
                <a:srgbClr val="0000FF"/>
              </a:solidFill>
              <a:prstDash val="sysDot"/>
            </a:ln>
          </c:spPr>
          <c:marker>
            <c:symbol val="none"/>
          </c:marker>
          <c:xVal>
            <c:numRef>
              <c:f>Sheet1!$A$3:$A$400</c:f>
              <c:numCache>
                <c:formatCode>0.00E+00</c:formatCode>
                <c:ptCount val="398"/>
                <c:pt idx="0">
                  <c:v>2.31</c:v>
                </c:pt>
                <c:pt idx="1">
                  <c:v>2.56</c:v>
                </c:pt>
                <c:pt idx="2">
                  <c:v>2.81</c:v>
                </c:pt>
                <c:pt idx="3">
                  <c:v>3.06</c:v>
                </c:pt>
                <c:pt idx="4">
                  <c:v>3.31</c:v>
                </c:pt>
                <c:pt idx="5">
                  <c:v>3.56</c:v>
                </c:pt>
                <c:pt idx="6">
                  <c:v>3.81</c:v>
                </c:pt>
                <c:pt idx="7">
                  <c:v>4.06</c:v>
                </c:pt>
                <c:pt idx="8">
                  <c:v>4.31</c:v>
                </c:pt>
                <c:pt idx="9">
                  <c:v>4.56</c:v>
                </c:pt>
                <c:pt idx="10">
                  <c:v>4.81</c:v>
                </c:pt>
                <c:pt idx="11">
                  <c:v>5.06</c:v>
                </c:pt>
                <c:pt idx="12">
                  <c:v>5.31</c:v>
                </c:pt>
                <c:pt idx="13">
                  <c:v>5.56</c:v>
                </c:pt>
                <c:pt idx="14">
                  <c:v>5.81</c:v>
                </c:pt>
                <c:pt idx="15">
                  <c:v>6.06</c:v>
                </c:pt>
                <c:pt idx="16">
                  <c:v>6.31</c:v>
                </c:pt>
                <c:pt idx="17">
                  <c:v>6.56</c:v>
                </c:pt>
                <c:pt idx="18">
                  <c:v>6.81</c:v>
                </c:pt>
                <c:pt idx="19">
                  <c:v>7.06</c:v>
                </c:pt>
                <c:pt idx="20">
                  <c:v>7.31</c:v>
                </c:pt>
                <c:pt idx="21">
                  <c:v>7.56</c:v>
                </c:pt>
                <c:pt idx="22">
                  <c:v>7.81</c:v>
                </c:pt>
                <c:pt idx="23">
                  <c:v>8.06</c:v>
                </c:pt>
                <c:pt idx="24">
                  <c:v>8.31</c:v>
                </c:pt>
                <c:pt idx="25">
                  <c:v>8.56</c:v>
                </c:pt>
                <c:pt idx="26">
                  <c:v>8.81</c:v>
                </c:pt>
                <c:pt idx="27">
                  <c:v>9.06</c:v>
                </c:pt>
                <c:pt idx="28">
                  <c:v>9.31</c:v>
                </c:pt>
                <c:pt idx="29">
                  <c:v>9.56</c:v>
                </c:pt>
                <c:pt idx="30">
                  <c:v>9.81</c:v>
                </c:pt>
                <c:pt idx="31">
                  <c:v>10.1</c:v>
                </c:pt>
                <c:pt idx="32">
                  <c:v>10.3</c:v>
                </c:pt>
                <c:pt idx="33">
                  <c:v>10.6</c:v>
                </c:pt>
                <c:pt idx="34">
                  <c:v>10.8</c:v>
                </c:pt>
                <c:pt idx="35">
                  <c:v>11.1</c:v>
                </c:pt>
                <c:pt idx="36">
                  <c:v>11.3</c:v>
                </c:pt>
                <c:pt idx="37">
                  <c:v>11.6</c:v>
                </c:pt>
                <c:pt idx="38">
                  <c:v>11.8</c:v>
                </c:pt>
                <c:pt idx="39">
                  <c:v>12.1</c:v>
                </c:pt>
                <c:pt idx="40">
                  <c:v>12.3</c:v>
                </c:pt>
                <c:pt idx="41">
                  <c:v>12.6</c:v>
                </c:pt>
                <c:pt idx="42">
                  <c:v>12.8</c:v>
                </c:pt>
                <c:pt idx="43">
                  <c:v>13.1</c:v>
                </c:pt>
                <c:pt idx="44">
                  <c:v>13.3</c:v>
                </c:pt>
                <c:pt idx="45">
                  <c:v>13.6</c:v>
                </c:pt>
                <c:pt idx="46">
                  <c:v>13.8</c:v>
                </c:pt>
                <c:pt idx="47">
                  <c:v>14.1</c:v>
                </c:pt>
                <c:pt idx="48">
                  <c:v>14.3</c:v>
                </c:pt>
                <c:pt idx="49">
                  <c:v>14.6</c:v>
                </c:pt>
                <c:pt idx="50">
                  <c:v>14.8</c:v>
                </c:pt>
                <c:pt idx="51">
                  <c:v>15.1</c:v>
                </c:pt>
                <c:pt idx="52">
                  <c:v>15.3</c:v>
                </c:pt>
                <c:pt idx="53">
                  <c:v>15.6</c:v>
                </c:pt>
                <c:pt idx="54">
                  <c:v>15.8</c:v>
                </c:pt>
                <c:pt idx="55">
                  <c:v>16.1</c:v>
                </c:pt>
                <c:pt idx="56">
                  <c:v>16.3</c:v>
                </c:pt>
                <c:pt idx="57">
                  <c:v>16.6</c:v>
                </c:pt>
                <c:pt idx="58">
                  <c:v>16.8</c:v>
                </c:pt>
                <c:pt idx="59">
                  <c:v>17.1</c:v>
                </c:pt>
                <c:pt idx="60">
                  <c:v>17.3</c:v>
                </c:pt>
                <c:pt idx="61">
                  <c:v>17.6</c:v>
                </c:pt>
                <c:pt idx="62">
                  <c:v>17.8</c:v>
                </c:pt>
                <c:pt idx="63">
                  <c:v>18.1</c:v>
                </c:pt>
                <c:pt idx="64">
                  <c:v>18.3</c:v>
                </c:pt>
                <c:pt idx="65">
                  <c:v>18.6</c:v>
                </c:pt>
                <c:pt idx="66">
                  <c:v>18.8</c:v>
                </c:pt>
                <c:pt idx="67">
                  <c:v>19.1</c:v>
                </c:pt>
                <c:pt idx="68">
                  <c:v>19.3</c:v>
                </c:pt>
                <c:pt idx="69">
                  <c:v>19.6</c:v>
                </c:pt>
                <c:pt idx="70">
                  <c:v>19.8</c:v>
                </c:pt>
                <c:pt idx="71">
                  <c:v>20.1</c:v>
                </c:pt>
                <c:pt idx="72">
                  <c:v>20.3</c:v>
                </c:pt>
                <c:pt idx="73">
                  <c:v>20.6</c:v>
                </c:pt>
                <c:pt idx="74">
                  <c:v>20.8</c:v>
                </c:pt>
                <c:pt idx="75">
                  <c:v>21.1</c:v>
                </c:pt>
                <c:pt idx="76">
                  <c:v>21.3</c:v>
                </c:pt>
                <c:pt idx="77">
                  <c:v>21.6</c:v>
                </c:pt>
                <c:pt idx="78">
                  <c:v>21.8</c:v>
                </c:pt>
                <c:pt idx="79">
                  <c:v>22.1</c:v>
                </c:pt>
                <c:pt idx="80">
                  <c:v>22.3</c:v>
                </c:pt>
                <c:pt idx="81">
                  <c:v>22.6</c:v>
                </c:pt>
                <c:pt idx="82">
                  <c:v>22.8</c:v>
                </c:pt>
                <c:pt idx="83">
                  <c:v>23.1</c:v>
                </c:pt>
                <c:pt idx="84">
                  <c:v>23.3</c:v>
                </c:pt>
                <c:pt idx="85">
                  <c:v>23.6</c:v>
                </c:pt>
                <c:pt idx="86">
                  <c:v>23.8</c:v>
                </c:pt>
                <c:pt idx="87">
                  <c:v>24.1</c:v>
                </c:pt>
                <c:pt idx="88">
                  <c:v>24.3</c:v>
                </c:pt>
                <c:pt idx="89">
                  <c:v>24.6</c:v>
                </c:pt>
                <c:pt idx="90">
                  <c:v>24.8</c:v>
                </c:pt>
                <c:pt idx="91">
                  <c:v>25.1</c:v>
                </c:pt>
                <c:pt idx="92">
                  <c:v>25.3</c:v>
                </c:pt>
                <c:pt idx="93">
                  <c:v>25.6</c:v>
                </c:pt>
                <c:pt idx="94">
                  <c:v>25.8</c:v>
                </c:pt>
                <c:pt idx="95">
                  <c:v>26.1</c:v>
                </c:pt>
                <c:pt idx="96">
                  <c:v>26.3</c:v>
                </c:pt>
                <c:pt idx="97">
                  <c:v>26.6</c:v>
                </c:pt>
                <c:pt idx="98">
                  <c:v>26.8</c:v>
                </c:pt>
                <c:pt idx="99">
                  <c:v>27.1</c:v>
                </c:pt>
                <c:pt idx="100">
                  <c:v>27.3</c:v>
                </c:pt>
                <c:pt idx="101">
                  <c:v>27.6</c:v>
                </c:pt>
                <c:pt idx="102">
                  <c:v>27.8</c:v>
                </c:pt>
                <c:pt idx="103">
                  <c:v>28.1</c:v>
                </c:pt>
                <c:pt idx="104">
                  <c:v>28.3</c:v>
                </c:pt>
                <c:pt idx="105">
                  <c:v>28.6</c:v>
                </c:pt>
                <c:pt idx="106">
                  <c:v>28.8</c:v>
                </c:pt>
                <c:pt idx="107">
                  <c:v>29.1</c:v>
                </c:pt>
                <c:pt idx="108">
                  <c:v>29.3</c:v>
                </c:pt>
                <c:pt idx="109">
                  <c:v>29.6</c:v>
                </c:pt>
                <c:pt idx="110">
                  <c:v>29.8</c:v>
                </c:pt>
                <c:pt idx="111">
                  <c:v>30.1</c:v>
                </c:pt>
                <c:pt idx="112">
                  <c:v>30.3</c:v>
                </c:pt>
                <c:pt idx="113">
                  <c:v>30.6</c:v>
                </c:pt>
                <c:pt idx="114">
                  <c:v>30.8</c:v>
                </c:pt>
                <c:pt idx="115">
                  <c:v>31.1</c:v>
                </c:pt>
                <c:pt idx="116">
                  <c:v>31.3</c:v>
                </c:pt>
                <c:pt idx="117">
                  <c:v>31.6</c:v>
                </c:pt>
                <c:pt idx="118">
                  <c:v>31.8</c:v>
                </c:pt>
                <c:pt idx="119">
                  <c:v>32.1</c:v>
                </c:pt>
                <c:pt idx="120">
                  <c:v>32.3</c:v>
                </c:pt>
                <c:pt idx="121">
                  <c:v>32.6</c:v>
                </c:pt>
                <c:pt idx="122">
                  <c:v>32.8</c:v>
                </c:pt>
                <c:pt idx="123">
                  <c:v>33.1</c:v>
                </c:pt>
                <c:pt idx="124">
                  <c:v>33.3</c:v>
                </c:pt>
                <c:pt idx="125">
                  <c:v>33.6</c:v>
                </c:pt>
                <c:pt idx="126">
                  <c:v>33.8</c:v>
                </c:pt>
                <c:pt idx="127">
                  <c:v>34.1</c:v>
                </c:pt>
                <c:pt idx="128">
                  <c:v>34.3</c:v>
                </c:pt>
                <c:pt idx="129">
                  <c:v>34.6</c:v>
                </c:pt>
                <c:pt idx="130">
                  <c:v>34.8</c:v>
                </c:pt>
                <c:pt idx="131">
                  <c:v>35.1</c:v>
                </c:pt>
                <c:pt idx="132">
                  <c:v>35.3</c:v>
                </c:pt>
                <c:pt idx="133">
                  <c:v>35.6</c:v>
                </c:pt>
                <c:pt idx="134">
                  <c:v>35.8</c:v>
                </c:pt>
                <c:pt idx="135">
                  <c:v>36.1</c:v>
                </c:pt>
                <c:pt idx="136">
                  <c:v>36.3</c:v>
                </c:pt>
                <c:pt idx="137">
                  <c:v>36.6</c:v>
                </c:pt>
                <c:pt idx="138">
                  <c:v>36.8</c:v>
                </c:pt>
                <c:pt idx="139">
                  <c:v>37.1</c:v>
                </c:pt>
                <c:pt idx="140">
                  <c:v>37.3</c:v>
                </c:pt>
                <c:pt idx="141">
                  <c:v>37.6</c:v>
                </c:pt>
                <c:pt idx="142">
                  <c:v>37.8</c:v>
                </c:pt>
                <c:pt idx="143">
                  <c:v>38.1</c:v>
                </c:pt>
                <c:pt idx="144">
                  <c:v>38.3</c:v>
                </c:pt>
                <c:pt idx="145">
                  <c:v>38.6</c:v>
                </c:pt>
                <c:pt idx="146">
                  <c:v>38.8</c:v>
                </c:pt>
                <c:pt idx="147">
                  <c:v>39.1</c:v>
                </c:pt>
                <c:pt idx="148">
                  <c:v>39.3</c:v>
                </c:pt>
                <c:pt idx="149">
                  <c:v>39.6</c:v>
                </c:pt>
                <c:pt idx="150">
                  <c:v>39.8</c:v>
                </c:pt>
                <c:pt idx="151">
                  <c:v>40.1</c:v>
                </c:pt>
                <c:pt idx="152">
                  <c:v>40.3</c:v>
                </c:pt>
                <c:pt idx="153">
                  <c:v>40.6</c:v>
                </c:pt>
                <c:pt idx="154">
                  <c:v>40.8</c:v>
                </c:pt>
                <c:pt idx="155">
                  <c:v>41.1</c:v>
                </c:pt>
                <c:pt idx="156">
                  <c:v>41.3</c:v>
                </c:pt>
                <c:pt idx="157">
                  <c:v>41.6</c:v>
                </c:pt>
                <c:pt idx="158">
                  <c:v>41.8</c:v>
                </c:pt>
                <c:pt idx="159">
                  <c:v>42.1</c:v>
                </c:pt>
                <c:pt idx="160">
                  <c:v>42.3</c:v>
                </c:pt>
                <c:pt idx="161">
                  <c:v>42.6</c:v>
                </c:pt>
                <c:pt idx="162">
                  <c:v>42.8</c:v>
                </c:pt>
                <c:pt idx="163">
                  <c:v>43.1</c:v>
                </c:pt>
                <c:pt idx="164">
                  <c:v>43.3</c:v>
                </c:pt>
                <c:pt idx="165">
                  <c:v>43.6</c:v>
                </c:pt>
                <c:pt idx="166">
                  <c:v>43.8</c:v>
                </c:pt>
                <c:pt idx="167">
                  <c:v>44.1</c:v>
                </c:pt>
                <c:pt idx="168">
                  <c:v>44.3</c:v>
                </c:pt>
                <c:pt idx="169">
                  <c:v>44.6</c:v>
                </c:pt>
                <c:pt idx="170">
                  <c:v>44.8</c:v>
                </c:pt>
                <c:pt idx="171">
                  <c:v>45.1</c:v>
                </c:pt>
                <c:pt idx="172">
                  <c:v>45.3</c:v>
                </c:pt>
                <c:pt idx="173">
                  <c:v>45.6</c:v>
                </c:pt>
                <c:pt idx="174">
                  <c:v>45.8</c:v>
                </c:pt>
                <c:pt idx="175">
                  <c:v>46.1</c:v>
                </c:pt>
                <c:pt idx="176">
                  <c:v>46.3</c:v>
                </c:pt>
                <c:pt idx="177">
                  <c:v>46.6</c:v>
                </c:pt>
                <c:pt idx="178">
                  <c:v>46.8</c:v>
                </c:pt>
                <c:pt idx="179">
                  <c:v>47.1</c:v>
                </c:pt>
                <c:pt idx="180">
                  <c:v>47.3</c:v>
                </c:pt>
                <c:pt idx="181">
                  <c:v>47.6</c:v>
                </c:pt>
                <c:pt idx="182">
                  <c:v>47.8</c:v>
                </c:pt>
                <c:pt idx="183">
                  <c:v>48.1</c:v>
                </c:pt>
                <c:pt idx="184">
                  <c:v>48.3</c:v>
                </c:pt>
                <c:pt idx="185">
                  <c:v>48.6</c:v>
                </c:pt>
                <c:pt idx="186">
                  <c:v>48.8</c:v>
                </c:pt>
                <c:pt idx="187">
                  <c:v>49.1</c:v>
                </c:pt>
                <c:pt idx="188">
                  <c:v>49.3</c:v>
                </c:pt>
                <c:pt idx="189">
                  <c:v>49.6</c:v>
                </c:pt>
                <c:pt idx="190">
                  <c:v>49.8</c:v>
                </c:pt>
                <c:pt idx="191">
                  <c:v>50.1</c:v>
                </c:pt>
                <c:pt idx="192">
                  <c:v>50.3</c:v>
                </c:pt>
                <c:pt idx="193">
                  <c:v>50.6</c:v>
                </c:pt>
                <c:pt idx="194">
                  <c:v>50.8</c:v>
                </c:pt>
                <c:pt idx="195">
                  <c:v>51.1</c:v>
                </c:pt>
                <c:pt idx="196">
                  <c:v>51.3</c:v>
                </c:pt>
                <c:pt idx="197">
                  <c:v>51.6</c:v>
                </c:pt>
                <c:pt idx="198">
                  <c:v>51.8</c:v>
                </c:pt>
                <c:pt idx="199">
                  <c:v>52.1</c:v>
                </c:pt>
                <c:pt idx="200">
                  <c:v>52.3</c:v>
                </c:pt>
                <c:pt idx="201">
                  <c:v>52.6</c:v>
                </c:pt>
                <c:pt idx="202">
                  <c:v>52.8</c:v>
                </c:pt>
                <c:pt idx="203">
                  <c:v>53.1</c:v>
                </c:pt>
                <c:pt idx="204">
                  <c:v>53.3</c:v>
                </c:pt>
                <c:pt idx="205">
                  <c:v>53.6</c:v>
                </c:pt>
                <c:pt idx="206">
                  <c:v>53.8</c:v>
                </c:pt>
                <c:pt idx="207">
                  <c:v>54.1</c:v>
                </c:pt>
                <c:pt idx="208">
                  <c:v>54.3</c:v>
                </c:pt>
                <c:pt idx="209">
                  <c:v>54.6</c:v>
                </c:pt>
                <c:pt idx="210">
                  <c:v>54.8</c:v>
                </c:pt>
                <c:pt idx="211">
                  <c:v>55.1</c:v>
                </c:pt>
                <c:pt idx="212">
                  <c:v>55.3</c:v>
                </c:pt>
                <c:pt idx="213">
                  <c:v>55.6</c:v>
                </c:pt>
                <c:pt idx="214">
                  <c:v>55.8</c:v>
                </c:pt>
                <c:pt idx="215">
                  <c:v>56.1</c:v>
                </c:pt>
                <c:pt idx="216">
                  <c:v>56.3</c:v>
                </c:pt>
                <c:pt idx="217">
                  <c:v>56.6</c:v>
                </c:pt>
                <c:pt idx="218">
                  <c:v>56.8</c:v>
                </c:pt>
                <c:pt idx="219">
                  <c:v>57.1</c:v>
                </c:pt>
                <c:pt idx="220">
                  <c:v>57.3</c:v>
                </c:pt>
                <c:pt idx="221">
                  <c:v>57.6</c:v>
                </c:pt>
                <c:pt idx="222">
                  <c:v>57.8</c:v>
                </c:pt>
                <c:pt idx="223">
                  <c:v>58.1</c:v>
                </c:pt>
                <c:pt idx="224">
                  <c:v>58.3</c:v>
                </c:pt>
                <c:pt idx="225">
                  <c:v>58.6</c:v>
                </c:pt>
                <c:pt idx="226">
                  <c:v>58.8</c:v>
                </c:pt>
                <c:pt idx="227">
                  <c:v>59.1</c:v>
                </c:pt>
                <c:pt idx="228">
                  <c:v>59.3</c:v>
                </c:pt>
                <c:pt idx="229">
                  <c:v>59.6</c:v>
                </c:pt>
                <c:pt idx="230">
                  <c:v>59.8</c:v>
                </c:pt>
                <c:pt idx="231">
                  <c:v>60.1</c:v>
                </c:pt>
                <c:pt idx="232">
                  <c:v>60.3</c:v>
                </c:pt>
                <c:pt idx="233">
                  <c:v>60.6</c:v>
                </c:pt>
                <c:pt idx="234">
                  <c:v>60.8</c:v>
                </c:pt>
                <c:pt idx="235">
                  <c:v>61.1</c:v>
                </c:pt>
                <c:pt idx="236">
                  <c:v>61.3</c:v>
                </c:pt>
                <c:pt idx="237">
                  <c:v>61.6</c:v>
                </c:pt>
                <c:pt idx="238">
                  <c:v>61.8</c:v>
                </c:pt>
                <c:pt idx="239">
                  <c:v>62.1</c:v>
                </c:pt>
                <c:pt idx="240">
                  <c:v>62.3</c:v>
                </c:pt>
                <c:pt idx="241">
                  <c:v>62.6</c:v>
                </c:pt>
                <c:pt idx="242">
                  <c:v>62.8</c:v>
                </c:pt>
                <c:pt idx="243">
                  <c:v>63.1</c:v>
                </c:pt>
                <c:pt idx="244">
                  <c:v>63.3</c:v>
                </c:pt>
                <c:pt idx="245">
                  <c:v>63.6</c:v>
                </c:pt>
                <c:pt idx="246">
                  <c:v>63.8</c:v>
                </c:pt>
                <c:pt idx="247">
                  <c:v>64.1</c:v>
                </c:pt>
                <c:pt idx="248">
                  <c:v>64.3</c:v>
                </c:pt>
                <c:pt idx="249">
                  <c:v>64.6</c:v>
                </c:pt>
                <c:pt idx="250">
                  <c:v>64.8</c:v>
                </c:pt>
                <c:pt idx="251">
                  <c:v>65.1</c:v>
                </c:pt>
                <c:pt idx="252">
                  <c:v>65.3</c:v>
                </c:pt>
                <c:pt idx="253">
                  <c:v>65.6</c:v>
                </c:pt>
                <c:pt idx="254">
                  <c:v>65.8</c:v>
                </c:pt>
                <c:pt idx="255">
                  <c:v>66.1</c:v>
                </c:pt>
                <c:pt idx="256">
                  <c:v>66.3</c:v>
                </c:pt>
                <c:pt idx="257">
                  <c:v>66.6</c:v>
                </c:pt>
                <c:pt idx="258">
                  <c:v>66.8</c:v>
                </c:pt>
                <c:pt idx="259">
                  <c:v>67.1</c:v>
                </c:pt>
                <c:pt idx="260">
                  <c:v>67.3</c:v>
                </c:pt>
                <c:pt idx="261">
                  <c:v>67.6</c:v>
                </c:pt>
                <c:pt idx="262">
                  <c:v>67.8</c:v>
                </c:pt>
                <c:pt idx="263">
                  <c:v>68.1</c:v>
                </c:pt>
                <c:pt idx="264">
                  <c:v>68.3</c:v>
                </c:pt>
                <c:pt idx="265">
                  <c:v>68.6</c:v>
                </c:pt>
                <c:pt idx="266">
                  <c:v>68.8</c:v>
                </c:pt>
                <c:pt idx="267">
                  <c:v>69.1</c:v>
                </c:pt>
                <c:pt idx="268">
                  <c:v>69.3</c:v>
                </c:pt>
                <c:pt idx="269">
                  <c:v>69.6</c:v>
                </c:pt>
                <c:pt idx="270">
                  <c:v>69.8</c:v>
                </c:pt>
                <c:pt idx="271">
                  <c:v>70.1</c:v>
                </c:pt>
                <c:pt idx="272">
                  <c:v>70.3</c:v>
                </c:pt>
                <c:pt idx="273">
                  <c:v>70.6</c:v>
                </c:pt>
                <c:pt idx="274">
                  <c:v>70.8</c:v>
                </c:pt>
                <c:pt idx="275">
                  <c:v>71.1</c:v>
                </c:pt>
                <c:pt idx="276">
                  <c:v>71.3</c:v>
                </c:pt>
                <c:pt idx="277">
                  <c:v>71.6</c:v>
                </c:pt>
                <c:pt idx="278">
                  <c:v>71.8</c:v>
                </c:pt>
                <c:pt idx="279">
                  <c:v>72.1</c:v>
                </c:pt>
                <c:pt idx="280">
                  <c:v>72.3</c:v>
                </c:pt>
                <c:pt idx="281">
                  <c:v>72.6</c:v>
                </c:pt>
                <c:pt idx="282">
                  <c:v>72.8</c:v>
                </c:pt>
                <c:pt idx="283">
                  <c:v>73.1</c:v>
                </c:pt>
                <c:pt idx="284">
                  <c:v>73.3</c:v>
                </c:pt>
                <c:pt idx="285">
                  <c:v>73.6</c:v>
                </c:pt>
                <c:pt idx="286">
                  <c:v>73.8</c:v>
                </c:pt>
                <c:pt idx="287">
                  <c:v>74.1</c:v>
                </c:pt>
                <c:pt idx="288">
                  <c:v>74.3</c:v>
                </c:pt>
                <c:pt idx="289">
                  <c:v>74.6</c:v>
                </c:pt>
                <c:pt idx="290">
                  <c:v>74.8</c:v>
                </c:pt>
                <c:pt idx="291">
                  <c:v>75.1</c:v>
                </c:pt>
                <c:pt idx="292">
                  <c:v>75.3</c:v>
                </c:pt>
                <c:pt idx="293">
                  <c:v>75.6</c:v>
                </c:pt>
                <c:pt idx="294">
                  <c:v>75.8</c:v>
                </c:pt>
                <c:pt idx="295">
                  <c:v>76.1</c:v>
                </c:pt>
                <c:pt idx="296">
                  <c:v>76.3</c:v>
                </c:pt>
                <c:pt idx="297">
                  <c:v>76.6</c:v>
                </c:pt>
                <c:pt idx="298">
                  <c:v>76.8</c:v>
                </c:pt>
                <c:pt idx="299">
                  <c:v>77.1</c:v>
                </c:pt>
                <c:pt idx="300">
                  <c:v>77.3</c:v>
                </c:pt>
                <c:pt idx="301">
                  <c:v>77.6</c:v>
                </c:pt>
                <c:pt idx="302">
                  <c:v>77.8</c:v>
                </c:pt>
                <c:pt idx="303">
                  <c:v>78.1</c:v>
                </c:pt>
                <c:pt idx="304">
                  <c:v>78.3</c:v>
                </c:pt>
                <c:pt idx="305">
                  <c:v>78.6</c:v>
                </c:pt>
                <c:pt idx="306">
                  <c:v>78.8</c:v>
                </c:pt>
                <c:pt idx="307">
                  <c:v>79.1</c:v>
                </c:pt>
                <c:pt idx="308">
                  <c:v>79.3</c:v>
                </c:pt>
                <c:pt idx="309">
                  <c:v>79.6</c:v>
                </c:pt>
                <c:pt idx="310">
                  <c:v>79.8</c:v>
                </c:pt>
                <c:pt idx="311">
                  <c:v>80.1</c:v>
                </c:pt>
                <c:pt idx="312">
                  <c:v>80.3</c:v>
                </c:pt>
                <c:pt idx="313">
                  <c:v>80.6</c:v>
                </c:pt>
                <c:pt idx="314">
                  <c:v>80.8</c:v>
                </c:pt>
                <c:pt idx="315">
                  <c:v>81.1</c:v>
                </c:pt>
                <c:pt idx="316">
                  <c:v>81.3</c:v>
                </c:pt>
                <c:pt idx="317">
                  <c:v>81.6</c:v>
                </c:pt>
                <c:pt idx="318">
                  <c:v>81.8</c:v>
                </c:pt>
                <c:pt idx="319">
                  <c:v>82.1</c:v>
                </c:pt>
                <c:pt idx="320">
                  <c:v>82.3</c:v>
                </c:pt>
                <c:pt idx="321">
                  <c:v>82.6</c:v>
                </c:pt>
                <c:pt idx="322">
                  <c:v>82.8</c:v>
                </c:pt>
                <c:pt idx="323">
                  <c:v>83.1</c:v>
                </c:pt>
                <c:pt idx="324">
                  <c:v>83.3</c:v>
                </c:pt>
                <c:pt idx="325">
                  <c:v>83.6</c:v>
                </c:pt>
                <c:pt idx="326">
                  <c:v>83.8</c:v>
                </c:pt>
                <c:pt idx="327">
                  <c:v>84.1</c:v>
                </c:pt>
                <c:pt idx="328">
                  <c:v>84.3</c:v>
                </c:pt>
                <c:pt idx="329">
                  <c:v>84.6</c:v>
                </c:pt>
                <c:pt idx="330">
                  <c:v>84.8</c:v>
                </c:pt>
                <c:pt idx="331">
                  <c:v>85.1</c:v>
                </c:pt>
                <c:pt idx="332">
                  <c:v>85.3</c:v>
                </c:pt>
                <c:pt idx="333">
                  <c:v>85.6</c:v>
                </c:pt>
                <c:pt idx="334">
                  <c:v>85.8</c:v>
                </c:pt>
                <c:pt idx="335">
                  <c:v>86.1</c:v>
                </c:pt>
                <c:pt idx="336">
                  <c:v>86.3</c:v>
                </c:pt>
                <c:pt idx="337">
                  <c:v>86.6</c:v>
                </c:pt>
                <c:pt idx="338">
                  <c:v>86.8</c:v>
                </c:pt>
                <c:pt idx="339">
                  <c:v>87.1</c:v>
                </c:pt>
                <c:pt idx="340">
                  <c:v>87.3</c:v>
                </c:pt>
                <c:pt idx="341">
                  <c:v>87.6</c:v>
                </c:pt>
                <c:pt idx="342">
                  <c:v>87.8</c:v>
                </c:pt>
                <c:pt idx="343">
                  <c:v>88.1</c:v>
                </c:pt>
                <c:pt idx="344">
                  <c:v>88.3</c:v>
                </c:pt>
                <c:pt idx="345">
                  <c:v>88.6</c:v>
                </c:pt>
                <c:pt idx="346">
                  <c:v>88.8</c:v>
                </c:pt>
                <c:pt idx="347">
                  <c:v>89.1</c:v>
                </c:pt>
                <c:pt idx="348">
                  <c:v>89.3</c:v>
                </c:pt>
                <c:pt idx="349">
                  <c:v>89.6</c:v>
                </c:pt>
                <c:pt idx="350">
                  <c:v>89.8</c:v>
                </c:pt>
                <c:pt idx="351">
                  <c:v>90.1</c:v>
                </c:pt>
                <c:pt idx="352">
                  <c:v>90.3</c:v>
                </c:pt>
                <c:pt idx="353">
                  <c:v>90.6</c:v>
                </c:pt>
                <c:pt idx="354">
                  <c:v>90.8</c:v>
                </c:pt>
                <c:pt idx="355">
                  <c:v>91.1</c:v>
                </c:pt>
                <c:pt idx="356">
                  <c:v>91.3</c:v>
                </c:pt>
                <c:pt idx="357">
                  <c:v>91.6</c:v>
                </c:pt>
                <c:pt idx="358">
                  <c:v>91.8</c:v>
                </c:pt>
                <c:pt idx="359">
                  <c:v>92.1</c:v>
                </c:pt>
                <c:pt idx="360">
                  <c:v>92.3</c:v>
                </c:pt>
                <c:pt idx="361">
                  <c:v>92.6</c:v>
                </c:pt>
                <c:pt idx="362">
                  <c:v>92.8</c:v>
                </c:pt>
                <c:pt idx="363">
                  <c:v>93.1</c:v>
                </c:pt>
                <c:pt idx="364">
                  <c:v>93.3</c:v>
                </c:pt>
                <c:pt idx="365">
                  <c:v>93.6</c:v>
                </c:pt>
                <c:pt idx="366">
                  <c:v>93.8</c:v>
                </c:pt>
                <c:pt idx="367">
                  <c:v>94.1</c:v>
                </c:pt>
                <c:pt idx="368">
                  <c:v>94.3</c:v>
                </c:pt>
                <c:pt idx="369">
                  <c:v>94.6</c:v>
                </c:pt>
                <c:pt idx="370">
                  <c:v>94.8</c:v>
                </c:pt>
                <c:pt idx="371">
                  <c:v>95.1</c:v>
                </c:pt>
                <c:pt idx="372">
                  <c:v>95.3</c:v>
                </c:pt>
                <c:pt idx="373">
                  <c:v>95.6</c:v>
                </c:pt>
                <c:pt idx="374">
                  <c:v>95.8</c:v>
                </c:pt>
                <c:pt idx="375">
                  <c:v>96.1</c:v>
                </c:pt>
                <c:pt idx="376">
                  <c:v>96.3</c:v>
                </c:pt>
                <c:pt idx="377">
                  <c:v>96.6</c:v>
                </c:pt>
                <c:pt idx="378">
                  <c:v>96.8</c:v>
                </c:pt>
                <c:pt idx="379">
                  <c:v>97.1</c:v>
                </c:pt>
                <c:pt idx="380">
                  <c:v>97.3</c:v>
                </c:pt>
                <c:pt idx="381">
                  <c:v>97.6</c:v>
                </c:pt>
                <c:pt idx="382">
                  <c:v>97.8</c:v>
                </c:pt>
                <c:pt idx="383">
                  <c:v>98.1</c:v>
                </c:pt>
                <c:pt idx="384">
                  <c:v>98.3</c:v>
                </c:pt>
                <c:pt idx="385">
                  <c:v>98.6</c:v>
                </c:pt>
                <c:pt idx="386">
                  <c:v>98.8</c:v>
                </c:pt>
                <c:pt idx="387">
                  <c:v>99.1</c:v>
                </c:pt>
                <c:pt idx="388">
                  <c:v>99.3</c:v>
                </c:pt>
                <c:pt idx="389">
                  <c:v>99.6</c:v>
                </c:pt>
                <c:pt idx="390">
                  <c:v>99.8</c:v>
                </c:pt>
                <c:pt idx="391">
                  <c:v>100.0</c:v>
                </c:pt>
                <c:pt idx="392">
                  <c:v>100.0</c:v>
                </c:pt>
                <c:pt idx="393">
                  <c:v>101.0</c:v>
                </c:pt>
                <c:pt idx="394">
                  <c:v>101.0</c:v>
                </c:pt>
                <c:pt idx="395">
                  <c:v>101.0</c:v>
                </c:pt>
                <c:pt idx="396">
                  <c:v>101.0</c:v>
                </c:pt>
                <c:pt idx="397">
                  <c:v>102.0</c:v>
                </c:pt>
              </c:numCache>
            </c:numRef>
          </c:xVal>
          <c:yVal>
            <c:numRef>
              <c:f>Sheet1!$B$3:$B$400</c:f>
              <c:numCache>
                <c:formatCode>0.00E+00</c:formatCode>
                <c:ptCount val="398"/>
                <c:pt idx="0">
                  <c:v>2.67E-7</c:v>
                </c:pt>
                <c:pt idx="1">
                  <c:v>2.27E-7</c:v>
                </c:pt>
                <c:pt idx="2">
                  <c:v>2.05E-7</c:v>
                </c:pt>
                <c:pt idx="3">
                  <c:v>1.84E-7</c:v>
                </c:pt>
                <c:pt idx="4">
                  <c:v>1.66E-7</c:v>
                </c:pt>
                <c:pt idx="5">
                  <c:v>1.54E-7</c:v>
                </c:pt>
                <c:pt idx="6">
                  <c:v>1.41E-7</c:v>
                </c:pt>
                <c:pt idx="7">
                  <c:v>1.33E-7</c:v>
                </c:pt>
                <c:pt idx="8">
                  <c:v>1.25E-7</c:v>
                </c:pt>
                <c:pt idx="9">
                  <c:v>1.15E-7</c:v>
                </c:pt>
                <c:pt idx="10">
                  <c:v>1.06E-7</c:v>
                </c:pt>
                <c:pt idx="11">
                  <c:v>1.03E-7</c:v>
                </c:pt>
                <c:pt idx="12">
                  <c:v>9.41E-8</c:v>
                </c:pt>
                <c:pt idx="13">
                  <c:v>8.96E-8</c:v>
                </c:pt>
                <c:pt idx="14">
                  <c:v>8.5E-8</c:v>
                </c:pt>
                <c:pt idx="15">
                  <c:v>8.18E-8</c:v>
                </c:pt>
                <c:pt idx="16">
                  <c:v>7.8E-8</c:v>
                </c:pt>
                <c:pt idx="17">
                  <c:v>7.53E-8</c:v>
                </c:pt>
                <c:pt idx="18">
                  <c:v>7.24E-8</c:v>
                </c:pt>
                <c:pt idx="19">
                  <c:v>6.95E-8</c:v>
                </c:pt>
                <c:pt idx="20">
                  <c:v>6.67E-8</c:v>
                </c:pt>
                <c:pt idx="21">
                  <c:v>6.43E-8</c:v>
                </c:pt>
                <c:pt idx="22">
                  <c:v>6.24E-8</c:v>
                </c:pt>
                <c:pt idx="23">
                  <c:v>6.08E-8</c:v>
                </c:pt>
                <c:pt idx="24">
                  <c:v>5.83E-8</c:v>
                </c:pt>
                <c:pt idx="25">
                  <c:v>5.71E-8</c:v>
                </c:pt>
                <c:pt idx="26">
                  <c:v>5.53E-8</c:v>
                </c:pt>
                <c:pt idx="27">
                  <c:v>5.37E-8</c:v>
                </c:pt>
                <c:pt idx="28">
                  <c:v>5.19E-8</c:v>
                </c:pt>
                <c:pt idx="29">
                  <c:v>5.09E-8</c:v>
                </c:pt>
                <c:pt idx="30">
                  <c:v>4.95E-8</c:v>
                </c:pt>
                <c:pt idx="31">
                  <c:v>4.83E-8</c:v>
                </c:pt>
                <c:pt idx="32">
                  <c:v>4.7E-8</c:v>
                </c:pt>
                <c:pt idx="33">
                  <c:v>4.57E-8</c:v>
                </c:pt>
                <c:pt idx="34">
                  <c:v>4.42E-8</c:v>
                </c:pt>
                <c:pt idx="35">
                  <c:v>4.34E-8</c:v>
                </c:pt>
                <c:pt idx="36">
                  <c:v>4.27E-8</c:v>
                </c:pt>
                <c:pt idx="37">
                  <c:v>4.15E-8</c:v>
                </c:pt>
                <c:pt idx="38">
                  <c:v>4.08E-8</c:v>
                </c:pt>
                <c:pt idx="39">
                  <c:v>3.97E-8</c:v>
                </c:pt>
                <c:pt idx="40">
                  <c:v>3.92E-8</c:v>
                </c:pt>
                <c:pt idx="41">
                  <c:v>3.87E-8</c:v>
                </c:pt>
                <c:pt idx="42">
                  <c:v>3.76E-8</c:v>
                </c:pt>
                <c:pt idx="43">
                  <c:v>3.68E-8</c:v>
                </c:pt>
                <c:pt idx="44">
                  <c:v>3.64E-8</c:v>
                </c:pt>
                <c:pt idx="45">
                  <c:v>3.52E-8</c:v>
                </c:pt>
                <c:pt idx="46">
                  <c:v>3.52E-8</c:v>
                </c:pt>
                <c:pt idx="47">
                  <c:v>3.42E-8</c:v>
                </c:pt>
                <c:pt idx="48">
                  <c:v>3.39E-8</c:v>
                </c:pt>
                <c:pt idx="49">
                  <c:v>3.36E-8</c:v>
                </c:pt>
                <c:pt idx="50">
                  <c:v>3.27E-8</c:v>
                </c:pt>
                <c:pt idx="51">
                  <c:v>3.21E-8</c:v>
                </c:pt>
                <c:pt idx="52">
                  <c:v>3.18E-8</c:v>
                </c:pt>
                <c:pt idx="53">
                  <c:v>3.15E-8</c:v>
                </c:pt>
                <c:pt idx="54">
                  <c:v>3.07E-8</c:v>
                </c:pt>
                <c:pt idx="55">
                  <c:v>3.0E-8</c:v>
                </c:pt>
                <c:pt idx="56">
                  <c:v>2.97E-8</c:v>
                </c:pt>
                <c:pt idx="57">
                  <c:v>2.93E-8</c:v>
                </c:pt>
                <c:pt idx="58">
                  <c:v>2.85E-8</c:v>
                </c:pt>
                <c:pt idx="59">
                  <c:v>2.86E-8</c:v>
                </c:pt>
                <c:pt idx="60">
                  <c:v>2.78E-8</c:v>
                </c:pt>
                <c:pt idx="61">
                  <c:v>2.77E-8</c:v>
                </c:pt>
                <c:pt idx="62">
                  <c:v>2.74E-8</c:v>
                </c:pt>
                <c:pt idx="63">
                  <c:v>2.75E-8</c:v>
                </c:pt>
                <c:pt idx="64">
                  <c:v>2.69E-8</c:v>
                </c:pt>
                <c:pt idx="65">
                  <c:v>2.63E-8</c:v>
                </c:pt>
                <c:pt idx="66">
                  <c:v>2.64E-8</c:v>
                </c:pt>
                <c:pt idx="67">
                  <c:v>2.6E-8</c:v>
                </c:pt>
                <c:pt idx="68">
                  <c:v>2.54E-8</c:v>
                </c:pt>
                <c:pt idx="69">
                  <c:v>2.51E-8</c:v>
                </c:pt>
                <c:pt idx="70">
                  <c:v>2.49E-8</c:v>
                </c:pt>
                <c:pt idx="71">
                  <c:v>2.43E-8</c:v>
                </c:pt>
                <c:pt idx="72">
                  <c:v>2.46E-8</c:v>
                </c:pt>
                <c:pt idx="73">
                  <c:v>2.42E-8</c:v>
                </c:pt>
                <c:pt idx="74">
                  <c:v>2.36E-8</c:v>
                </c:pt>
                <c:pt idx="75">
                  <c:v>2.35E-8</c:v>
                </c:pt>
                <c:pt idx="76">
                  <c:v>2.33E-8</c:v>
                </c:pt>
                <c:pt idx="77">
                  <c:v>2.31E-8</c:v>
                </c:pt>
                <c:pt idx="78">
                  <c:v>2.3E-8</c:v>
                </c:pt>
                <c:pt idx="79">
                  <c:v>2.28E-8</c:v>
                </c:pt>
                <c:pt idx="80">
                  <c:v>2.26E-8</c:v>
                </c:pt>
                <c:pt idx="81">
                  <c:v>2.2E-8</c:v>
                </c:pt>
                <c:pt idx="82">
                  <c:v>2.21E-8</c:v>
                </c:pt>
                <c:pt idx="83">
                  <c:v>2.17E-8</c:v>
                </c:pt>
                <c:pt idx="84">
                  <c:v>2.19E-8</c:v>
                </c:pt>
                <c:pt idx="85">
                  <c:v>2.13E-8</c:v>
                </c:pt>
                <c:pt idx="86">
                  <c:v>2.15E-8</c:v>
                </c:pt>
                <c:pt idx="87">
                  <c:v>2.13E-8</c:v>
                </c:pt>
                <c:pt idx="88">
                  <c:v>2.08E-8</c:v>
                </c:pt>
                <c:pt idx="89">
                  <c:v>2.08E-8</c:v>
                </c:pt>
                <c:pt idx="90">
                  <c:v>2.0E-8</c:v>
                </c:pt>
                <c:pt idx="91">
                  <c:v>2.02E-8</c:v>
                </c:pt>
                <c:pt idx="92">
                  <c:v>2.0E-8</c:v>
                </c:pt>
                <c:pt idx="93">
                  <c:v>2.01E-8</c:v>
                </c:pt>
                <c:pt idx="94">
                  <c:v>1.97E-8</c:v>
                </c:pt>
                <c:pt idx="95">
                  <c:v>1.97E-8</c:v>
                </c:pt>
                <c:pt idx="96">
                  <c:v>1.95E-8</c:v>
                </c:pt>
                <c:pt idx="97">
                  <c:v>1.93E-8</c:v>
                </c:pt>
                <c:pt idx="98">
                  <c:v>1.92E-8</c:v>
                </c:pt>
                <c:pt idx="99">
                  <c:v>1.9E-8</c:v>
                </c:pt>
                <c:pt idx="100">
                  <c:v>1.86E-8</c:v>
                </c:pt>
                <c:pt idx="101">
                  <c:v>1.9E-8</c:v>
                </c:pt>
                <c:pt idx="102">
                  <c:v>1.86E-8</c:v>
                </c:pt>
                <c:pt idx="103">
                  <c:v>1.82E-8</c:v>
                </c:pt>
                <c:pt idx="104">
                  <c:v>1.82E-8</c:v>
                </c:pt>
                <c:pt idx="105">
                  <c:v>1.82E-8</c:v>
                </c:pt>
                <c:pt idx="106">
                  <c:v>1.79E-8</c:v>
                </c:pt>
                <c:pt idx="107">
                  <c:v>1.81E-8</c:v>
                </c:pt>
                <c:pt idx="108">
                  <c:v>1.77E-8</c:v>
                </c:pt>
                <c:pt idx="109">
                  <c:v>1.75E-8</c:v>
                </c:pt>
                <c:pt idx="110">
                  <c:v>1.71E-8</c:v>
                </c:pt>
                <c:pt idx="111">
                  <c:v>1.73E-8</c:v>
                </c:pt>
                <c:pt idx="112">
                  <c:v>1.69E-8</c:v>
                </c:pt>
                <c:pt idx="113">
                  <c:v>1.71E-8</c:v>
                </c:pt>
                <c:pt idx="114">
                  <c:v>1.72E-8</c:v>
                </c:pt>
                <c:pt idx="115">
                  <c:v>1.71E-8</c:v>
                </c:pt>
                <c:pt idx="116">
                  <c:v>1.68E-8</c:v>
                </c:pt>
                <c:pt idx="117">
                  <c:v>1.68E-8</c:v>
                </c:pt>
                <c:pt idx="118">
                  <c:v>1.66E-8</c:v>
                </c:pt>
                <c:pt idx="119">
                  <c:v>1.64E-8</c:v>
                </c:pt>
                <c:pt idx="120">
                  <c:v>1.64E-8</c:v>
                </c:pt>
                <c:pt idx="121">
                  <c:v>1.6E-8</c:v>
                </c:pt>
                <c:pt idx="122">
                  <c:v>1.63E-8</c:v>
                </c:pt>
                <c:pt idx="123">
                  <c:v>1.63E-8</c:v>
                </c:pt>
                <c:pt idx="124">
                  <c:v>1.61E-8</c:v>
                </c:pt>
                <c:pt idx="125">
                  <c:v>1.61E-8</c:v>
                </c:pt>
                <c:pt idx="126">
                  <c:v>1.57E-8</c:v>
                </c:pt>
                <c:pt idx="127">
                  <c:v>1.55E-8</c:v>
                </c:pt>
                <c:pt idx="128">
                  <c:v>1.57E-8</c:v>
                </c:pt>
                <c:pt idx="129">
                  <c:v>1.53E-8</c:v>
                </c:pt>
                <c:pt idx="130">
                  <c:v>1.54E-8</c:v>
                </c:pt>
                <c:pt idx="131">
                  <c:v>1.54E-8</c:v>
                </c:pt>
                <c:pt idx="132">
                  <c:v>1.51E-8</c:v>
                </c:pt>
                <c:pt idx="133">
                  <c:v>1.52E-8</c:v>
                </c:pt>
                <c:pt idx="134">
                  <c:v>1.5E-8</c:v>
                </c:pt>
                <c:pt idx="135">
                  <c:v>1.5E-8</c:v>
                </c:pt>
                <c:pt idx="136">
                  <c:v>1.48E-8</c:v>
                </c:pt>
                <c:pt idx="137">
                  <c:v>1.49E-8</c:v>
                </c:pt>
                <c:pt idx="138">
                  <c:v>1.45E-8</c:v>
                </c:pt>
                <c:pt idx="139">
                  <c:v>1.46E-8</c:v>
                </c:pt>
                <c:pt idx="140">
                  <c:v>1.45E-8</c:v>
                </c:pt>
                <c:pt idx="141">
                  <c:v>1.45E-8</c:v>
                </c:pt>
                <c:pt idx="142">
                  <c:v>1.45E-8</c:v>
                </c:pt>
                <c:pt idx="143">
                  <c:v>1.41E-8</c:v>
                </c:pt>
                <c:pt idx="144">
                  <c:v>1.42E-8</c:v>
                </c:pt>
                <c:pt idx="145">
                  <c:v>1.38E-8</c:v>
                </c:pt>
                <c:pt idx="146">
                  <c:v>1.41E-8</c:v>
                </c:pt>
                <c:pt idx="147">
                  <c:v>1.41E-8</c:v>
                </c:pt>
                <c:pt idx="148">
                  <c:v>1.37E-8</c:v>
                </c:pt>
                <c:pt idx="149">
                  <c:v>1.38E-8</c:v>
                </c:pt>
                <c:pt idx="150">
                  <c:v>1.39E-8</c:v>
                </c:pt>
                <c:pt idx="151">
                  <c:v>1.35E-8</c:v>
                </c:pt>
                <c:pt idx="152">
                  <c:v>1.36E-8</c:v>
                </c:pt>
                <c:pt idx="153">
                  <c:v>1.33E-8</c:v>
                </c:pt>
                <c:pt idx="154">
                  <c:v>1.33E-8</c:v>
                </c:pt>
                <c:pt idx="155">
                  <c:v>1.35E-8</c:v>
                </c:pt>
                <c:pt idx="156">
                  <c:v>1.35E-8</c:v>
                </c:pt>
                <c:pt idx="157">
                  <c:v>1.31E-8</c:v>
                </c:pt>
                <c:pt idx="158">
                  <c:v>1.32E-8</c:v>
                </c:pt>
                <c:pt idx="159">
                  <c:v>1.28E-8</c:v>
                </c:pt>
                <c:pt idx="160">
                  <c:v>1.3E-8</c:v>
                </c:pt>
                <c:pt idx="161">
                  <c:v>1.3E-8</c:v>
                </c:pt>
                <c:pt idx="162">
                  <c:v>1.31E-8</c:v>
                </c:pt>
                <c:pt idx="163">
                  <c:v>1.32E-8</c:v>
                </c:pt>
                <c:pt idx="164">
                  <c:v>1.28E-8</c:v>
                </c:pt>
                <c:pt idx="165">
                  <c:v>1.29E-8</c:v>
                </c:pt>
                <c:pt idx="166">
                  <c:v>1.25E-8</c:v>
                </c:pt>
                <c:pt idx="167">
                  <c:v>1.26E-8</c:v>
                </c:pt>
                <c:pt idx="168">
                  <c:v>1.26E-8</c:v>
                </c:pt>
                <c:pt idx="169">
                  <c:v>1.23E-8</c:v>
                </c:pt>
                <c:pt idx="170">
                  <c:v>1.24E-8</c:v>
                </c:pt>
                <c:pt idx="171">
                  <c:v>1.25E-8</c:v>
                </c:pt>
                <c:pt idx="172">
                  <c:v>1.25E-8</c:v>
                </c:pt>
                <c:pt idx="173">
                  <c:v>1.22E-8</c:v>
                </c:pt>
                <c:pt idx="174">
                  <c:v>1.23E-8</c:v>
                </c:pt>
                <c:pt idx="175">
                  <c:v>1.23E-8</c:v>
                </c:pt>
                <c:pt idx="176">
                  <c:v>1.23E-8</c:v>
                </c:pt>
                <c:pt idx="177">
                  <c:v>1.2E-8</c:v>
                </c:pt>
                <c:pt idx="178">
                  <c:v>1.21E-8</c:v>
                </c:pt>
                <c:pt idx="179">
                  <c:v>1.21E-8</c:v>
                </c:pt>
                <c:pt idx="180">
                  <c:v>1.18E-8</c:v>
                </c:pt>
                <c:pt idx="181">
                  <c:v>1.18E-8</c:v>
                </c:pt>
                <c:pt idx="182">
                  <c:v>1.19E-8</c:v>
                </c:pt>
                <c:pt idx="183">
                  <c:v>1.15E-8</c:v>
                </c:pt>
                <c:pt idx="184">
                  <c:v>1.15E-8</c:v>
                </c:pt>
                <c:pt idx="185">
                  <c:v>1.16E-8</c:v>
                </c:pt>
                <c:pt idx="186">
                  <c:v>1.16E-8</c:v>
                </c:pt>
                <c:pt idx="187">
                  <c:v>1.17E-8</c:v>
                </c:pt>
                <c:pt idx="188">
                  <c:v>1.13E-8</c:v>
                </c:pt>
                <c:pt idx="189">
                  <c:v>1.14E-8</c:v>
                </c:pt>
                <c:pt idx="190">
                  <c:v>1.14E-8</c:v>
                </c:pt>
                <c:pt idx="191">
                  <c:v>1.15E-8</c:v>
                </c:pt>
                <c:pt idx="192">
                  <c:v>1.15E-8</c:v>
                </c:pt>
                <c:pt idx="193">
                  <c:v>1.11E-8</c:v>
                </c:pt>
                <c:pt idx="194">
                  <c:v>1.13E-8</c:v>
                </c:pt>
                <c:pt idx="195">
                  <c:v>1.08E-8</c:v>
                </c:pt>
                <c:pt idx="196">
                  <c:v>1.12E-8</c:v>
                </c:pt>
                <c:pt idx="197">
                  <c:v>1.09E-8</c:v>
                </c:pt>
                <c:pt idx="198">
                  <c:v>1.09E-8</c:v>
                </c:pt>
                <c:pt idx="199">
                  <c:v>1.1E-8</c:v>
                </c:pt>
                <c:pt idx="200">
                  <c:v>1.1E-8</c:v>
                </c:pt>
                <c:pt idx="201">
                  <c:v>1.1E-8</c:v>
                </c:pt>
                <c:pt idx="202">
                  <c:v>1.06E-8</c:v>
                </c:pt>
                <c:pt idx="203">
                  <c:v>1.07E-8</c:v>
                </c:pt>
                <c:pt idx="204">
                  <c:v>1.07E-8</c:v>
                </c:pt>
                <c:pt idx="205">
                  <c:v>1.08E-8</c:v>
                </c:pt>
                <c:pt idx="206">
                  <c:v>1.09E-8</c:v>
                </c:pt>
                <c:pt idx="207">
                  <c:v>1.04E-8</c:v>
                </c:pt>
                <c:pt idx="208">
                  <c:v>1.04E-8</c:v>
                </c:pt>
                <c:pt idx="209">
                  <c:v>1.06E-8</c:v>
                </c:pt>
                <c:pt idx="210">
                  <c:v>1.06E-8</c:v>
                </c:pt>
                <c:pt idx="211">
                  <c:v>1.02E-8</c:v>
                </c:pt>
                <c:pt idx="212">
                  <c:v>1.07E-8</c:v>
                </c:pt>
                <c:pt idx="213">
                  <c:v>1.07E-8</c:v>
                </c:pt>
                <c:pt idx="214">
                  <c:v>1.03E-8</c:v>
                </c:pt>
                <c:pt idx="215">
                  <c:v>1.03E-8</c:v>
                </c:pt>
                <c:pt idx="216">
                  <c:v>1.04E-8</c:v>
                </c:pt>
                <c:pt idx="217">
                  <c:v>1.05E-8</c:v>
                </c:pt>
                <c:pt idx="218">
                  <c:v>1.01E-8</c:v>
                </c:pt>
                <c:pt idx="219">
                  <c:v>1.02E-8</c:v>
                </c:pt>
                <c:pt idx="220">
                  <c:v>1.01E-8</c:v>
                </c:pt>
                <c:pt idx="221">
                  <c:v>1.01E-8</c:v>
                </c:pt>
                <c:pt idx="222">
                  <c:v>1.01E-8</c:v>
                </c:pt>
                <c:pt idx="223">
                  <c:v>1.02E-8</c:v>
                </c:pt>
                <c:pt idx="224">
                  <c:v>1.03E-8</c:v>
                </c:pt>
                <c:pt idx="225">
                  <c:v>9.98E-9</c:v>
                </c:pt>
                <c:pt idx="226">
                  <c:v>9.96E-9</c:v>
                </c:pt>
                <c:pt idx="227">
                  <c:v>1.0E-8</c:v>
                </c:pt>
                <c:pt idx="228">
                  <c:v>9.96E-9</c:v>
                </c:pt>
                <c:pt idx="229">
                  <c:v>1.0E-8</c:v>
                </c:pt>
                <c:pt idx="230">
                  <c:v>1.02E-8</c:v>
                </c:pt>
                <c:pt idx="231">
                  <c:v>9.79E-9</c:v>
                </c:pt>
                <c:pt idx="232">
                  <c:v>9.87E-9</c:v>
                </c:pt>
                <c:pt idx="233">
                  <c:v>9.89E-9</c:v>
                </c:pt>
                <c:pt idx="234">
                  <c:v>9.49E-9</c:v>
                </c:pt>
                <c:pt idx="235">
                  <c:v>1.0E-8</c:v>
                </c:pt>
                <c:pt idx="236">
                  <c:v>9.6E-9</c:v>
                </c:pt>
                <c:pt idx="237">
                  <c:v>9.66E-9</c:v>
                </c:pt>
                <c:pt idx="238">
                  <c:v>9.68E-9</c:v>
                </c:pt>
                <c:pt idx="239">
                  <c:v>9.32E-9</c:v>
                </c:pt>
                <c:pt idx="240">
                  <c:v>9.39E-9</c:v>
                </c:pt>
                <c:pt idx="241">
                  <c:v>9.41E-9</c:v>
                </c:pt>
                <c:pt idx="242">
                  <c:v>9.43E-9</c:v>
                </c:pt>
                <c:pt idx="243">
                  <c:v>9.45E-9</c:v>
                </c:pt>
                <c:pt idx="244">
                  <c:v>9.49E-9</c:v>
                </c:pt>
                <c:pt idx="245">
                  <c:v>9.13E-9</c:v>
                </c:pt>
                <c:pt idx="246">
                  <c:v>9.15E-9</c:v>
                </c:pt>
                <c:pt idx="247">
                  <c:v>9.22E-9</c:v>
                </c:pt>
                <c:pt idx="248">
                  <c:v>9.22E-9</c:v>
                </c:pt>
                <c:pt idx="249">
                  <c:v>9.3E-9</c:v>
                </c:pt>
                <c:pt idx="250">
                  <c:v>9.34E-9</c:v>
                </c:pt>
                <c:pt idx="251">
                  <c:v>9.34E-9</c:v>
                </c:pt>
                <c:pt idx="252">
                  <c:v>9.34E-9</c:v>
                </c:pt>
                <c:pt idx="253">
                  <c:v>9.03E-9</c:v>
                </c:pt>
                <c:pt idx="254">
                  <c:v>9.03E-9</c:v>
                </c:pt>
                <c:pt idx="255">
                  <c:v>9.07E-9</c:v>
                </c:pt>
                <c:pt idx="256">
                  <c:v>9.09E-9</c:v>
                </c:pt>
                <c:pt idx="257">
                  <c:v>9.15E-9</c:v>
                </c:pt>
                <c:pt idx="258">
                  <c:v>9.17E-9</c:v>
                </c:pt>
                <c:pt idx="259">
                  <c:v>8.81E-9</c:v>
                </c:pt>
                <c:pt idx="260">
                  <c:v>8.83E-9</c:v>
                </c:pt>
                <c:pt idx="261">
                  <c:v>8.83E-9</c:v>
                </c:pt>
                <c:pt idx="262">
                  <c:v>8.88E-9</c:v>
                </c:pt>
                <c:pt idx="263">
                  <c:v>8.92E-9</c:v>
                </c:pt>
                <c:pt idx="264">
                  <c:v>8.9E-9</c:v>
                </c:pt>
                <c:pt idx="265">
                  <c:v>8.86E-9</c:v>
                </c:pt>
                <c:pt idx="266">
                  <c:v>8.83E-9</c:v>
                </c:pt>
                <c:pt idx="267">
                  <c:v>8.83E-9</c:v>
                </c:pt>
                <c:pt idx="268">
                  <c:v>8.79E-9</c:v>
                </c:pt>
                <c:pt idx="269">
                  <c:v>8.77E-9</c:v>
                </c:pt>
                <c:pt idx="270">
                  <c:v>8.79E-9</c:v>
                </c:pt>
                <c:pt idx="271">
                  <c:v>8.77E-9</c:v>
                </c:pt>
                <c:pt idx="272">
                  <c:v>8.71E-9</c:v>
                </c:pt>
                <c:pt idx="273">
                  <c:v>8.69E-9</c:v>
                </c:pt>
                <c:pt idx="274">
                  <c:v>8.6E-9</c:v>
                </c:pt>
                <c:pt idx="275">
                  <c:v>8.69E-9</c:v>
                </c:pt>
                <c:pt idx="276">
                  <c:v>8.66E-9</c:v>
                </c:pt>
                <c:pt idx="277">
                  <c:v>8.64E-9</c:v>
                </c:pt>
                <c:pt idx="278">
                  <c:v>8.62E-9</c:v>
                </c:pt>
                <c:pt idx="279">
                  <c:v>8.6E-9</c:v>
                </c:pt>
                <c:pt idx="280">
                  <c:v>8.56E-9</c:v>
                </c:pt>
                <c:pt idx="281">
                  <c:v>8.58E-9</c:v>
                </c:pt>
                <c:pt idx="282">
                  <c:v>8.54E-9</c:v>
                </c:pt>
                <c:pt idx="283">
                  <c:v>8.5E-9</c:v>
                </c:pt>
                <c:pt idx="284">
                  <c:v>8.52E-9</c:v>
                </c:pt>
                <c:pt idx="285">
                  <c:v>8.45E-9</c:v>
                </c:pt>
                <c:pt idx="286">
                  <c:v>8.41E-9</c:v>
                </c:pt>
                <c:pt idx="287">
                  <c:v>8.41E-9</c:v>
                </c:pt>
                <c:pt idx="288">
                  <c:v>8.41E-9</c:v>
                </c:pt>
                <c:pt idx="289">
                  <c:v>8.35E-9</c:v>
                </c:pt>
                <c:pt idx="290">
                  <c:v>8.33E-9</c:v>
                </c:pt>
                <c:pt idx="291">
                  <c:v>8.35E-9</c:v>
                </c:pt>
                <c:pt idx="292">
                  <c:v>8.33E-9</c:v>
                </c:pt>
                <c:pt idx="293">
                  <c:v>8.33E-9</c:v>
                </c:pt>
                <c:pt idx="294">
                  <c:v>8.22E-9</c:v>
                </c:pt>
                <c:pt idx="295">
                  <c:v>8.22E-9</c:v>
                </c:pt>
                <c:pt idx="296">
                  <c:v>8.28E-9</c:v>
                </c:pt>
                <c:pt idx="297">
                  <c:v>8.11E-9</c:v>
                </c:pt>
                <c:pt idx="298">
                  <c:v>8.2E-9</c:v>
                </c:pt>
                <c:pt idx="299">
                  <c:v>8.18E-9</c:v>
                </c:pt>
                <c:pt idx="300">
                  <c:v>8.14E-9</c:v>
                </c:pt>
                <c:pt idx="301">
                  <c:v>8.09E-9</c:v>
                </c:pt>
                <c:pt idx="302">
                  <c:v>8.18E-9</c:v>
                </c:pt>
                <c:pt idx="303">
                  <c:v>8.07E-9</c:v>
                </c:pt>
                <c:pt idx="304">
                  <c:v>8.03E-9</c:v>
                </c:pt>
                <c:pt idx="305">
                  <c:v>8.05E-9</c:v>
                </c:pt>
                <c:pt idx="306">
                  <c:v>7.92E-9</c:v>
                </c:pt>
                <c:pt idx="307">
                  <c:v>7.97E-9</c:v>
                </c:pt>
                <c:pt idx="308">
                  <c:v>7.9E-9</c:v>
                </c:pt>
                <c:pt idx="309">
                  <c:v>7.95E-9</c:v>
                </c:pt>
                <c:pt idx="310">
                  <c:v>7.92E-9</c:v>
                </c:pt>
                <c:pt idx="311">
                  <c:v>7.82E-9</c:v>
                </c:pt>
                <c:pt idx="312">
                  <c:v>7.9E-9</c:v>
                </c:pt>
                <c:pt idx="313">
                  <c:v>7.73E-9</c:v>
                </c:pt>
                <c:pt idx="314">
                  <c:v>7.82E-9</c:v>
                </c:pt>
                <c:pt idx="315">
                  <c:v>7.86E-9</c:v>
                </c:pt>
                <c:pt idx="316">
                  <c:v>7.84E-9</c:v>
                </c:pt>
                <c:pt idx="317">
                  <c:v>7.75E-9</c:v>
                </c:pt>
                <c:pt idx="318">
                  <c:v>7.78E-9</c:v>
                </c:pt>
                <c:pt idx="319">
                  <c:v>7.73E-9</c:v>
                </c:pt>
                <c:pt idx="320">
                  <c:v>7.71E-9</c:v>
                </c:pt>
                <c:pt idx="321">
                  <c:v>7.71E-9</c:v>
                </c:pt>
                <c:pt idx="322">
                  <c:v>7.71E-9</c:v>
                </c:pt>
                <c:pt idx="323">
                  <c:v>7.67E-9</c:v>
                </c:pt>
                <c:pt idx="324">
                  <c:v>7.69E-9</c:v>
                </c:pt>
                <c:pt idx="325">
                  <c:v>7.61E-9</c:v>
                </c:pt>
                <c:pt idx="326">
                  <c:v>7.65E-9</c:v>
                </c:pt>
                <c:pt idx="327">
                  <c:v>7.61E-9</c:v>
                </c:pt>
                <c:pt idx="328">
                  <c:v>7.54E-9</c:v>
                </c:pt>
                <c:pt idx="329">
                  <c:v>7.58E-9</c:v>
                </c:pt>
                <c:pt idx="330">
                  <c:v>7.52E-9</c:v>
                </c:pt>
                <c:pt idx="331">
                  <c:v>7.5E-9</c:v>
                </c:pt>
                <c:pt idx="332">
                  <c:v>7.54E-9</c:v>
                </c:pt>
                <c:pt idx="333">
                  <c:v>7.54E-9</c:v>
                </c:pt>
                <c:pt idx="334">
                  <c:v>7.41E-9</c:v>
                </c:pt>
                <c:pt idx="335">
                  <c:v>7.37E-9</c:v>
                </c:pt>
                <c:pt idx="336">
                  <c:v>7.46E-9</c:v>
                </c:pt>
                <c:pt idx="337">
                  <c:v>7.44E-9</c:v>
                </c:pt>
                <c:pt idx="338">
                  <c:v>7.39E-9</c:v>
                </c:pt>
                <c:pt idx="339">
                  <c:v>7.37E-9</c:v>
                </c:pt>
                <c:pt idx="340">
                  <c:v>7.31E-9</c:v>
                </c:pt>
                <c:pt idx="341">
                  <c:v>7.31E-9</c:v>
                </c:pt>
                <c:pt idx="342">
                  <c:v>7.33E-9</c:v>
                </c:pt>
                <c:pt idx="343">
                  <c:v>7.31E-9</c:v>
                </c:pt>
                <c:pt idx="344">
                  <c:v>7.23E-9</c:v>
                </c:pt>
                <c:pt idx="345">
                  <c:v>7.27E-9</c:v>
                </c:pt>
                <c:pt idx="346">
                  <c:v>7.25E-9</c:v>
                </c:pt>
                <c:pt idx="347">
                  <c:v>7.14E-9</c:v>
                </c:pt>
                <c:pt idx="348">
                  <c:v>7.2E-9</c:v>
                </c:pt>
                <c:pt idx="349">
                  <c:v>7.16E-9</c:v>
                </c:pt>
                <c:pt idx="350">
                  <c:v>7.18E-9</c:v>
                </c:pt>
                <c:pt idx="351">
                  <c:v>7.2E-9</c:v>
                </c:pt>
                <c:pt idx="352">
                  <c:v>7.16E-9</c:v>
                </c:pt>
                <c:pt idx="353">
                  <c:v>7.16E-9</c:v>
                </c:pt>
                <c:pt idx="354">
                  <c:v>7.08E-9</c:v>
                </c:pt>
                <c:pt idx="355">
                  <c:v>7.08E-9</c:v>
                </c:pt>
                <c:pt idx="356">
                  <c:v>6.99E-9</c:v>
                </c:pt>
                <c:pt idx="357">
                  <c:v>7.05E-9</c:v>
                </c:pt>
                <c:pt idx="358">
                  <c:v>7.03E-9</c:v>
                </c:pt>
                <c:pt idx="359">
                  <c:v>6.97E-9</c:v>
                </c:pt>
                <c:pt idx="360">
                  <c:v>7.05E-9</c:v>
                </c:pt>
                <c:pt idx="361">
                  <c:v>7.01E-9</c:v>
                </c:pt>
                <c:pt idx="362">
                  <c:v>6.97E-9</c:v>
                </c:pt>
                <c:pt idx="363">
                  <c:v>6.95E-9</c:v>
                </c:pt>
                <c:pt idx="364">
                  <c:v>6.99E-9</c:v>
                </c:pt>
                <c:pt idx="365">
                  <c:v>7.01E-9</c:v>
                </c:pt>
                <c:pt idx="366">
                  <c:v>6.93E-9</c:v>
                </c:pt>
                <c:pt idx="367">
                  <c:v>6.95E-9</c:v>
                </c:pt>
                <c:pt idx="368">
                  <c:v>6.97E-9</c:v>
                </c:pt>
                <c:pt idx="369">
                  <c:v>6.84E-9</c:v>
                </c:pt>
                <c:pt idx="370">
                  <c:v>6.86E-9</c:v>
                </c:pt>
                <c:pt idx="371">
                  <c:v>6.82E-9</c:v>
                </c:pt>
                <c:pt idx="372">
                  <c:v>6.86E-9</c:v>
                </c:pt>
                <c:pt idx="373">
                  <c:v>6.82E-9</c:v>
                </c:pt>
                <c:pt idx="374">
                  <c:v>6.8E-9</c:v>
                </c:pt>
                <c:pt idx="375">
                  <c:v>6.76E-9</c:v>
                </c:pt>
                <c:pt idx="376">
                  <c:v>6.8E-9</c:v>
                </c:pt>
                <c:pt idx="377">
                  <c:v>6.76E-9</c:v>
                </c:pt>
                <c:pt idx="378">
                  <c:v>6.8E-9</c:v>
                </c:pt>
                <c:pt idx="379">
                  <c:v>6.72E-9</c:v>
                </c:pt>
                <c:pt idx="380">
                  <c:v>6.67E-9</c:v>
                </c:pt>
                <c:pt idx="381">
                  <c:v>6.7E-9</c:v>
                </c:pt>
                <c:pt idx="382">
                  <c:v>6.59E-9</c:v>
                </c:pt>
                <c:pt idx="383">
                  <c:v>6.63E-9</c:v>
                </c:pt>
                <c:pt idx="384">
                  <c:v>6.61E-9</c:v>
                </c:pt>
                <c:pt idx="385">
                  <c:v>6.61E-9</c:v>
                </c:pt>
                <c:pt idx="386">
                  <c:v>6.48E-9</c:v>
                </c:pt>
                <c:pt idx="387">
                  <c:v>6.52E-9</c:v>
                </c:pt>
                <c:pt idx="388">
                  <c:v>6.52E-9</c:v>
                </c:pt>
                <c:pt idx="389">
                  <c:v>6.46E-9</c:v>
                </c:pt>
                <c:pt idx="390">
                  <c:v>6.42E-9</c:v>
                </c:pt>
                <c:pt idx="391">
                  <c:v>6.46E-9</c:v>
                </c:pt>
                <c:pt idx="392">
                  <c:v>6.42E-9</c:v>
                </c:pt>
                <c:pt idx="393">
                  <c:v>6.42E-9</c:v>
                </c:pt>
                <c:pt idx="394">
                  <c:v>6.46E-9</c:v>
                </c:pt>
                <c:pt idx="395">
                  <c:v>6.31E-9</c:v>
                </c:pt>
                <c:pt idx="396">
                  <c:v>6.29E-9</c:v>
                </c:pt>
                <c:pt idx="397">
                  <c:v>6.29E-9</c:v>
                </c:pt>
              </c:numCache>
            </c:numRef>
          </c:yVal>
        </c:ser>
        <c:ser>
          <c:idx val="0"/>
          <c:order val="3"/>
          <c:tx>
            <c:strRef>
              <c:f>Sheet1!$N$2</c:f>
              <c:strCache>
                <c:ptCount val="1"/>
                <c:pt idx="0">
                  <c:v>Cu (PR-EF lining, 2nd pump.): ID 560 X L 3000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Sheet1!$M$3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xVal>
          <c:yVal>
            <c:numRef>
              <c:f>Sheet1!$N$3</c:f>
              <c:numCache>
                <c:formatCode>0.00E+00</c:formatCode>
                <c:ptCount val="1"/>
                <c:pt idx="0">
                  <c:v>5.2E-8</c:v>
                </c:pt>
              </c:numCache>
            </c:numRef>
          </c:yVal>
        </c:ser>
        <c:ser>
          <c:idx val="3"/>
          <c:order val="4"/>
          <c:tx>
            <c:strRef>
              <c:f>Sheet1!$E$2</c:f>
              <c:strCache>
                <c:ptCount val="1"/>
                <c:pt idx="0">
                  <c:v>alumina ceramic: ID 246-188 X L 3540</c:v>
                </c:pt>
              </c:strCache>
            </c:strRef>
          </c:tx>
          <c:spPr>
            <a:ln w="34925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Sheet1!$D$4:$D$203</c:f>
              <c:numCache>
                <c:formatCode>General</c:formatCode>
                <c:ptCount val="200"/>
                <c:pt idx="0">
                  <c:v>0.58</c:v>
                </c:pt>
                <c:pt idx="1">
                  <c:v>0.83</c:v>
                </c:pt>
                <c:pt idx="2">
                  <c:v>1.08</c:v>
                </c:pt>
                <c:pt idx="3">
                  <c:v>1.33</c:v>
                </c:pt>
                <c:pt idx="4">
                  <c:v>1.58</c:v>
                </c:pt>
                <c:pt idx="5">
                  <c:v>1.83</c:v>
                </c:pt>
                <c:pt idx="6">
                  <c:v>2.08</c:v>
                </c:pt>
                <c:pt idx="7">
                  <c:v>2.33</c:v>
                </c:pt>
                <c:pt idx="8">
                  <c:v>2.58</c:v>
                </c:pt>
                <c:pt idx="9">
                  <c:v>2.83</c:v>
                </c:pt>
                <c:pt idx="10">
                  <c:v>3.08</c:v>
                </c:pt>
                <c:pt idx="11">
                  <c:v>3.33</c:v>
                </c:pt>
                <c:pt idx="12">
                  <c:v>3.58</c:v>
                </c:pt>
                <c:pt idx="13">
                  <c:v>3.83</c:v>
                </c:pt>
                <c:pt idx="14">
                  <c:v>4.08</c:v>
                </c:pt>
                <c:pt idx="15">
                  <c:v>4.33</c:v>
                </c:pt>
                <c:pt idx="16">
                  <c:v>4.58</c:v>
                </c:pt>
                <c:pt idx="17">
                  <c:v>4.83</c:v>
                </c:pt>
                <c:pt idx="18">
                  <c:v>5.08</c:v>
                </c:pt>
                <c:pt idx="19">
                  <c:v>5.33</c:v>
                </c:pt>
                <c:pt idx="20">
                  <c:v>5.58</c:v>
                </c:pt>
                <c:pt idx="21">
                  <c:v>5.83</c:v>
                </c:pt>
                <c:pt idx="22">
                  <c:v>6.08</c:v>
                </c:pt>
                <c:pt idx="23">
                  <c:v>6.33</c:v>
                </c:pt>
                <c:pt idx="24">
                  <c:v>6.58</c:v>
                </c:pt>
                <c:pt idx="25">
                  <c:v>6.83</c:v>
                </c:pt>
                <c:pt idx="26">
                  <c:v>7.08</c:v>
                </c:pt>
                <c:pt idx="27">
                  <c:v>7.33</c:v>
                </c:pt>
                <c:pt idx="28">
                  <c:v>7.58</c:v>
                </c:pt>
                <c:pt idx="29">
                  <c:v>7.83</c:v>
                </c:pt>
                <c:pt idx="30">
                  <c:v>8.08</c:v>
                </c:pt>
                <c:pt idx="31">
                  <c:v>8.33</c:v>
                </c:pt>
                <c:pt idx="32">
                  <c:v>8.58</c:v>
                </c:pt>
                <c:pt idx="33">
                  <c:v>8.83</c:v>
                </c:pt>
                <c:pt idx="34">
                  <c:v>9.08</c:v>
                </c:pt>
                <c:pt idx="35">
                  <c:v>9.33</c:v>
                </c:pt>
                <c:pt idx="36">
                  <c:v>9.58</c:v>
                </c:pt>
                <c:pt idx="37">
                  <c:v>9.83</c:v>
                </c:pt>
                <c:pt idx="38">
                  <c:v>10.08</c:v>
                </c:pt>
                <c:pt idx="39">
                  <c:v>10.33</c:v>
                </c:pt>
                <c:pt idx="40">
                  <c:v>10.58</c:v>
                </c:pt>
                <c:pt idx="41">
                  <c:v>10.83</c:v>
                </c:pt>
                <c:pt idx="42">
                  <c:v>11.08</c:v>
                </c:pt>
                <c:pt idx="43">
                  <c:v>11.33</c:v>
                </c:pt>
                <c:pt idx="44">
                  <c:v>11.58</c:v>
                </c:pt>
                <c:pt idx="45">
                  <c:v>11.83</c:v>
                </c:pt>
                <c:pt idx="46">
                  <c:v>12.08</c:v>
                </c:pt>
                <c:pt idx="47">
                  <c:v>12.33</c:v>
                </c:pt>
                <c:pt idx="48">
                  <c:v>12.58</c:v>
                </c:pt>
                <c:pt idx="49">
                  <c:v>12.83</c:v>
                </c:pt>
                <c:pt idx="50">
                  <c:v>13.08</c:v>
                </c:pt>
                <c:pt idx="51">
                  <c:v>13.33</c:v>
                </c:pt>
                <c:pt idx="52">
                  <c:v>13.58</c:v>
                </c:pt>
                <c:pt idx="53">
                  <c:v>13.83</c:v>
                </c:pt>
                <c:pt idx="54">
                  <c:v>14.08</c:v>
                </c:pt>
                <c:pt idx="55">
                  <c:v>14.33</c:v>
                </c:pt>
                <c:pt idx="56">
                  <c:v>14.58</c:v>
                </c:pt>
                <c:pt idx="57">
                  <c:v>14.83</c:v>
                </c:pt>
                <c:pt idx="58">
                  <c:v>15.08</c:v>
                </c:pt>
                <c:pt idx="59">
                  <c:v>15.33</c:v>
                </c:pt>
                <c:pt idx="60">
                  <c:v>15.58</c:v>
                </c:pt>
                <c:pt idx="61">
                  <c:v>15.83</c:v>
                </c:pt>
                <c:pt idx="62">
                  <c:v>16.08</c:v>
                </c:pt>
                <c:pt idx="63">
                  <c:v>16.33</c:v>
                </c:pt>
                <c:pt idx="64">
                  <c:v>16.58</c:v>
                </c:pt>
                <c:pt idx="65">
                  <c:v>16.83</c:v>
                </c:pt>
                <c:pt idx="66">
                  <c:v>17.08</c:v>
                </c:pt>
                <c:pt idx="67">
                  <c:v>17.33</c:v>
                </c:pt>
                <c:pt idx="68">
                  <c:v>17.58</c:v>
                </c:pt>
                <c:pt idx="69">
                  <c:v>17.83</c:v>
                </c:pt>
                <c:pt idx="70">
                  <c:v>18.08</c:v>
                </c:pt>
                <c:pt idx="71">
                  <c:v>18.33</c:v>
                </c:pt>
                <c:pt idx="72">
                  <c:v>18.58</c:v>
                </c:pt>
                <c:pt idx="73">
                  <c:v>18.83</c:v>
                </c:pt>
                <c:pt idx="74">
                  <c:v>19.08</c:v>
                </c:pt>
                <c:pt idx="75">
                  <c:v>19.33</c:v>
                </c:pt>
                <c:pt idx="76">
                  <c:v>19.58</c:v>
                </c:pt>
                <c:pt idx="77">
                  <c:v>19.83</c:v>
                </c:pt>
                <c:pt idx="78">
                  <c:v>20.08</c:v>
                </c:pt>
                <c:pt idx="79">
                  <c:v>20.33</c:v>
                </c:pt>
                <c:pt idx="80">
                  <c:v>20.58</c:v>
                </c:pt>
                <c:pt idx="81">
                  <c:v>20.83</c:v>
                </c:pt>
                <c:pt idx="82">
                  <c:v>21.08</c:v>
                </c:pt>
                <c:pt idx="83">
                  <c:v>21.33</c:v>
                </c:pt>
                <c:pt idx="84">
                  <c:v>21.58</c:v>
                </c:pt>
                <c:pt idx="85">
                  <c:v>21.83</c:v>
                </c:pt>
                <c:pt idx="86">
                  <c:v>22.08</c:v>
                </c:pt>
                <c:pt idx="87">
                  <c:v>22.33</c:v>
                </c:pt>
                <c:pt idx="88">
                  <c:v>22.58</c:v>
                </c:pt>
                <c:pt idx="89">
                  <c:v>22.83</c:v>
                </c:pt>
                <c:pt idx="90">
                  <c:v>23.08</c:v>
                </c:pt>
                <c:pt idx="91">
                  <c:v>23.33</c:v>
                </c:pt>
                <c:pt idx="92">
                  <c:v>23.58</c:v>
                </c:pt>
                <c:pt idx="93">
                  <c:v>23.83</c:v>
                </c:pt>
                <c:pt idx="94">
                  <c:v>24.08</c:v>
                </c:pt>
                <c:pt idx="95">
                  <c:v>24.33</c:v>
                </c:pt>
                <c:pt idx="96">
                  <c:v>24.58</c:v>
                </c:pt>
                <c:pt idx="97">
                  <c:v>24.83</c:v>
                </c:pt>
                <c:pt idx="98">
                  <c:v>25.08</c:v>
                </c:pt>
                <c:pt idx="99">
                  <c:v>25.33</c:v>
                </c:pt>
                <c:pt idx="100">
                  <c:v>25.58</c:v>
                </c:pt>
                <c:pt idx="101">
                  <c:v>25.83</c:v>
                </c:pt>
                <c:pt idx="102">
                  <c:v>26.08</c:v>
                </c:pt>
                <c:pt idx="103">
                  <c:v>26.33</c:v>
                </c:pt>
                <c:pt idx="104">
                  <c:v>26.58</c:v>
                </c:pt>
                <c:pt idx="105">
                  <c:v>26.83</c:v>
                </c:pt>
                <c:pt idx="106">
                  <c:v>27.08</c:v>
                </c:pt>
                <c:pt idx="107">
                  <c:v>27.33</c:v>
                </c:pt>
                <c:pt idx="108">
                  <c:v>27.58</c:v>
                </c:pt>
                <c:pt idx="109">
                  <c:v>27.83</c:v>
                </c:pt>
                <c:pt idx="110">
                  <c:v>28.08</c:v>
                </c:pt>
                <c:pt idx="111">
                  <c:v>28.33</c:v>
                </c:pt>
                <c:pt idx="112">
                  <c:v>28.58</c:v>
                </c:pt>
                <c:pt idx="113">
                  <c:v>28.83</c:v>
                </c:pt>
                <c:pt idx="114">
                  <c:v>29.08</c:v>
                </c:pt>
                <c:pt idx="115">
                  <c:v>29.33</c:v>
                </c:pt>
                <c:pt idx="116">
                  <c:v>29.58</c:v>
                </c:pt>
                <c:pt idx="117">
                  <c:v>29.83</c:v>
                </c:pt>
                <c:pt idx="118">
                  <c:v>30.08</c:v>
                </c:pt>
                <c:pt idx="119">
                  <c:v>30.33</c:v>
                </c:pt>
                <c:pt idx="120">
                  <c:v>30.58</c:v>
                </c:pt>
                <c:pt idx="121">
                  <c:v>30.83</c:v>
                </c:pt>
                <c:pt idx="122">
                  <c:v>31.08</c:v>
                </c:pt>
                <c:pt idx="123">
                  <c:v>31.33</c:v>
                </c:pt>
                <c:pt idx="124">
                  <c:v>31.58</c:v>
                </c:pt>
                <c:pt idx="125">
                  <c:v>31.83</c:v>
                </c:pt>
                <c:pt idx="126">
                  <c:v>32.08</c:v>
                </c:pt>
                <c:pt idx="127">
                  <c:v>32.33</c:v>
                </c:pt>
                <c:pt idx="128">
                  <c:v>32.58</c:v>
                </c:pt>
                <c:pt idx="129">
                  <c:v>32.83</c:v>
                </c:pt>
                <c:pt idx="130">
                  <c:v>33.08</c:v>
                </c:pt>
                <c:pt idx="131">
                  <c:v>33.33</c:v>
                </c:pt>
                <c:pt idx="132">
                  <c:v>33.58</c:v>
                </c:pt>
                <c:pt idx="133">
                  <c:v>33.83</c:v>
                </c:pt>
                <c:pt idx="134">
                  <c:v>34.08</c:v>
                </c:pt>
                <c:pt idx="135">
                  <c:v>34.33</c:v>
                </c:pt>
                <c:pt idx="136">
                  <c:v>34.58</c:v>
                </c:pt>
                <c:pt idx="137">
                  <c:v>34.83</c:v>
                </c:pt>
                <c:pt idx="138">
                  <c:v>35.08</c:v>
                </c:pt>
                <c:pt idx="139">
                  <c:v>35.33</c:v>
                </c:pt>
                <c:pt idx="140">
                  <c:v>35.58</c:v>
                </c:pt>
                <c:pt idx="141">
                  <c:v>35.83</c:v>
                </c:pt>
                <c:pt idx="142">
                  <c:v>36.08</c:v>
                </c:pt>
                <c:pt idx="143">
                  <c:v>36.33</c:v>
                </c:pt>
                <c:pt idx="144">
                  <c:v>36.58</c:v>
                </c:pt>
                <c:pt idx="145">
                  <c:v>36.83</c:v>
                </c:pt>
                <c:pt idx="146">
                  <c:v>37.08</c:v>
                </c:pt>
                <c:pt idx="147">
                  <c:v>37.33</c:v>
                </c:pt>
                <c:pt idx="148">
                  <c:v>37.58</c:v>
                </c:pt>
                <c:pt idx="149">
                  <c:v>37.83</c:v>
                </c:pt>
                <c:pt idx="150">
                  <c:v>38.08</c:v>
                </c:pt>
                <c:pt idx="151">
                  <c:v>38.33</c:v>
                </c:pt>
                <c:pt idx="152">
                  <c:v>38.58</c:v>
                </c:pt>
                <c:pt idx="153">
                  <c:v>38.83</c:v>
                </c:pt>
                <c:pt idx="154">
                  <c:v>39.08</c:v>
                </c:pt>
                <c:pt idx="155">
                  <c:v>39.33</c:v>
                </c:pt>
                <c:pt idx="156">
                  <c:v>39.58</c:v>
                </c:pt>
                <c:pt idx="157">
                  <c:v>39.83</c:v>
                </c:pt>
                <c:pt idx="158">
                  <c:v>40.08</c:v>
                </c:pt>
                <c:pt idx="159">
                  <c:v>40.33</c:v>
                </c:pt>
                <c:pt idx="160">
                  <c:v>40.58</c:v>
                </c:pt>
                <c:pt idx="161">
                  <c:v>40.83</c:v>
                </c:pt>
                <c:pt idx="162">
                  <c:v>41.08</c:v>
                </c:pt>
                <c:pt idx="163">
                  <c:v>41.33</c:v>
                </c:pt>
                <c:pt idx="164">
                  <c:v>41.58</c:v>
                </c:pt>
                <c:pt idx="165">
                  <c:v>41.83</c:v>
                </c:pt>
                <c:pt idx="166">
                  <c:v>42.08</c:v>
                </c:pt>
                <c:pt idx="167">
                  <c:v>42.33</c:v>
                </c:pt>
                <c:pt idx="168">
                  <c:v>42.58</c:v>
                </c:pt>
                <c:pt idx="169">
                  <c:v>42.83</c:v>
                </c:pt>
                <c:pt idx="170">
                  <c:v>43.08</c:v>
                </c:pt>
                <c:pt idx="171">
                  <c:v>43.33</c:v>
                </c:pt>
                <c:pt idx="172">
                  <c:v>43.58</c:v>
                </c:pt>
                <c:pt idx="173">
                  <c:v>43.83</c:v>
                </c:pt>
                <c:pt idx="174">
                  <c:v>44.08</c:v>
                </c:pt>
                <c:pt idx="175">
                  <c:v>44.33</c:v>
                </c:pt>
                <c:pt idx="176">
                  <c:v>44.58</c:v>
                </c:pt>
                <c:pt idx="177">
                  <c:v>44.83</c:v>
                </c:pt>
                <c:pt idx="178">
                  <c:v>45.08</c:v>
                </c:pt>
                <c:pt idx="179">
                  <c:v>45.33</c:v>
                </c:pt>
                <c:pt idx="180">
                  <c:v>45.58</c:v>
                </c:pt>
                <c:pt idx="181">
                  <c:v>45.83</c:v>
                </c:pt>
                <c:pt idx="182">
                  <c:v>46.08</c:v>
                </c:pt>
                <c:pt idx="183">
                  <c:v>46.33</c:v>
                </c:pt>
                <c:pt idx="184">
                  <c:v>46.58</c:v>
                </c:pt>
                <c:pt idx="185">
                  <c:v>46.83</c:v>
                </c:pt>
                <c:pt idx="186">
                  <c:v>47.08</c:v>
                </c:pt>
                <c:pt idx="187">
                  <c:v>47.33</c:v>
                </c:pt>
                <c:pt idx="188">
                  <c:v>47.58</c:v>
                </c:pt>
                <c:pt idx="189">
                  <c:v>47.83</c:v>
                </c:pt>
                <c:pt idx="190">
                  <c:v>48.08</c:v>
                </c:pt>
                <c:pt idx="191">
                  <c:v>48.33</c:v>
                </c:pt>
                <c:pt idx="192">
                  <c:v>48.58</c:v>
                </c:pt>
                <c:pt idx="193">
                  <c:v>48.83</c:v>
                </c:pt>
                <c:pt idx="194">
                  <c:v>49.08</c:v>
                </c:pt>
                <c:pt idx="195">
                  <c:v>49.33</c:v>
                </c:pt>
                <c:pt idx="196">
                  <c:v>49.58</c:v>
                </c:pt>
                <c:pt idx="197">
                  <c:v>49.83</c:v>
                </c:pt>
                <c:pt idx="198">
                  <c:v>50.08</c:v>
                </c:pt>
                <c:pt idx="199">
                  <c:v>50.33</c:v>
                </c:pt>
              </c:numCache>
            </c:numRef>
          </c:xVal>
          <c:yVal>
            <c:numRef>
              <c:f>Sheet1!$E$4:$E$203</c:f>
              <c:numCache>
                <c:formatCode>0.00E+00</c:formatCode>
                <c:ptCount val="200"/>
                <c:pt idx="0">
                  <c:v>1.24900398406375E-6</c:v>
                </c:pt>
                <c:pt idx="1">
                  <c:v>1.01075697211155E-6</c:v>
                </c:pt>
                <c:pt idx="2">
                  <c:v>8.10557768924303E-7</c:v>
                </c:pt>
                <c:pt idx="3">
                  <c:v>6.93824701195219E-7</c:v>
                </c:pt>
                <c:pt idx="4">
                  <c:v>5.94223107569721E-7</c:v>
                </c:pt>
                <c:pt idx="5">
                  <c:v>5.26892430278884E-7</c:v>
                </c:pt>
                <c:pt idx="6">
                  <c:v>4.61155378486056E-7</c:v>
                </c:pt>
                <c:pt idx="7">
                  <c:v>4.17729083665339E-7</c:v>
                </c:pt>
                <c:pt idx="8">
                  <c:v>3.84860557768924E-7</c:v>
                </c:pt>
                <c:pt idx="9">
                  <c:v>3.48406374501992E-7</c:v>
                </c:pt>
                <c:pt idx="10">
                  <c:v>3.21314741035857E-7</c:v>
                </c:pt>
                <c:pt idx="11">
                  <c:v>2.99800796812749E-7</c:v>
                </c:pt>
                <c:pt idx="12">
                  <c:v>2.78486055776892E-7</c:v>
                </c:pt>
                <c:pt idx="13">
                  <c:v>2.60557768924303E-7</c:v>
                </c:pt>
                <c:pt idx="14">
                  <c:v>2.50398406374502E-7</c:v>
                </c:pt>
                <c:pt idx="15">
                  <c:v>2.4003984063745E-7</c:v>
                </c:pt>
                <c:pt idx="16">
                  <c:v>2.25099601593626E-7</c:v>
                </c:pt>
                <c:pt idx="17">
                  <c:v>2.15737051792829E-7</c:v>
                </c:pt>
                <c:pt idx="18">
                  <c:v>2.06972111553785E-7</c:v>
                </c:pt>
                <c:pt idx="19">
                  <c:v>1.98605577689243E-7</c:v>
                </c:pt>
                <c:pt idx="20">
                  <c:v>1.8804780876494E-7</c:v>
                </c:pt>
                <c:pt idx="21">
                  <c:v>1.80876494023904E-7</c:v>
                </c:pt>
                <c:pt idx="22">
                  <c:v>1.7191235059761E-7</c:v>
                </c:pt>
                <c:pt idx="23">
                  <c:v>1.63147410358566E-7</c:v>
                </c:pt>
                <c:pt idx="24">
                  <c:v>1.62749003984064E-7</c:v>
                </c:pt>
                <c:pt idx="25">
                  <c:v>1.57768924302789E-7</c:v>
                </c:pt>
                <c:pt idx="26">
                  <c:v>1.52390438247012E-7</c:v>
                </c:pt>
                <c:pt idx="27">
                  <c:v>1.48804780876494E-7</c:v>
                </c:pt>
                <c:pt idx="28">
                  <c:v>1.40836653386454E-7</c:v>
                </c:pt>
                <c:pt idx="29">
                  <c:v>1.41633466135458E-7</c:v>
                </c:pt>
                <c:pt idx="30">
                  <c:v>1.3406374501992E-7</c:v>
                </c:pt>
                <c:pt idx="31">
                  <c:v>1.30478087649402E-7</c:v>
                </c:pt>
                <c:pt idx="32">
                  <c:v>1.29880478087649E-7</c:v>
                </c:pt>
                <c:pt idx="33">
                  <c:v>1.25896414342629E-7</c:v>
                </c:pt>
                <c:pt idx="34">
                  <c:v>1.21513944223108E-7</c:v>
                </c:pt>
                <c:pt idx="35">
                  <c:v>1.16932270916335E-7</c:v>
                </c:pt>
                <c:pt idx="36">
                  <c:v>1.1593625498008E-7</c:v>
                </c:pt>
                <c:pt idx="37">
                  <c:v>1.15139442231076E-7</c:v>
                </c:pt>
                <c:pt idx="38">
                  <c:v>1.10159362549801E-7</c:v>
                </c:pt>
                <c:pt idx="39">
                  <c:v>1.09362549800797E-7</c:v>
                </c:pt>
                <c:pt idx="40">
                  <c:v>1.0398406374502E-7</c:v>
                </c:pt>
                <c:pt idx="41">
                  <c:v>1.02788844621514E-7</c:v>
                </c:pt>
                <c:pt idx="42">
                  <c:v>1.01593625498008E-7</c:v>
                </c:pt>
                <c:pt idx="43">
                  <c:v>9.9780876494024E-8</c:v>
                </c:pt>
                <c:pt idx="44">
                  <c:v>9.84462151394422E-8</c:v>
                </c:pt>
                <c:pt idx="45">
                  <c:v>9.67729083665339E-8</c:v>
                </c:pt>
                <c:pt idx="46">
                  <c:v>9.46613545816736E-8</c:v>
                </c:pt>
                <c:pt idx="47">
                  <c:v>9.31872509960159E-8</c:v>
                </c:pt>
                <c:pt idx="48">
                  <c:v>9.13346613545817E-8</c:v>
                </c:pt>
                <c:pt idx="49">
                  <c:v>8.87649402390447E-8</c:v>
                </c:pt>
                <c:pt idx="50">
                  <c:v>8.6573705179283E-8</c:v>
                </c:pt>
                <c:pt idx="51">
                  <c:v>8.50199203187251E-8</c:v>
                </c:pt>
                <c:pt idx="52">
                  <c:v>8.20916334661355E-8</c:v>
                </c:pt>
                <c:pt idx="53">
                  <c:v>8.17330677290837E-8</c:v>
                </c:pt>
                <c:pt idx="54">
                  <c:v>8.15537848605578E-8</c:v>
                </c:pt>
                <c:pt idx="55">
                  <c:v>7.83466135458167E-8</c:v>
                </c:pt>
                <c:pt idx="56">
                  <c:v>7.74103585657371E-8</c:v>
                </c:pt>
                <c:pt idx="57">
                  <c:v>7.67131474103586E-8</c:v>
                </c:pt>
                <c:pt idx="58">
                  <c:v>7.49203187250996E-8</c:v>
                </c:pt>
                <c:pt idx="59">
                  <c:v>7.39840637450199E-8</c:v>
                </c:pt>
                <c:pt idx="60">
                  <c:v>7.35059760956175E-8</c:v>
                </c:pt>
                <c:pt idx="61">
                  <c:v>7.09362549800797E-8</c:v>
                </c:pt>
                <c:pt idx="62">
                  <c:v>7.04183266932271E-8</c:v>
                </c:pt>
                <c:pt idx="63">
                  <c:v>7.03585657370518E-8</c:v>
                </c:pt>
                <c:pt idx="64">
                  <c:v>6.87848605577689E-8</c:v>
                </c:pt>
                <c:pt idx="65">
                  <c:v>6.78087649402391E-8</c:v>
                </c:pt>
                <c:pt idx="66">
                  <c:v>6.75498007968128E-8</c:v>
                </c:pt>
                <c:pt idx="67">
                  <c:v>6.58167330677291E-8</c:v>
                </c:pt>
                <c:pt idx="68">
                  <c:v>6.46812749003984E-8</c:v>
                </c:pt>
                <c:pt idx="69">
                  <c:v>6.4800796812749E-8</c:v>
                </c:pt>
                <c:pt idx="70">
                  <c:v>6.41035856573705E-8</c:v>
                </c:pt>
                <c:pt idx="71">
                  <c:v>6.19721115537849E-8</c:v>
                </c:pt>
                <c:pt idx="72">
                  <c:v>6.24501992031873E-8</c:v>
                </c:pt>
                <c:pt idx="73">
                  <c:v>6.13346613545817E-8</c:v>
                </c:pt>
                <c:pt idx="74">
                  <c:v>5.97609561752988E-8</c:v>
                </c:pt>
                <c:pt idx="75">
                  <c:v>5.96613545816733E-8</c:v>
                </c:pt>
                <c:pt idx="76">
                  <c:v>5.9601593625498E-8</c:v>
                </c:pt>
                <c:pt idx="77">
                  <c:v>5.83067729083665E-8</c:v>
                </c:pt>
                <c:pt idx="78">
                  <c:v>5.78286852589641E-8</c:v>
                </c:pt>
                <c:pt idx="79">
                  <c:v>5.81474103585657E-8</c:v>
                </c:pt>
                <c:pt idx="80">
                  <c:v>5.64541832669323E-8</c:v>
                </c:pt>
                <c:pt idx="81">
                  <c:v>5.52988047808765E-8</c:v>
                </c:pt>
                <c:pt idx="82">
                  <c:v>5.58366533864542E-8</c:v>
                </c:pt>
                <c:pt idx="83">
                  <c:v>5.49402390438247E-8</c:v>
                </c:pt>
                <c:pt idx="84">
                  <c:v>5.38645418326693E-8</c:v>
                </c:pt>
                <c:pt idx="85">
                  <c:v>5.39442231075697E-8</c:v>
                </c:pt>
                <c:pt idx="86">
                  <c:v>5.36852589641434E-8</c:v>
                </c:pt>
                <c:pt idx="87">
                  <c:v>5.21115537848606E-8</c:v>
                </c:pt>
                <c:pt idx="88">
                  <c:v>5.17729083665339E-8</c:v>
                </c:pt>
                <c:pt idx="89">
                  <c:v>5.16135458167331E-8</c:v>
                </c:pt>
                <c:pt idx="90">
                  <c:v>5.05577689243028E-8</c:v>
                </c:pt>
                <c:pt idx="91">
                  <c:v>5.05179282868526E-8</c:v>
                </c:pt>
                <c:pt idx="92">
                  <c:v>4.99601593625498E-8</c:v>
                </c:pt>
                <c:pt idx="93">
                  <c:v>4.90836653386454E-8</c:v>
                </c:pt>
                <c:pt idx="94">
                  <c:v>4.84462151394422E-8</c:v>
                </c:pt>
                <c:pt idx="95">
                  <c:v>4.79681274900398E-8</c:v>
                </c:pt>
                <c:pt idx="96">
                  <c:v>4.74501992031873E-8</c:v>
                </c:pt>
                <c:pt idx="97">
                  <c:v>4.70318725099602E-8</c:v>
                </c:pt>
                <c:pt idx="98">
                  <c:v>4.6195219123506E-8</c:v>
                </c:pt>
                <c:pt idx="99">
                  <c:v>4.63346613545817E-8</c:v>
                </c:pt>
                <c:pt idx="100">
                  <c:v>4.60358565737052E-8</c:v>
                </c:pt>
                <c:pt idx="101">
                  <c:v>4.52589641434263E-8</c:v>
                </c:pt>
                <c:pt idx="102">
                  <c:v>4.47808764940239E-8</c:v>
                </c:pt>
                <c:pt idx="103">
                  <c:v>4.49800796812749E-8</c:v>
                </c:pt>
                <c:pt idx="104">
                  <c:v>4.40637450199203E-8</c:v>
                </c:pt>
                <c:pt idx="105">
                  <c:v>4.4402390438247E-8</c:v>
                </c:pt>
                <c:pt idx="106">
                  <c:v>4.34860557768924E-8</c:v>
                </c:pt>
                <c:pt idx="107">
                  <c:v>4.30677290836653E-8</c:v>
                </c:pt>
                <c:pt idx="108">
                  <c:v>4.31474103585657E-8</c:v>
                </c:pt>
                <c:pt idx="109">
                  <c:v>4.25099601593626E-8</c:v>
                </c:pt>
                <c:pt idx="110">
                  <c:v>4.24900398406375E-8</c:v>
                </c:pt>
                <c:pt idx="111">
                  <c:v>4.16932270916335E-8</c:v>
                </c:pt>
                <c:pt idx="112">
                  <c:v>4.15737051792829E-8</c:v>
                </c:pt>
                <c:pt idx="113">
                  <c:v>4.13545816733068E-8</c:v>
                </c:pt>
                <c:pt idx="114">
                  <c:v>4.14342629482072E-8</c:v>
                </c:pt>
                <c:pt idx="115">
                  <c:v>4.09163346613546E-8</c:v>
                </c:pt>
                <c:pt idx="116">
                  <c:v>4.07569721115538E-8</c:v>
                </c:pt>
                <c:pt idx="117">
                  <c:v>4.00199203187251E-8</c:v>
                </c:pt>
                <c:pt idx="118">
                  <c:v>3.91434262948207E-8</c:v>
                </c:pt>
                <c:pt idx="119">
                  <c:v>3.93027888446215E-8</c:v>
                </c:pt>
                <c:pt idx="120">
                  <c:v>3.89840637450199E-8</c:v>
                </c:pt>
                <c:pt idx="121">
                  <c:v>3.85458167330677E-8</c:v>
                </c:pt>
                <c:pt idx="122">
                  <c:v>3.82270916334661E-8</c:v>
                </c:pt>
                <c:pt idx="123">
                  <c:v>3.74302788844622E-8</c:v>
                </c:pt>
                <c:pt idx="124">
                  <c:v>3.73107569721116E-8</c:v>
                </c:pt>
                <c:pt idx="125">
                  <c:v>3.67330677290837E-8</c:v>
                </c:pt>
                <c:pt idx="126">
                  <c:v>3.65338645418327E-8</c:v>
                </c:pt>
                <c:pt idx="127">
                  <c:v>3.63346613545817E-8</c:v>
                </c:pt>
                <c:pt idx="128">
                  <c:v>3.66135458167331E-8</c:v>
                </c:pt>
                <c:pt idx="129">
                  <c:v>3.58565737051793E-8</c:v>
                </c:pt>
                <c:pt idx="130">
                  <c:v>3.56772908366534E-8</c:v>
                </c:pt>
                <c:pt idx="131">
                  <c:v>3.50199203187251E-8</c:v>
                </c:pt>
                <c:pt idx="132">
                  <c:v>3.53187250996016E-8</c:v>
                </c:pt>
                <c:pt idx="133">
                  <c:v>3.51394422310757E-8</c:v>
                </c:pt>
                <c:pt idx="134">
                  <c:v>3.50398406374502E-8</c:v>
                </c:pt>
                <c:pt idx="135">
                  <c:v>3.47410358565737E-8</c:v>
                </c:pt>
                <c:pt idx="136">
                  <c:v>3.44422310756972E-8</c:v>
                </c:pt>
                <c:pt idx="137">
                  <c:v>3.41633466135458E-8</c:v>
                </c:pt>
                <c:pt idx="138">
                  <c:v>3.39043824701195E-8</c:v>
                </c:pt>
                <c:pt idx="139">
                  <c:v>3.41633466135458E-8</c:v>
                </c:pt>
                <c:pt idx="140">
                  <c:v>3.32470119521912E-8</c:v>
                </c:pt>
                <c:pt idx="141">
                  <c:v>3.29880478087649E-8</c:v>
                </c:pt>
                <c:pt idx="142">
                  <c:v>3.33864541832669E-8</c:v>
                </c:pt>
                <c:pt idx="143">
                  <c:v>3.25298804780877E-8</c:v>
                </c:pt>
                <c:pt idx="144">
                  <c:v>3.22709163346614E-8</c:v>
                </c:pt>
                <c:pt idx="145">
                  <c:v>3.28685258964143E-8</c:v>
                </c:pt>
                <c:pt idx="146">
                  <c:v>3.2191235059761E-8</c:v>
                </c:pt>
                <c:pt idx="147">
                  <c:v>3.18924302788845E-8</c:v>
                </c:pt>
                <c:pt idx="148">
                  <c:v>3.21713147410359E-8</c:v>
                </c:pt>
                <c:pt idx="149">
                  <c:v>3.15139442231076E-8</c:v>
                </c:pt>
                <c:pt idx="150">
                  <c:v>3.15737051792829E-8</c:v>
                </c:pt>
                <c:pt idx="151">
                  <c:v>3.1394422310757E-8</c:v>
                </c:pt>
                <c:pt idx="152">
                  <c:v>3.08167330677291E-8</c:v>
                </c:pt>
                <c:pt idx="153">
                  <c:v>3.08964143426295E-8</c:v>
                </c:pt>
                <c:pt idx="154">
                  <c:v>3.11155378486056E-8</c:v>
                </c:pt>
                <c:pt idx="155">
                  <c:v>3.04980079681275E-8</c:v>
                </c:pt>
                <c:pt idx="156">
                  <c:v>3.01792828685259E-8</c:v>
                </c:pt>
                <c:pt idx="157">
                  <c:v>3.0398406374502E-8</c:v>
                </c:pt>
                <c:pt idx="158">
                  <c:v>3.04382470119522E-8</c:v>
                </c:pt>
                <c:pt idx="159">
                  <c:v>2.99003984063745E-8</c:v>
                </c:pt>
                <c:pt idx="160">
                  <c:v>2.97609561752988E-8</c:v>
                </c:pt>
                <c:pt idx="161">
                  <c:v>2.97211155378486E-8</c:v>
                </c:pt>
                <c:pt idx="162">
                  <c:v>2.96613545816733E-8</c:v>
                </c:pt>
                <c:pt idx="163">
                  <c:v>2.91633466135458E-8</c:v>
                </c:pt>
                <c:pt idx="164">
                  <c:v>2.95617529880478E-8</c:v>
                </c:pt>
                <c:pt idx="165">
                  <c:v>2.89840637450199E-8</c:v>
                </c:pt>
                <c:pt idx="166">
                  <c:v>2.86653386454183E-8</c:v>
                </c:pt>
                <c:pt idx="167">
                  <c:v>2.92231075697211E-8</c:v>
                </c:pt>
                <c:pt idx="168">
                  <c:v>2.88446215139442E-8</c:v>
                </c:pt>
                <c:pt idx="169">
                  <c:v>2.79880478087649E-8</c:v>
                </c:pt>
                <c:pt idx="170">
                  <c:v>2.83067729083665E-8</c:v>
                </c:pt>
                <c:pt idx="171">
                  <c:v>2.85856573705179E-8</c:v>
                </c:pt>
                <c:pt idx="172">
                  <c:v>2.81872509960159E-8</c:v>
                </c:pt>
                <c:pt idx="173">
                  <c:v>2.80876494023904E-8</c:v>
                </c:pt>
                <c:pt idx="174">
                  <c:v>2.79083665338645E-8</c:v>
                </c:pt>
                <c:pt idx="175">
                  <c:v>2.76095617529881E-8</c:v>
                </c:pt>
                <c:pt idx="176">
                  <c:v>2.73705179282869E-8</c:v>
                </c:pt>
                <c:pt idx="177">
                  <c:v>2.76494023904383E-8</c:v>
                </c:pt>
                <c:pt idx="178">
                  <c:v>2.73505976095618E-8</c:v>
                </c:pt>
                <c:pt idx="179">
                  <c:v>2.68525896414343E-8</c:v>
                </c:pt>
                <c:pt idx="180">
                  <c:v>2.72111553784861E-8</c:v>
                </c:pt>
                <c:pt idx="181">
                  <c:v>2.6593625498008E-8</c:v>
                </c:pt>
                <c:pt idx="182">
                  <c:v>2.68326693227092E-8</c:v>
                </c:pt>
                <c:pt idx="183">
                  <c:v>2.68326693227092E-8</c:v>
                </c:pt>
                <c:pt idx="184">
                  <c:v>2.59561752988048E-8</c:v>
                </c:pt>
                <c:pt idx="185">
                  <c:v>2.65537848605578E-8</c:v>
                </c:pt>
                <c:pt idx="186">
                  <c:v>2.6195219123506E-8</c:v>
                </c:pt>
                <c:pt idx="187">
                  <c:v>2.62549800796813E-8</c:v>
                </c:pt>
                <c:pt idx="188">
                  <c:v>2.61354581673307E-8</c:v>
                </c:pt>
                <c:pt idx="189">
                  <c:v>2.55776892430279E-8</c:v>
                </c:pt>
                <c:pt idx="190">
                  <c:v>2.53386454183267E-8</c:v>
                </c:pt>
                <c:pt idx="191">
                  <c:v>2.53585657370518E-8</c:v>
                </c:pt>
                <c:pt idx="192">
                  <c:v>2.46812749003984E-8</c:v>
                </c:pt>
                <c:pt idx="193">
                  <c:v>2.50597609561753E-8</c:v>
                </c:pt>
                <c:pt idx="194">
                  <c:v>2.47211155378486E-8</c:v>
                </c:pt>
                <c:pt idx="195">
                  <c:v>2.45219123505976E-8</c:v>
                </c:pt>
                <c:pt idx="196">
                  <c:v>2.40239043824701E-8</c:v>
                </c:pt>
                <c:pt idx="197">
                  <c:v>2.41235059760956E-8</c:v>
                </c:pt>
                <c:pt idx="198">
                  <c:v>2.39641434262948E-8</c:v>
                </c:pt>
                <c:pt idx="199">
                  <c:v>2.37051792828685E-8</c:v>
                </c:pt>
              </c:numCache>
            </c:numRef>
          </c:yVal>
        </c:ser>
        <c:axId val="615840888"/>
        <c:axId val="615749016"/>
      </c:scatterChart>
      <c:valAx>
        <c:axId val="615840888"/>
        <c:scaling>
          <c:logBase val="10.0"/>
          <c:orientation val="minMax"/>
          <c:max val="100.0"/>
          <c:min val="0.1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pumping time [hours]</a:t>
                </a:r>
              </a:p>
            </c:rich>
          </c:tx>
          <c:layout>
            <c:manualLayout>
              <c:xMode val="edge"/>
              <c:yMode val="edge"/>
              <c:x val="0.33518888263967"/>
              <c:y val="0.958637846192564"/>
            </c:manualLayout>
          </c:layout>
          <c:spPr>
            <a:noFill/>
            <a:ln w="25400">
              <a:noFill/>
            </a:ln>
          </c:spPr>
        </c:title>
        <c:numFmt formatCode="@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615749016"/>
        <c:crossesAt val="1.0E-9"/>
        <c:crossBetween val="midCat"/>
        <c:majorUnit val="10.0"/>
        <c:minorUnit val="10.0"/>
      </c:valAx>
      <c:valAx>
        <c:axId val="615749016"/>
        <c:scaling>
          <c:logBase val="10.0"/>
          <c:orientation val="minMax"/>
          <c:max val="0.0001"/>
          <c:min val="1.0E-9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outgassing rate [Pa m3 s-1 m-2]</a:t>
                </a:r>
              </a:p>
            </c:rich>
          </c:tx>
          <c:layout>
            <c:manualLayout>
              <c:xMode val="edge"/>
              <c:yMode val="edge"/>
              <c:x val="0.0"/>
              <c:y val="0.211693739219326"/>
            </c:manualLayout>
          </c:layout>
          <c:spPr>
            <a:noFill/>
            <a:ln w="25400">
              <a:noFill/>
            </a:ln>
          </c:spPr>
        </c:title>
        <c:numFmt formatCode="0.E+0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615840888"/>
        <c:crossesAt val="0.1"/>
        <c:crossBetween val="midCat"/>
        <c:majorUnit val="10.0"/>
        <c:minorUnit val="10.0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0757534618518"/>
          <c:y val="0.0792448443338921"/>
          <c:w val="0.776898814372341"/>
          <c:h val="0.21135626475884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j-lt"/>
          <a:ea typeface="Helvetica"/>
          <a:cs typeface="Helvetica"/>
        </a:defRPr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>
        <c:manualLayout>
          <c:layoutTarget val="inner"/>
          <c:xMode val="edge"/>
          <c:yMode val="edge"/>
          <c:x val="0.142283107468709"/>
          <c:y val="0.106250701751861"/>
          <c:w val="0.787947042333994"/>
          <c:h val="0.804388576199456"/>
        </c:manualLayout>
      </c:layout>
      <c:scatterChart>
        <c:scatterStyle val="lineMarker"/>
        <c:ser>
          <c:idx val="0"/>
          <c:order val="0"/>
          <c:tx>
            <c:strRef>
              <c:f>'ポリエステルフィルムデータ (3)'!$B$1</c:f>
              <c:strCache>
                <c:ptCount val="1"/>
                <c:pt idx="0">
                  <c:v>KFP-9B08_1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4F81BD"/>
              </a:solidFill>
              <a:ln w="9525">
                <a:noFill/>
              </a:ln>
            </c:spPr>
          </c:marker>
          <c:xVal>
            <c:numRef>
              <c:f>'ポリエステルフィルムデータ (3)'!$A$2:$A$1194</c:f>
              <c:numCache>
                <c:formatCode>0.00E+00</c:formatCode>
                <c:ptCount val="1193"/>
                <c:pt idx="0">
                  <c:v>0.0</c:v>
                </c:pt>
                <c:pt idx="1">
                  <c:v>0.01667</c:v>
                </c:pt>
                <c:pt idx="2">
                  <c:v>0.03333</c:v>
                </c:pt>
                <c:pt idx="3">
                  <c:v>0.05</c:v>
                </c:pt>
                <c:pt idx="4">
                  <c:v>0.06667</c:v>
                </c:pt>
                <c:pt idx="5">
                  <c:v>0.08333</c:v>
                </c:pt>
                <c:pt idx="6">
                  <c:v>0.1</c:v>
                </c:pt>
                <c:pt idx="7">
                  <c:v>0.1167</c:v>
                </c:pt>
                <c:pt idx="8">
                  <c:v>0.1333</c:v>
                </c:pt>
                <c:pt idx="9">
                  <c:v>0.15</c:v>
                </c:pt>
                <c:pt idx="10">
                  <c:v>0.1667</c:v>
                </c:pt>
                <c:pt idx="11">
                  <c:v>0.1833</c:v>
                </c:pt>
                <c:pt idx="12">
                  <c:v>0.2</c:v>
                </c:pt>
                <c:pt idx="13">
                  <c:v>0.2167</c:v>
                </c:pt>
                <c:pt idx="14">
                  <c:v>0.2333</c:v>
                </c:pt>
                <c:pt idx="15">
                  <c:v>0.25</c:v>
                </c:pt>
                <c:pt idx="16">
                  <c:v>0.2667</c:v>
                </c:pt>
                <c:pt idx="17">
                  <c:v>0.2833</c:v>
                </c:pt>
                <c:pt idx="18">
                  <c:v>0.3</c:v>
                </c:pt>
                <c:pt idx="19">
                  <c:v>0.3167</c:v>
                </c:pt>
                <c:pt idx="20">
                  <c:v>0.3333</c:v>
                </c:pt>
                <c:pt idx="21">
                  <c:v>0.35</c:v>
                </c:pt>
                <c:pt idx="22">
                  <c:v>0.3667</c:v>
                </c:pt>
                <c:pt idx="23">
                  <c:v>0.3833</c:v>
                </c:pt>
                <c:pt idx="24">
                  <c:v>0.4</c:v>
                </c:pt>
                <c:pt idx="25">
                  <c:v>0.4167</c:v>
                </c:pt>
                <c:pt idx="26">
                  <c:v>0.4333</c:v>
                </c:pt>
                <c:pt idx="27">
                  <c:v>0.45</c:v>
                </c:pt>
                <c:pt idx="28">
                  <c:v>0.4667</c:v>
                </c:pt>
                <c:pt idx="29">
                  <c:v>0.4833</c:v>
                </c:pt>
                <c:pt idx="30">
                  <c:v>0.5</c:v>
                </c:pt>
                <c:pt idx="31">
                  <c:v>0.5167</c:v>
                </c:pt>
                <c:pt idx="32">
                  <c:v>0.5333</c:v>
                </c:pt>
                <c:pt idx="33">
                  <c:v>0.55</c:v>
                </c:pt>
                <c:pt idx="34">
                  <c:v>0.5667</c:v>
                </c:pt>
                <c:pt idx="35">
                  <c:v>0.5833</c:v>
                </c:pt>
                <c:pt idx="36">
                  <c:v>0.6</c:v>
                </c:pt>
                <c:pt idx="37">
                  <c:v>0.6167</c:v>
                </c:pt>
                <c:pt idx="38">
                  <c:v>0.6333</c:v>
                </c:pt>
                <c:pt idx="39">
                  <c:v>0.65</c:v>
                </c:pt>
                <c:pt idx="40">
                  <c:v>0.6667</c:v>
                </c:pt>
                <c:pt idx="41">
                  <c:v>0.6833</c:v>
                </c:pt>
                <c:pt idx="42">
                  <c:v>0.7</c:v>
                </c:pt>
                <c:pt idx="43">
                  <c:v>0.7167</c:v>
                </c:pt>
                <c:pt idx="44">
                  <c:v>0.7333</c:v>
                </c:pt>
                <c:pt idx="45">
                  <c:v>0.75</c:v>
                </c:pt>
                <c:pt idx="46">
                  <c:v>0.7667</c:v>
                </c:pt>
                <c:pt idx="47">
                  <c:v>0.7833</c:v>
                </c:pt>
                <c:pt idx="48">
                  <c:v>0.8</c:v>
                </c:pt>
                <c:pt idx="49">
                  <c:v>0.8167</c:v>
                </c:pt>
                <c:pt idx="50">
                  <c:v>0.8333</c:v>
                </c:pt>
                <c:pt idx="51">
                  <c:v>0.85</c:v>
                </c:pt>
                <c:pt idx="52">
                  <c:v>0.8667</c:v>
                </c:pt>
                <c:pt idx="53">
                  <c:v>0.8833</c:v>
                </c:pt>
                <c:pt idx="54">
                  <c:v>0.9</c:v>
                </c:pt>
                <c:pt idx="55">
                  <c:v>0.9167</c:v>
                </c:pt>
                <c:pt idx="56">
                  <c:v>0.9333</c:v>
                </c:pt>
                <c:pt idx="57">
                  <c:v>0.95</c:v>
                </c:pt>
                <c:pt idx="58">
                  <c:v>0.9667</c:v>
                </c:pt>
                <c:pt idx="59">
                  <c:v>0.9833</c:v>
                </c:pt>
                <c:pt idx="60">
                  <c:v>1.0</c:v>
                </c:pt>
                <c:pt idx="61">
                  <c:v>1.017</c:v>
                </c:pt>
                <c:pt idx="62">
                  <c:v>1.033</c:v>
                </c:pt>
                <c:pt idx="63">
                  <c:v>1.05</c:v>
                </c:pt>
                <c:pt idx="64">
                  <c:v>1.067</c:v>
                </c:pt>
                <c:pt idx="65">
                  <c:v>1.083</c:v>
                </c:pt>
                <c:pt idx="66">
                  <c:v>1.1</c:v>
                </c:pt>
                <c:pt idx="67">
                  <c:v>1.117</c:v>
                </c:pt>
                <c:pt idx="68">
                  <c:v>1.133</c:v>
                </c:pt>
                <c:pt idx="69">
                  <c:v>1.15</c:v>
                </c:pt>
                <c:pt idx="70">
                  <c:v>1.167</c:v>
                </c:pt>
                <c:pt idx="71">
                  <c:v>1.183</c:v>
                </c:pt>
                <c:pt idx="72">
                  <c:v>1.2</c:v>
                </c:pt>
                <c:pt idx="73">
                  <c:v>1.217</c:v>
                </c:pt>
                <c:pt idx="74">
                  <c:v>1.233</c:v>
                </c:pt>
                <c:pt idx="75">
                  <c:v>1.25</c:v>
                </c:pt>
                <c:pt idx="76">
                  <c:v>1.267</c:v>
                </c:pt>
                <c:pt idx="77">
                  <c:v>1.283</c:v>
                </c:pt>
                <c:pt idx="78">
                  <c:v>1.3</c:v>
                </c:pt>
                <c:pt idx="79">
                  <c:v>1.317</c:v>
                </c:pt>
                <c:pt idx="80">
                  <c:v>1.333</c:v>
                </c:pt>
                <c:pt idx="81">
                  <c:v>1.35</c:v>
                </c:pt>
                <c:pt idx="82">
                  <c:v>1.367</c:v>
                </c:pt>
                <c:pt idx="83">
                  <c:v>1.383</c:v>
                </c:pt>
                <c:pt idx="84">
                  <c:v>1.4</c:v>
                </c:pt>
                <c:pt idx="85">
                  <c:v>1.417</c:v>
                </c:pt>
                <c:pt idx="86">
                  <c:v>1.433</c:v>
                </c:pt>
                <c:pt idx="87">
                  <c:v>1.45</c:v>
                </c:pt>
                <c:pt idx="88">
                  <c:v>1.467</c:v>
                </c:pt>
                <c:pt idx="89">
                  <c:v>1.483</c:v>
                </c:pt>
                <c:pt idx="90">
                  <c:v>1.5</c:v>
                </c:pt>
                <c:pt idx="91">
                  <c:v>1.517</c:v>
                </c:pt>
                <c:pt idx="92">
                  <c:v>1.533</c:v>
                </c:pt>
                <c:pt idx="93">
                  <c:v>1.55</c:v>
                </c:pt>
                <c:pt idx="94">
                  <c:v>1.567</c:v>
                </c:pt>
                <c:pt idx="95">
                  <c:v>1.583</c:v>
                </c:pt>
                <c:pt idx="96">
                  <c:v>1.6</c:v>
                </c:pt>
                <c:pt idx="97">
                  <c:v>1.617</c:v>
                </c:pt>
                <c:pt idx="98">
                  <c:v>1.633</c:v>
                </c:pt>
                <c:pt idx="99">
                  <c:v>1.65</c:v>
                </c:pt>
                <c:pt idx="100">
                  <c:v>1.667</c:v>
                </c:pt>
                <c:pt idx="101">
                  <c:v>1.683</c:v>
                </c:pt>
                <c:pt idx="102">
                  <c:v>1.7</c:v>
                </c:pt>
                <c:pt idx="103">
                  <c:v>1.717</c:v>
                </c:pt>
                <c:pt idx="104">
                  <c:v>1.733</c:v>
                </c:pt>
                <c:pt idx="105">
                  <c:v>1.75</c:v>
                </c:pt>
                <c:pt idx="106">
                  <c:v>1.767</c:v>
                </c:pt>
                <c:pt idx="107">
                  <c:v>1.783</c:v>
                </c:pt>
                <c:pt idx="108">
                  <c:v>1.8</c:v>
                </c:pt>
                <c:pt idx="109">
                  <c:v>1.817</c:v>
                </c:pt>
                <c:pt idx="110">
                  <c:v>1.833</c:v>
                </c:pt>
                <c:pt idx="111">
                  <c:v>1.85</c:v>
                </c:pt>
                <c:pt idx="112">
                  <c:v>1.867</c:v>
                </c:pt>
                <c:pt idx="113">
                  <c:v>1.883</c:v>
                </c:pt>
                <c:pt idx="114">
                  <c:v>1.9</c:v>
                </c:pt>
                <c:pt idx="115">
                  <c:v>1.917</c:v>
                </c:pt>
                <c:pt idx="116">
                  <c:v>1.933</c:v>
                </c:pt>
                <c:pt idx="117">
                  <c:v>1.95</c:v>
                </c:pt>
                <c:pt idx="118">
                  <c:v>1.967</c:v>
                </c:pt>
                <c:pt idx="119">
                  <c:v>1.983</c:v>
                </c:pt>
                <c:pt idx="120">
                  <c:v>2.0</c:v>
                </c:pt>
                <c:pt idx="121">
                  <c:v>2.017</c:v>
                </c:pt>
                <c:pt idx="122">
                  <c:v>2.033</c:v>
                </c:pt>
                <c:pt idx="123">
                  <c:v>2.05</c:v>
                </c:pt>
                <c:pt idx="124">
                  <c:v>2.067</c:v>
                </c:pt>
                <c:pt idx="125">
                  <c:v>2.083</c:v>
                </c:pt>
                <c:pt idx="126">
                  <c:v>2.1</c:v>
                </c:pt>
                <c:pt idx="127">
                  <c:v>2.117</c:v>
                </c:pt>
                <c:pt idx="128">
                  <c:v>2.133</c:v>
                </c:pt>
                <c:pt idx="129">
                  <c:v>2.15</c:v>
                </c:pt>
                <c:pt idx="130">
                  <c:v>2.167</c:v>
                </c:pt>
                <c:pt idx="131">
                  <c:v>2.183</c:v>
                </c:pt>
                <c:pt idx="132">
                  <c:v>2.2</c:v>
                </c:pt>
                <c:pt idx="133">
                  <c:v>2.217</c:v>
                </c:pt>
                <c:pt idx="134">
                  <c:v>2.233</c:v>
                </c:pt>
                <c:pt idx="135">
                  <c:v>2.25</c:v>
                </c:pt>
                <c:pt idx="136">
                  <c:v>2.267</c:v>
                </c:pt>
                <c:pt idx="137">
                  <c:v>2.283</c:v>
                </c:pt>
                <c:pt idx="138">
                  <c:v>2.3</c:v>
                </c:pt>
                <c:pt idx="139">
                  <c:v>2.317</c:v>
                </c:pt>
                <c:pt idx="140">
                  <c:v>2.333</c:v>
                </c:pt>
                <c:pt idx="141">
                  <c:v>2.35</c:v>
                </c:pt>
                <c:pt idx="142">
                  <c:v>2.367</c:v>
                </c:pt>
                <c:pt idx="143">
                  <c:v>2.383</c:v>
                </c:pt>
                <c:pt idx="144">
                  <c:v>2.4</c:v>
                </c:pt>
                <c:pt idx="145">
                  <c:v>2.417</c:v>
                </c:pt>
                <c:pt idx="146">
                  <c:v>2.433</c:v>
                </c:pt>
                <c:pt idx="147">
                  <c:v>2.45</c:v>
                </c:pt>
                <c:pt idx="148">
                  <c:v>2.467</c:v>
                </c:pt>
                <c:pt idx="149">
                  <c:v>2.483</c:v>
                </c:pt>
                <c:pt idx="150">
                  <c:v>2.5</c:v>
                </c:pt>
                <c:pt idx="151">
                  <c:v>2.517</c:v>
                </c:pt>
                <c:pt idx="152">
                  <c:v>2.533</c:v>
                </c:pt>
                <c:pt idx="153">
                  <c:v>2.55</c:v>
                </c:pt>
                <c:pt idx="154">
                  <c:v>2.567</c:v>
                </c:pt>
                <c:pt idx="155">
                  <c:v>2.583</c:v>
                </c:pt>
                <c:pt idx="156">
                  <c:v>2.6</c:v>
                </c:pt>
                <c:pt idx="157">
                  <c:v>2.617</c:v>
                </c:pt>
                <c:pt idx="158">
                  <c:v>2.633</c:v>
                </c:pt>
                <c:pt idx="159">
                  <c:v>2.65</c:v>
                </c:pt>
                <c:pt idx="160">
                  <c:v>2.667</c:v>
                </c:pt>
                <c:pt idx="161">
                  <c:v>2.683</c:v>
                </c:pt>
                <c:pt idx="162">
                  <c:v>2.7</c:v>
                </c:pt>
                <c:pt idx="163">
                  <c:v>2.717</c:v>
                </c:pt>
                <c:pt idx="164">
                  <c:v>2.733</c:v>
                </c:pt>
                <c:pt idx="165">
                  <c:v>2.75</c:v>
                </c:pt>
                <c:pt idx="166">
                  <c:v>2.767</c:v>
                </c:pt>
                <c:pt idx="167">
                  <c:v>2.783</c:v>
                </c:pt>
                <c:pt idx="168">
                  <c:v>2.8</c:v>
                </c:pt>
                <c:pt idx="169">
                  <c:v>2.817</c:v>
                </c:pt>
                <c:pt idx="170">
                  <c:v>2.833</c:v>
                </c:pt>
                <c:pt idx="171">
                  <c:v>2.85</c:v>
                </c:pt>
                <c:pt idx="172">
                  <c:v>2.867</c:v>
                </c:pt>
                <c:pt idx="173">
                  <c:v>2.883</c:v>
                </c:pt>
                <c:pt idx="174">
                  <c:v>2.9</c:v>
                </c:pt>
                <c:pt idx="175">
                  <c:v>2.917</c:v>
                </c:pt>
                <c:pt idx="176">
                  <c:v>2.933</c:v>
                </c:pt>
                <c:pt idx="177">
                  <c:v>2.95</c:v>
                </c:pt>
                <c:pt idx="178">
                  <c:v>2.967</c:v>
                </c:pt>
                <c:pt idx="179">
                  <c:v>2.983</c:v>
                </c:pt>
                <c:pt idx="180">
                  <c:v>3.0</c:v>
                </c:pt>
                <c:pt idx="181">
                  <c:v>3.017</c:v>
                </c:pt>
                <c:pt idx="182">
                  <c:v>3.033</c:v>
                </c:pt>
                <c:pt idx="183">
                  <c:v>3.05</c:v>
                </c:pt>
                <c:pt idx="184">
                  <c:v>3.067</c:v>
                </c:pt>
                <c:pt idx="185">
                  <c:v>3.083</c:v>
                </c:pt>
                <c:pt idx="186">
                  <c:v>3.1</c:v>
                </c:pt>
                <c:pt idx="187">
                  <c:v>3.117</c:v>
                </c:pt>
                <c:pt idx="188">
                  <c:v>3.133</c:v>
                </c:pt>
                <c:pt idx="189">
                  <c:v>3.15</c:v>
                </c:pt>
                <c:pt idx="190">
                  <c:v>3.167</c:v>
                </c:pt>
                <c:pt idx="191">
                  <c:v>3.183</c:v>
                </c:pt>
                <c:pt idx="192">
                  <c:v>3.2</c:v>
                </c:pt>
                <c:pt idx="193">
                  <c:v>3.217</c:v>
                </c:pt>
                <c:pt idx="194">
                  <c:v>3.233</c:v>
                </c:pt>
                <c:pt idx="195">
                  <c:v>3.25</c:v>
                </c:pt>
                <c:pt idx="196">
                  <c:v>3.267</c:v>
                </c:pt>
                <c:pt idx="197">
                  <c:v>3.283</c:v>
                </c:pt>
                <c:pt idx="198">
                  <c:v>3.3</c:v>
                </c:pt>
                <c:pt idx="199">
                  <c:v>3.317</c:v>
                </c:pt>
                <c:pt idx="200">
                  <c:v>3.333</c:v>
                </c:pt>
                <c:pt idx="201">
                  <c:v>3.35</c:v>
                </c:pt>
                <c:pt idx="202">
                  <c:v>3.367</c:v>
                </c:pt>
                <c:pt idx="203">
                  <c:v>3.383</c:v>
                </c:pt>
                <c:pt idx="204">
                  <c:v>3.4</c:v>
                </c:pt>
                <c:pt idx="205">
                  <c:v>3.417</c:v>
                </c:pt>
                <c:pt idx="206">
                  <c:v>3.433</c:v>
                </c:pt>
                <c:pt idx="207">
                  <c:v>3.45</c:v>
                </c:pt>
                <c:pt idx="208">
                  <c:v>3.467</c:v>
                </c:pt>
                <c:pt idx="209">
                  <c:v>3.483</c:v>
                </c:pt>
                <c:pt idx="210">
                  <c:v>3.5</c:v>
                </c:pt>
                <c:pt idx="211">
                  <c:v>3.517</c:v>
                </c:pt>
                <c:pt idx="212">
                  <c:v>3.533</c:v>
                </c:pt>
                <c:pt idx="213">
                  <c:v>3.55</c:v>
                </c:pt>
                <c:pt idx="214">
                  <c:v>3.567</c:v>
                </c:pt>
                <c:pt idx="215">
                  <c:v>3.583</c:v>
                </c:pt>
                <c:pt idx="216">
                  <c:v>3.6</c:v>
                </c:pt>
                <c:pt idx="217">
                  <c:v>3.617</c:v>
                </c:pt>
                <c:pt idx="218">
                  <c:v>3.633</c:v>
                </c:pt>
                <c:pt idx="219">
                  <c:v>3.65</c:v>
                </c:pt>
                <c:pt idx="220">
                  <c:v>3.667</c:v>
                </c:pt>
                <c:pt idx="221">
                  <c:v>3.683</c:v>
                </c:pt>
                <c:pt idx="222">
                  <c:v>3.7</c:v>
                </c:pt>
                <c:pt idx="223">
                  <c:v>3.717</c:v>
                </c:pt>
                <c:pt idx="224">
                  <c:v>3.733</c:v>
                </c:pt>
                <c:pt idx="225">
                  <c:v>3.75</c:v>
                </c:pt>
                <c:pt idx="226">
                  <c:v>3.767</c:v>
                </c:pt>
                <c:pt idx="227">
                  <c:v>3.783</c:v>
                </c:pt>
                <c:pt idx="228">
                  <c:v>3.8</c:v>
                </c:pt>
                <c:pt idx="229">
                  <c:v>3.817</c:v>
                </c:pt>
                <c:pt idx="230">
                  <c:v>3.833</c:v>
                </c:pt>
                <c:pt idx="231">
                  <c:v>3.85</c:v>
                </c:pt>
                <c:pt idx="232">
                  <c:v>3.867</c:v>
                </c:pt>
                <c:pt idx="233">
                  <c:v>3.883</c:v>
                </c:pt>
                <c:pt idx="234">
                  <c:v>3.9</c:v>
                </c:pt>
                <c:pt idx="235">
                  <c:v>3.917</c:v>
                </c:pt>
                <c:pt idx="236">
                  <c:v>3.933</c:v>
                </c:pt>
                <c:pt idx="237">
                  <c:v>3.95</c:v>
                </c:pt>
                <c:pt idx="238">
                  <c:v>3.967</c:v>
                </c:pt>
                <c:pt idx="239">
                  <c:v>3.983</c:v>
                </c:pt>
                <c:pt idx="240">
                  <c:v>4.0</c:v>
                </c:pt>
                <c:pt idx="241">
                  <c:v>4.016999999999999</c:v>
                </c:pt>
                <c:pt idx="242">
                  <c:v>4.033</c:v>
                </c:pt>
                <c:pt idx="243">
                  <c:v>4.05</c:v>
                </c:pt>
                <c:pt idx="244">
                  <c:v>4.066999999999998</c:v>
                </c:pt>
                <c:pt idx="245">
                  <c:v>4.083</c:v>
                </c:pt>
                <c:pt idx="246">
                  <c:v>4.1</c:v>
                </c:pt>
                <c:pt idx="247">
                  <c:v>4.116999999999998</c:v>
                </c:pt>
                <c:pt idx="248">
                  <c:v>4.133</c:v>
                </c:pt>
                <c:pt idx="249">
                  <c:v>4.149999999999999</c:v>
                </c:pt>
                <c:pt idx="250">
                  <c:v>4.166999999999998</c:v>
                </c:pt>
                <c:pt idx="251">
                  <c:v>4.183</c:v>
                </c:pt>
                <c:pt idx="252">
                  <c:v>4.2</c:v>
                </c:pt>
                <c:pt idx="253">
                  <c:v>4.217</c:v>
                </c:pt>
                <c:pt idx="254">
                  <c:v>4.233</c:v>
                </c:pt>
                <c:pt idx="255">
                  <c:v>4.25</c:v>
                </c:pt>
                <c:pt idx="256">
                  <c:v>4.266999999999999</c:v>
                </c:pt>
                <c:pt idx="257">
                  <c:v>4.283</c:v>
                </c:pt>
                <c:pt idx="258">
                  <c:v>4.3</c:v>
                </c:pt>
                <c:pt idx="259">
                  <c:v>4.316999999999998</c:v>
                </c:pt>
                <c:pt idx="260">
                  <c:v>4.333</c:v>
                </c:pt>
                <c:pt idx="261">
                  <c:v>4.35</c:v>
                </c:pt>
                <c:pt idx="262">
                  <c:v>4.366999999999998</c:v>
                </c:pt>
                <c:pt idx="263">
                  <c:v>4.383</c:v>
                </c:pt>
                <c:pt idx="264">
                  <c:v>4.4</c:v>
                </c:pt>
                <c:pt idx="265">
                  <c:v>4.417</c:v>
                </c:pt>
                <c:pt idx="266">
                  <c:v>4.433</c:v>
                </c:pt>
                <c:pt idx="267">
                  <c:v>4.45</c:v>
                </c:pt>
                <c:pt idx="268">
                  <c:v>4.467</c:v>
                </c:pt>
                <c:pt idx="269">
                  <c:v>4.483</c:v>
                </c:pt>
                <c:pt idx="270">
                  <c:v>4.5</c:v>
                </c:pt>
                <c:pt idx="271">
                  <c:v>4.516999999999999</c:v>
                </c:pt>
                <c:pt idx="272">
                  <c:v>4.533</c:v>
                </c:pt>
                <c:pt idx="273">
                  <c:v>4.55</c:v>
                </c:pt>
                <c:pt idx="274">
                  <c:v>4.566999999999998</c:v>
                </c:pt>
                <c:pt idx="275">
                  <c:v>4.583</c:v>
                </c:pt>
                <c:pt idx="276">
                  <c:v>4.6</c:v>
                </c:pt>
                <c:pt idx="277">
                  <c:v>4.616999999999998</c:v>
                </c:pt>
                <c:pt idx="278">
                  <c:v>4.633</c:v>
                </c:pt>
                <c:pt idx="279">
                  <c:v>4.649999999999998</c:v>
                </c:pt>
                <c:pt idx="280">
                  <c:v>4.666999999999998</c:v>
                </c:pt>
                <c:pt idx="281">
                  <c:v>4.683</c:v>
                </c:pt>
                <c:pt idx="282">
                  <c:v>4.7</c:v>
                </c:pt>
                <c:pt idx="283">
                  <c:v>4.717</c:v>
                </c:pt>
                <c:pt idx="284">
                  <c:v>4.733</c:v>
                </c:pt>
                <c:pt idx="285">
                  <c:v>4.75</c:v>
                </c:pt>
                <c:pt idx="286">
                  <c:v>4.766999999999998</c:v>
                </c:pt>
                <c:pt idx="287">
                  <c:v>4.783</c:v>
                </c:pt>
                <c:pt idx="288">
                  <c:v>4.8</c:v>
                </c:pt>
                <c:pt idx="289">
                  <c:v>4.816999999999998</c:v>
                </c:pt>
                <c:pt idx="290">
                  <c:v>4.833</c:v>
                </c:pt>
                <c:pt idx="291">
                  <c:v>4.85</c:v>
                </c:pt>
                <c:pt idx="292">
                  <c:v>4.866999999999998</c:v>
                </c:pt>
                <c:pt idx="293">
                  <c:v>4.883</c:v>
                </c:pt>
                <c:pt idx="294">
                  <c:v>4.9</c:v>
                </c:pt>
                <c:pt idx="295">
                  <c:v>4.917</c:v>
                </c:pt>
                <c:pt idx="296">
                  <c:v>4.933</c:v>
                </c:pt>
                <c:pt idx="297">
                  <c:v>4.95</c:v>
                </c:pt>
                <c:pt idx="298">
                  <c:v>4.967</c:v>
                </c:pt>
                <c:pt idx="299">
                  <c:v>4.983</c:v>
                </c:pt>
                <c:pt idx="300">
                  <c:v>5.0</c:v>
                </c:pt>
                <c:pt idx="301">
                  <c:v>5.016999999999999</c:v>
                </c:pt>
                <c:pt idx="302">
                  <c:v>5.033</c:v>
                </c:pt>
                <c:pt idx="303">
                  <c:v>5.05</c:v>
                </c:pt>
                <c:pt idx="304">
                  <c:v>5.066999999999998</c:v>
                </c:pt>
                <c:pt idx="305">
                  <c:v>5.083</c:v>
                </c:pt>
                <c:pt idx="306">
                  <c:v>5.1</c:v>
                </c:pt>
                <c:pt idx="307">
                  <c:v>5.116999999999998</c:v>
                </c:pt>
                <c:pt idx="308">
                  <c:v>5.133</c:v>
                </c:pt>
                <c:pt idx="309">
                  <c:v>5.149999999999999</c:v>
                </c:pt>
                <c:pt idx="310">
                  <c:v>5.166999999999998</c:v>
                </c:pt>
                <c:pt idx="311">
                  <c:v>5.183</c:v>
                </c:pt>
                <c:pt idx="312">
                  <c:v>5.2</c:v>
                </c:pt>
                <c:pt idx="313">
                  <c:v>5.217</c:v>
                </c:pt>
                <c:pt idx="314">
                  <c:v>5.233</c:v>
                </c:pt>
                <c:pt idx="315">
                  <c:v>5.25</c:v>
                </c:pt>
                <c:pt idx="316">
                  <c:v>5.266999999999999</c:v>
                </c:pt>
                <c:pt idx="317">
                  <c:v>5.283</c:v>
                </c:pt>
                <c:pt idx="318">
                  <c:v>5.3</c:v>
                </c:pt>
                <c:pt idx="319">
                  <c:v>5.316999999999998</c:v>
                </c:pt>
                <c:pt idx="320">
                  <c:v>5.333</c:v>
                </c:pt>
                <c:pt idx="321">
                  <c:v>5.35</c:v>
                </c:pt>
                <c:pt idx="322">
                  <c:v>5.366999999999998</c:v>
                </c:pt>
                <c:pt idx="323">
                  <c:v>5.383</c:v>
                </c:pt>
                <c:pt idx="324">
                  <c:v>5.4</c:v>
                </c:pt>
                <c:pt idx="325">
                  <c:v>5.417</c:v>
                </c:pt>
                <c:pt idx="326">
                  <c:v>5.433</c:v>
                </c:pt>
                <c:pt idx="327">
                  <c:v>5.45</c:v>
                </c:pt>
                <c:pt idx="328">
                  <c:v>5.467</c:v>
                </c:pt>
                <c:pt idx="329">
                  <c:v>5.483</c:v>
                </c:pt>
                <c:pt idx="330">
                  <c:v>5.5</c:v>
                </c:pt>
                <c:pt idx="331">
                  <c:v>5.516999999999999</c:v>
                </c:pt>
                <c:pt idx="332">
                  <c:v>5.533</c:v>
                </c:pt>
                <c:pt idx="333">
                  <c:v>5.55</c:v>
                </c:pt>
                <c:pt idx="334">
                  <c:v>5.566999999999998</c:v>
                </c:pt>
                <c:pt idx="335">
                  <c:v>5.583</c:v>
                </c:pt>
                <c:pt idx="336">
                  <c:v>5.6</c:v>
                </c:pt>
                <c:pt idx="337">
                  <c:v>5.616999999999998</c:v>
                </c:pt>
                <c:pt idx="338">
                  <c:v>5.633</c:v>
                </c:pt>
                <c:pt idx="339">
                  <c:v>5.649999999999998</c:v>
                </c:pt>
                <c:pt idx="340">
                  <c:v>5.666999999999998</c:v>
                </c:pt>
                <c:pt idx="341">
                  <c:v>5.683</c:v>
                </c:pt>
                <c:pt idx="342">
                  <c:v>5.7</c:v>
                </c:pt>
                <c:pt idx="343">
                  <c:v>5.717</c:v>
                </c:pt>
                <c:pt idx="344">
                  <c:v>5.733</c:v>
                </c:pt>
                <c:pt idx="345">
                  <c:v>5.75</c:v>
                </c:pt>
                <c:pt idx="346">
                  <c:v>5.766999999999998</c:v>
                </c:pt>
                <c:pt idx="347">
                  <c:v>5.783</c:v>
                </c:pt>
                <c:pt idx="348">
                  <c:v>5.8</c:v>
                </c:pt>
                <c:pt idx="349">
                  <c:v>5.816999999999998</c:v>
                </c:pt>
                <c:pt idx="350">
                  <c:v>5.833</c:v>
                </c:pt>
                <c:pt idx="351">
                  <c:v>5.85</c:v>
                </c:pt>
                <c:pt idx="352">
                  <c:v>5.866999999999998</c:v>
                </c:pt>
                <c:pt idx="353">
                  <c:v>5.883</c:v>
                </c:pt>
                <c:pt idx="354">
                  <c:v>5.9</c:v>
                </c:pt>
                <c:pt idx="355">
                  <c:v>5.917</c:v>
                </c:pt>
                <c:pt idx="356">
                  <c:v>5.933</c:v>
                </c:pt>
                <c:pt idx="357">
                  <c:v>5.95</c:v>
                </c:pt>
                <c:pt idx="358">
                  <c:v>5.967</c:v>
                </c:pt>
                <c:pt idx="359">
                  <c:v>5.983</c:v>
                </c:pt>
                <c:pt idx="360">
                  <c:v>6.0</c:v>
                </c:pt>
                <c:pt idx="361">
                  <c:v>6.016999999999999</c:v>
                </c:pt>
                <c:pt idx="362">
                  <c:v>6.033</c:v>
                </c:pt>
                <c:pt idx="363">
                  <c:v>6.05</c:v>
                </c:pt>
                <c:pt idx="364">
                  <c:v>6.066999999999998</c:v>
                </c:pt>
                <c:pt idx="365">
                  <c:v>6.083</c:v>
                </c:pt>
                <c:pt idx="366">
                  <c:v>6.1</c:v>
                </c:pt>
                <c:pt idx="367">
                  <c:v>6.116999999999998</c:v>
                </c:pt>
                <c:pt idx="368">
                  <c:v>6.133</c:v>
                </c:pt>
                <c:pt idx="369">
                  <c:v>6.149999999999999</c:v>
                </c:pt>
                <c:pt idx="370">
                  <c:v>6.166999999999998</c:v>
                </c:pt>
                <c:pt idx="371">
                  <c:v>6.183</c:v>
                </c:pt>
                <c:pt idx="372">
                  <c:v>6.2</c:v>
                </c:pt>
                <c:pt idx="373">
                  <c:v>6.217</c:v>
                </c:pt>
                <c:pt idx="374">
                  <c:v>6.233</c:v>
                </c:pt>
                <c:pt idx="375">
                  <c:v>6.25</c:v>
                </c:pt>
                <c:pt idx="376">
                  <c:v>6.266999999999999</c:v>
                </c:pt>
                <c:pt idx="377">
                  <c:v>6.283</c:v>
                </c:pt>
                <c:pt idx="378">
                  <c:v>6.3</c:v>
                </c:pt>
                <c:pt idx="379">
                  <c:v>6.316999999999998</c:v>
                </c:pt>
                <c:pt idx="380">
                  <c:v>6.333</c:v>
                </c:pt>
                <c:pt idx="381">
                  <c:v>6.35</c:v>
                </c:pt>
                <c:pt idx="382">
                  <c:v>6.366999999999998</c:v>
                </c:pt>
                <c:pt idx="383">
                  <c:v>6.383</c:v>
                </c:pt>
                <c:pt idx="384">
                  <c:v>6.4</c:v>
                </c:pt>
                <c:pt idx="385">
                  <c:v>6.417</c:v>
                </c:pt>
                <c:pt idx="386">
                  <c:v>6.433</c:v>
                </c:pt>
                <c:pt idx="387">
                  <c:v>6.45</c:v>
                </c:pt>
                <c:pt idx="388">
                  <c:v>6.467</c:v>
                </c:pt>
                <c:pt idx="389">
                  <c:v>6.483</c:v>
                </c:pt>
                <c:pt idx="390">
                  <c:v>6.5</c:v>
                </c:pt>
                <c:pt idx="391">
                  <c:v>6.516999999999999</c:v>
                </c:pt>
                <c:pt idx="392">
                  <c:v>6.533</c:v>
                </c:pt>
                <c:pt idx="393">
                  <c:v>6.55</c:v>
                </c:pt>
                <c:pt idx="394">
                  <c:v>6.566999999999998</c:v>
                </c:pt>
                <c:pt idx="395">
                  <c:v>6.583</c:v>
                </c:pt>
                <c:pt idx="396">
                  <c:v>6.6</c:v>
                </c:pt>
                <c:pt idx="397">
                  <c:v>6.616999999999998</c:v>
                </c:pt>
                <c:pt idx="398">
                  <c:v>6.633</c:v>
                </c:pt>
                <c:pt idx="399">
                  <c:v>6.649999999999998</c:v>
                </c:pt>
                <c:pt idx="400">
                  <c:v>6.666999999999998</c:v>
                </c:pt>
                <c:pt idx="401">
                  <c:v>6.683</c:v>
                </c:pt>
                <c:pt idx="402">
                  <c:v>6.7</c:v>
                </c:pt>
                <c:pt idx="403">
                  <c:v>6.717</c:v>
                </c:pt>
                <c:pt idx="404">
                  <c:v>6.733</c:v>
                </c:pt>
                <c:pt idx="405">
                  <c:v>6.75</c:v>
                </c:pt>
                <c:pt idx="406">
                  <c:v>6.766999999999998</c:v>
                </c:pt>
                <c:pt idx="407">
                  <c:v>6.783</c:v>
                </c:pt>
                <c:pt idx="408">
                  <c:v>6.8</c:v>
                </c:pt>
                <c:pt idx="409">
                  <c:v>6.816999999999998</c:v>
                </c:pt>
                <c:pt idx="410">
                  <c:v>6.833</c:v>
                </c:pt>
                <c:pt idx="411">
                  <c:v>6.85</c:v>
                </c:pt>
                <c:pt idx="412">
                  <c:v>6.866999999999998</c:v>
                </c:pt>
                <c:pt idx="413">
                  <c:v>6.883</c:v>
                </c:pt>
                <c:pt idx="414">
                  <c:v>6.9</c:v>
                </c:pt>
                <c:pt idx="415">
                  <c:v>6.917</c:v>
                </c:pt>
                <c:pt idx="416">
                  <c:v>6.933</c:v>
                </c:pt>
                <c:pt idx="417">
                  <c:v>6.95</c:v>
                </c:pt>
                <c:pt idx="418">
                  <c:v>6.967</c:v>
                </c:pt>
                <c:pt idx="419">
                  <c:v>6.983</c:v>
                </c:pt>
                <c:pt idx="420">
                  <c:v>7.0</c:v>
                </c:pt>
                <c:pt idx="421">
                  <c:v>7.016999999999999</c:v>
                </c:pt>
                <c:pt idx="422">
                  <c:v>7.033</c:v>
                </c:pt>
                <c:pt idx="423">
                  <c:v>7.05</c:v>
                </c:pt>
                <c:pt idx="424">
                  <c:v>7.066999999999998</c:v>
                </c:pt>
                <c:pt idx="425">
                  <c:v>7.083</c:v>
                </c:pt>
                <c:pt idx="426">
                  <c:v>7.1</c:v>
                </c:pt>
                <c:pt idx="427">
                  <c:v>7.116999999999998</c:v>
                </c:pt>
                <c:pt idx="428">
                  <c:v>7.133</c:v>
                </c:pt>
                <c:pt idx="429">
                  <c:v>7.149999999999999</c:v>
                </c:pt>
                <c:pt idx="430">
                  <c:v>7.166999999999998</c:v>
                </c:pt>
                <c:pt idx="431">
                  <c:v>7.183</c:v>
                </c:pt>
                <c:pt idx="432">
                  <c:v>7.2</c:v>
                </c:pt>
                <c:pt idx="433">
                  <c:v>7.217</c:v>
                </c:pt>
                <c:pt idx="434">
                  <c:v>7.233</c:v>
                </c:pt>
                <c:pt idx="435">
                  <c:v>7.25</c:v>
                </c:pt>
                <c:pt idx="436">
                  <c:v>7.266999999999999</c:v>
                </c:pt>
                <c:pt idx="437">
                  <c:v>7.283</c:v>
                </c:pt>
                <c:pt idx="438">
                  <c:v>7.3</c:v>
                </c:pt>
                <c:pt idx="439">
                  <c:v>7.316999999999998</c:v>
                </c:pt>
                <c:pt idx="440">
                  <c:v>7.333</c:v>
                </c:pt>
                <c:pt idx="441">
                  <c:v>7.35</c:v>
                </c:pt>
                <c:pt idx="442">
                  <c:v>7.366999999999998</c:v>
                </c:pt>
                <c:pt idx="443">
                  <c:v>7.383</c:v>
                </c:pt>
                <c:pt idx="444">
                  <c:v>7.4</c:v>
                </c:pt>
                <c:pt idx="445">
                  <c:v>7.417</c:v>
                </c:pt>
                <c:pt idx="446">
                  <c:v>7.433</c:v>
                </c:pt>
                <c:pt idx="447">
                  <c:v>7.45</c:v>
                </c:pt>
                <c:pt idx="448">
                  <c:v>7.467</c:v>
                </c:pt>
                <c:pt idx="449">
                  <c:v>7.483</c:v>
                </c:pt>
                <c:pt idx="450">
                  <c:v>7.5</c:v>
                </c:pt>
                <c:pt idx="451">
                  <c:v>7.516999999999999</c:v>
                </c:pt>
                <c:pt idx="452">
                  <c:v>7.533</c:v>
                </c:pt>
                <c:pt idx="453">
                  <c:v>7.55</c:v>
                </c:pt>
                <c:pt idx="454">
                  <c:v>7.566999999999998</c:v>
                </c:pt>
                <c:pt idx="455">
                  <c:v>7.583</c:v>
                </c:pt>
                <c:pt idx="456">
                  <c:v>7.6</c:v>
                </c:pt>
                <c:pt idx="457">
                  <c:v>7.616999999999998</c:v>
                </c:pt>
                <c:pt idx="458">
                  <c:v>7.633</c:v>
                </c:pt>
                <c:pt idx="459">
                  <c:v>7.649999999999998</c:v>
                </c:pt>
                <c:pt idx="460">
                  <c:v>7.666999999999998</c:v>
                </c:pt>
                <c:pt idx="461">
                  <c:v>7.683</c:v>
                </c:pt>
                <c:pt idx="462">
                  <c:v>7.7</c:v>
                </c:pt>
                <c:pt idx="463">
                  <c:v>7.717</c:v>
                </c:pt>
                <c:pt idx="464">
                  <c:v>7.733</c:v>
                </c:pt>
                <c:pt idx="465">
                  <c:v>7.75</c:v>
                </c:pt>
                <c:pt idx="466">
                  <c:v>7.766999999999998</c:v>
                </c:pt>
                <c:pt idx="467">
                  <c:v>7.783</c:v>
                </c:pt>
                <c:pt idx="468">
                  <c:v>7.8</c:v>
                </c:pt>
                <c:pt idx="469">
                  <c:v>7.816999999999998</c:v>
                </c:pt>
                <c:pt idx="470">
                  <c:v>7.833</c:v>
                </c:pt>
                <c:pt idx="471">
                  <c:v>7.85</c:v>
                </c:pt>
                <c:pt idx="472">
                  <c:v>7.866999999999998</c:v>
                </c:pt>
                <c:pt idx="473">
                  <c:v>7.883</c:v>
                </c:pt>
                <c:pt idx="474">
                  <c:v>7.9</c:v>
                </c:pt>
                <c:pt idx="475">
                  <c:v>7.917</c:v>
                </c:pt>
                <c:pt idx="476">
                  <c:v>7.933</c:v>
                </c:pt>
                <c:pt idx="477">
                  <c:v>7.95</c:v>
                </c:pt>
                <c:pt idx="478">
                  <c:v>7.967</c:v>
                </c:pt>
                <c:pt idx="479">
                  <c:v>7.983</c:v>
                </c:pt>
                <c:pt idx="480">
                  <c:v>8.0</c:v>
                </c:pt>
                <c:pt idx="481">
                  <c:v>8.017</c:v>
                </c:pt>
                <c:pt idx="482">
                  <c:v>8.033</c:v>
                </c:pt>
                <c:pt idx="483">
                  <c:v>8.05</c:v>
                </c:pt>
                <c:pt idx="484">
                  <c:v>8.067</c:v>
                </c:pt>
                <c:pt idx="485">
                  <c:v>8.083</c:v>
                </c:pt>
                <c:pt idx="486">
                  <c:v>8.1</c:v>
                </c:pt>
                <c:pt idx="487">
                  <c:v>8.117000000000001</c:v>
                </c:pt>
                <c:pt idx="488">
                  <c:v>8.133</c:v>
                </c:pt>
                <c:pt idx="489">
                  <c:v>8.15</c:v>
                </c:pt>
                <c:pt idx="490">
                  <c:v>8.167</c:v>
                </c:pt>
                <c:pt idx="491">
                  <c:v>8.183</c:v>
                </c:pt>
                <c:pt idx="492">
                  <c:v>8.2</c:v>
                </c:pt>
                <c:pt idx="493">
                  <c:v>8.217000000000001</c:v>
                </c:pt>
                <c:pt idx="494">
                  <c:v>8.233000000000001</c:v>
                </c:pt>
                <c:pt idx="495">
                  <c:v>8.25</c:v>
                </c:pt>
                <c:pt idx="496">
                  <c:v>8.267</c:v>
                </c:pt>
                <c:pt idx="497">
                  <c:v>8.283</c:v>
                </c:pt>
                <c:pt idx="498">
                  <c:v>8.3</c:v>
                </c:pt>
                <c:pt idx="499">
                  <c:v>8.317</c:v>
                </c:pt>
                <c:pt idx="500">
                  <c:v>8.333</c:v>
                </c:pt>
                <c:pt idx="501">
                  <c:v>8.35</c:v>
                </c:pt>
                <c:pt idx="502">
                  <c:v>8.367</c:v>
                </c:pt>
                <c:pt idx="503">
                  <c:v>8.383</c:v>
                </c:pt>
                <c:pt idx="504">
                  <c:v>8.4</c:v>
                </c:pt>
                <c:pt idx="505">
                  <c:v>8.417</c:v>
                </c:pt>
                <c:pt idx="506">
                  <c:v>8.433</c:v>
                </c:pt>
                <c:pt idx="507">
                  <c:v>8.45</c:v>
                </c:pt>
                <c:pt idx="508">
                  <c:v>8.467</c:v>
                </c:pt>
                <c:pt idx="509">
                  <c:v>8.483</c:v>
                </c:pt>
                <c:pt idx="510">
                  <c:v>8.5</c:v>
                </c:pt>
                <c:pt idx="511">
                  <c:v>8.517</c:v>
                </c:pt>
                <c:pt idx="512">
                  <c:v>8.533</c:v>
                </c:pt>
                <c:pt idx="513">
                  <c:v>8.55</c:v>
                </c:pt>
                <c:pt idx="514">
                  <c:v>8.567</c:v>
                </c:pt>
                <c:pt idx="515">
                  <c:v>8.583</c:v>
                </c:pt>
                <c:pt idx="516">
                  <c:v>8.6</c:v>
                </c:pt>
                <c:pt idx="517">
                  <c:v>8.617000000000001</c:v>
                </c:pt>
                <c:pt idx="518">
                  <c:v>8.633</c:v>
                </c:pt>
                <c:pt idx="519">
                  <c:v>8.65</c:v>
                </c:pt>
                <c:pt idx="520">
                  <c:v>8.667</c:v>
                </c:pt>
                <c:pt idx="521">
                  <c:v>8.683</c:v>
                </c:pt>
                <c:pt idx="522">
                  <c:v>8.7</c:v>
                </c:pt>
                <c:pt idx="523">
                  <c:v>8.717</c:v>
                </c:pt>
                <c:pt idx="524">
                  <c:v>8.733</c:v>
                </c:pt>
                <c:pt idx="525">
                  <c:v>8.75</c:v>
                </c:pt>
                <c:pt idx="526">
                  <c:v>8.767</c:v>
                </c:pt>
                <c:pt idx="527">
                  <c:v>8.783</c:v>
                </c:pt>
                <c:pt idx="528">
                  <c:v>8.8</c:v>
                </c:pt>
                <c:pt idx="529">
                  <c:v>8.817</c:v>
                </c:pt>
                <c:pt idx="530">
                  <c:v>8.833</c:v>
                </c:pt>
                <c:pt idx="531">
                  <c:v>8.85</c:v>
                </c:pt>
                <c:pt idx="532">
                  <c:v>8.867</c:v>
                </c:pt>
                <c:pt idx="533">
                  <c:v>8.883</c:v>
                </c:pt>
                <c:pt idx="534">
                  <c:v>8.9</c:v>
                </c:pt>
                <c:pt idx="535">
                  <c:v>8.917</c:v>
                </c:pt>
                <c:pt idx="536">
                  <c:v>8.933</c:v>
                </c:pt>
                <c:pt idx="537">
                  <c:v>8.95</c:v>
                </c:pt>
                <c:pt idx="538">
                  <c:v>8.967</c:v>
                </c:pt>
                <c:pt idx="539">
                  <c:v>8.983</c:v>
                </c:pt>
                <c:pt idx="540">
                  <c:v>9.0</c:v>
                </c:pt>
                <c:pt idx="541">
                  <c:v>9.017</c:v>
                </c:pt>
                <c:pt idx="542">
                  <c:v>9.033</c:v>
                </c:pt>
                <c:pt idx="543">
                  <c:v>9.05</c:v>
                </c:pt>
                <c:pt idx="544">
                  <c:v>9.067</c:v>
                </c:pt>
                <c:pt idx="545">
                  <c:v>9.083</c:v>
                </c:pt>
                <c:pt idx="546">
                  <c:v>9.1</c:v>
                </c:pt>
                <c:pt idx="547">
                  <c:v>9.117000000000001</c:v>
                </c:pt>
                <c:pt idx="548">
                  <c:v>9.133</c:v>
                </c:pt>
                <c:pt idx="549">
                  <c:v>9.15</c:v>
                </c:pt>
                <c:pt idx="550">
                  <c:v>9.167</c:v>
                </c:pt>
                <c:pt idx="551">
                  <c:v>9.183</c:v>
                </c:pt>
                <c:pt idx="552">
                  <c:v>9.2</c:v>
                </c:pt>
                <c:pt idx="553">
                  <c:v>9.217000000000001</c:v>
                </c:pt>
                <c:pt idx="554">
                  <c:v>9.233000000000001</c:v>
                </c:pt>
                <c:pt idx="555">
                  <c:v>9.25</c:v>
                </c:pt>
                <c:pt idx="556">
                  <c:v>9.267</c:v>
                </c:pt>
                <c:pt idx="557">
                  <c:v>9.283</c:v>
                </c:pt>
                <c:pt idx="558">
                  <c:v>9.3</c:v>
                </c:pt>
                <c:pt idx="559">
                  <c:v>9.317</c:v>
                </c:pt>
                <c:pt idx="560">
                  <c:v>9.333</c:v>
                </c:pt>
                <c:pt idx="561">
                  <c:v>9.35</c:v>
                </c:pt>
                <c:pt idx="562">
                  <c:v>9.367</c:v>
                </c:pt>
                <c:pt idx="563">
                  <c:v>9.383</c:v>
                </c:pt>
                <c:pt idx="564">
                  <c:v>9.4</c:v>
                </c:pt>
                <c:pt idx="565">
                  <c:v>9.417</c:v>
                </c:pt>
                <c:pt idx="566">
                  <c:v>9.433</c:v>
                </c:pt>
                <c:pt idx="567">
                  <c:v>9.45</c:v>
                </c:pt>
                <c:pt idx="568">
                  <c:v>9.467</c:v>
                </c:pt>
                <c:pt idx="569">
                  <c:v>9.483</c:v>
                </c:pt>
                <c:pt idx="570">
                  <c:v>9.5</c:v>
                </c:pt>
                <c:pt idx="571">
                  <c:v>9.517</c:v>
                </c:pt>
                <c:pt idx="572">
                  <c:v>9.533</c:v>
                </c:pt>
                <c:pt idx="573">
                  <c:v>9.55</c:v>
                </c:pt>
                <c:pt idx="574">
                  <c:v>9.567</c:v>
                </c:pt>
                <c:pt idx="575">
                  <c:v>9.583</c:v>
                </c:pt>
                <c:pt idx="576">
                  <c:v>9.6</c:v>
                </c:pt>
                <c:pt idx="577">
                  <c:v>9.617000000000001</c:v>
                </c:pt>
                <c:pt idx="578">
                  <c:v>9.633</c:v>
                </c:pt>
                <c:pt idx="579">
                  <c:v>9.65</c:v>
                </c:pt>
                <c:pt idx="580">
                  <c:v>9.667</c:v>
                </c:pt>
                <c:pt idx="581">
                  <c:v>9.683</c:v>
                </c:pt>
                <c:pt idx="582">
                  <c:v>9.7</c:v>
                </c:pt>
                <c:pt idx="583">
                  <c:v>9.717</c:v>
                </c:pt>
                <c:pt idx="584">
                  <c:v>9.733</c:v>
                </c:pt>
                <c:pt idx="585">
                  <c:v>9.75</c:v>
                </c:pt>
                <c:pt idx="586">
                  <c:v>9.767</c:v>
                </c:pt>
                <c:pt idx="587">
                  <c:v>9.783</c:v>
                </c:pt>
                <c:pt idx="588">
                  <c:v>9.8</c:v>
                </c:pt>
                <c:pt idx="589">
                  <c:v>9.817</c:v>
                </c:pt>
                <c:pt idx="590">
                  <c:v>9.833</c:v>
                </c:pt>
                <c:pt idx="591">
                  <c:v>9.85</c:v>
                </c:pt>
                <c:pt idx="592">
                  <c:v>9.867</c:v>
                </c:pt>
                <c:pt idx="593">
                  <c:v>9.883</c:v>
                </c:pt>
                <c:pt idx="594">
                  <c:v>9.9</c:v>
                </c:pt>
                <c:pt idx="595">
                  <c:v>9.917</c:v>
                </c:pt>
                <c:pt idx="596">
                  <c:v>9.933</c:v>
                </c:pt>
                <c:pt idx="597">
                  <c:v>9.95</c:v>
                </c:pt>
                <c:pt idx="598">
                  <c:v>9.967</c:v>
                </c:pt>
                <c:pt idx="599">
                  <c:v>9.983</c:v>
                </c:pt>
                <c:pt idx="600">
                  <c:v>10.0</c:v>
                </c:pt>
                <c:pt idx="601">
                  <c:v>10.02</c:v>
                </c:pt>
                <c:pt idx="602">
                  <c:v>10.03</c:v>
                </c:pt>
                <c:pt idx="603">
                  <c:v>10.05</c:v>
                </c:pt>
                <c:pt idx="604">
                  <c:v>10.07</c:v>
                </c:pt>
                <c:pt idx="605">
                  <c:v>10.08</c:v>
                </c:pt>
                <c:pt idx="606">
                  <c:v>10.1</c:v>
                </c:pt>
                <c:pt idx="607">
                  <c:v>10.12</c:v>
                </c:pt>
                <c:pt idx="608">
                  <c:v>10.13</c:v>
                </c:pt>
                <c:pt idx="609">
                  <c:v>10.15</c:v>
                </c:pt>
                <c:pt idx="610">
                  <c:v>10.17</c:v>
                </c:pt>
                <c:pt idx="611">
                  <c:v>10.18</c:v>
                </c:pt>
                <c:pt idx="612">
                  <c:v>10.2</c:v>
                </c:pt>
                <c:pt idx="613">
                  <c:v>10.22</c:v>
                </c:pt>
                <c:pt idx="614">
                  <c:v>10.23</c:v>
                </c:pt>
                <c:pt idx="615">
                  <c:v>10.25</c:v>
                </c:pt>
                <c:pt idx="616">
                  <c:v>10.27</c:v>
                </c:pt>
                <c:pt idx="617">
                  <c:v>10.28</c:v>
                </c:pt>
                <c:pt idx="618">
                  <c:v>10.3</c:v>
                </c:pt>
                <c:pt idx="619">
                  <c:v>10.32</c:v>
                </c:pt>
                <c:pt idx="620">
                  <c:v>10.33</c:v>
                </c:pt>
                <c:pt idx="621">
                  <c:v>10.35</c:v>
                </c:pt>
                <c:pt idx="622">
                  <c:v>10.37</c:v>
                </c:pt>
                <c:pt idx="623">
                  <c:v>10.38</c:v>
                </c:pt>
                <c:pt idx="624">
                  <c:v>10.4</c:v>
                </c:pt>
                <c:pt idx="625">
                  <c:v>10.42</c:v>
                </c:pt>
                <c:pt idx="626">
                  <c:v>10.43</c:v>
                </c:pt>
                <c:pt idx="627">
                  <c:v>10.45</c:v>
                </c:pt>
                <c:pt idx="628">
                  <c:v>10.47</c:v>
                </c:pt>
                <c:pt idx="629">
                  <c:v>10.48</c:v>
                </c:pt>
                <c:pt idx="630">
                  <c:v>10.5</c:v>
                </c:pt>
                <c:pt idx="631">
                  <c:v>10.52</c:v>
                </c:pt>
                <c:pt idx="632">
                  <c:v>10.53</c:v>
                </c:pt>
                <c:pt idx="633">
                  <c:v>10.55</c:v>
                </c:pt>
                <c:pt idx="634">
                  <c:v>10.57</c:v>
                </c:pt>
                <c:pt idx="635">
                  <c:v>10.58</c:v>
                </c:pt>
                <c:pt idx="636">
                  <c:v>10.6</c:v>
                </c:pt>
                <c:pt idx="637">
                  <c:v>10.62</c:v>
                </c:pt>
                <c:pt idx="638">
                  <c:v>10.63</c:v>
                </c:pt>
                <c:pt idx="639">
                  <c:v>10.65</c:v>
                </c:pt>
                <c:pt idx="640">
                  <c:v>10.67</c:v>
                </c:pt>
                <c:pt idx="641">
                  <c:v>10.68</c:v>
                </c:pt>
                <c:pt idx="642">
                  <c:v>10.7</c:v>
                </c:pt>
                <c:pt idx="643">
                  <c:v>10.72</c:v>
                </c:pt>
                <c:pt idx="644">
                  <c:v>10.73</c:v>
                </c:pt>
                <c:pt idx="645">
                  <c:v>10.75</c:v>
                </c:pt>
                <c:pt idx="646">
                  <c:v>10.77</c:v>
                </c:pt>
                <c:pt idx="647">
                  <c:v>10.78</c:v>
                </c:pt>
                <c:pt idx="648">
                  <c:v>10.8</c:v>
                </c:pt>
                <c:pt idx="649">
                  <c:v>10.82</c:v>
                </c:pt>
                <c:pt idx="650">
                  <c:v>10.83</c:v>
                </c:pt>
                <c:pt idx="651">
                  <c:v>10.85</c:v>
                </c:pt>
                <c:pt idx="652">
                  <c:v>10.87</c:v>
                </c:pt>
                <c:pt idx="653">
                  <c:v>10.88</c:v>
                </c:pt>
                <c:pt idx="654">
                  <c:v>10.9</c:v>
                </c:pt>
                <c:pt idx="655">
                  <c:v>10.92</c:v>
                </c:pt>
                <c:pt idx="656">
                  <c:v>10.93</c:v>
                </c:pt>
                <c:pt idx="657">
                  <c:v>10.95</c:v>
                </c:pt>
                <c:pt idx="658">
                  <c:v>10.97</c:v>
                </c:pt>
                <c:pt idx="659">
                  <c:v>10.98</c:v>
                </c:pt>
                <c:pt idx="660">
                  <c:v>11.0</c:v>
                </c:pt>
                <c:pt idx="661">
                  <c:v>11.02</c:v>
                </c:pt>
                <c:pt idx="662">
                  <c:v>11.03</c:v>
                </c:pt>
                <c:pt idx="663">
                  <c:v>11.05</c:v>
                </c:pt>
                <c:pt idx="664">
                  <c:v>11.07</c:v>
                </c:pt>
                <c:pt idx="665">
                  <c:v>11.08</c:v>
                </c:pt>
                <c:pt idx="666">
                  <c:v>11.1</c:v>
                </c:pt>
                <c:pt idx="667">
                  <c:v>11.12</c:v>
                </c:pt>
                <c:pt idx="668">
                  <c:v>11.13</c:v>
                </c:pt>
                <c:pt idx="669">
                  <c:v>11.15</c:v>
                </c:pt>
                <c:pt idx="670">
                  <c:v>11.17</c:v>
                </c:pt>
                <c:pt idx="671">
                  <c:v>11.18</c:v>
                </c:pt>
                <c:pt idx="672">
                  <c:v>11.2</c:v>
                </c:pt>
                <c:pt idx="673">
                  <c:v>11.22</c:v>
                </c:pt>
                <c:pt idx="674">
                  <c:v>11.23</c:v>
                </c:pt>
                <c:pt idx="675">
                  <c:v>11.25</c:v>
                </c:pt>
                <c:pt idx="676">
                  <c:v>11.27</c:v>
                </c:pt>
                <c:pt idx="677">
                  <c:v>11.28</c:v>
                </c:pt>
                <c:pt idx="678">
                  <c:v>11.3</c:v>
                </c:pt>
                <c:pt idx="679">
                  <c:v>11.32</c:v>
                </c:pt>
                <c:pt idx="680">
                  <c:v>11.33</c:v>
                </c:pt>
                <c:pt idx="681">
                  <c:v>11.35</c:v>
                </c:pt>
                <c:pt idx="682">
                  <c:v>11.37</c:v>
                </c:pt>
                <c:pt idx="683">
                  <c:v>11.38</c:v>
                </c:pt>
                <c:pt idx="684">
                  <c:v>11.4</c:v>
                </c:pt>
                <c:pt idx="685">
                  <c:v>11.42</c:v>
                </c:pt>
                <c:pt idx="686">
                  <c:v>11.43</c:v>
                </c:pt>
                <c:pt idx="687">
                  <c:v>11.45</c:v>
                </c:pt>
                <c:pt idx="688">
                  <c:v>11.47</c:v>
                </c:pt>
                <c:pt idx="689">
                  <c:v>11.48</c:v>
                </c:pt>
                <c:pt idx="690">
                  <c:v>11.5</c:v>
                </c:pt>
                <c:pt idx="691">
                  <c:v>11.52</c:v>
                </c:pt>
                <c:pt idx="692">
                  <c:v>11.53</c:v>
                </c:pt>
                <c:pt idx="693">
                  <c:v>11.55</c:v>
                </c:pt>
                <c:pt idx="694">
                  <c:v>11.57</c:v>
                </c:pt>
                <c:pt idx="695">
                  <c:v>11.58</c:v>
                </c:pt>
                <c:pt idx="696">
                  <c:v>11.6</c:v>
                </c:pt>
                <c:pt idx="697">
                  <c:v>11.62</c:v>
                </c:pt>
                <c:pt idx="698">
                  <c:v>11.63</c:v>
                </c:pt>
                <c:pt idx="699">
                  <c:v>11.65</c:v>
                </c:pt>
                <c:pt idx="700">
                  <c:v>11.67</c:v>
                </c:pt>
                <c:pt idx="701">
                  <c:v>11.68</c:v>
                </c:pt>
                <c:pt idx="702">
                  <c:v>11.7</c:v>
                </c:pt>
                <c:pt idx="703">
                  <c:v>11.72</c:v>
                </c:pt>
                <c:pt idx="704">
                  <c:v>11.73</c:v>
                </c:pt>
                <c:pt idx="705">
                  <c:v>11.75</c:v>
                </c:pt>
                <c:pt idx="706">
                  <c:v>11.77</c:v>
                </c:pt>
                <c:pt idx="707">
                  <c:v>11.78</c:v>
                </c:pt>
                <c:pt idx="708">
                  <c:v>11.8</c:v>
                </c:pt>
                <c:pt idx="709">
                  <c:v>11.82</c:v>
                </c:pt>
                <c:pt idx="710">
                  <c:v>11.83</c:v>
                </c:pt>
                <c:pt idx="711">
                  <c:v>11.85</c:v>
                </c:pt>
                <c:pt idx="712">
                  <c:v>11.87</c:v>
                </c:pt>
                <c:pt idx="713">
                  <c:v>11.88</c:v>
                </c:pt>
                <c:pt idx="714">
                  <c:v>11.9</c:v>
                </c:pt>
                <c:pt idx="715">
                  <c:v>11.92</c:v>
                </c:pt>
                <c:pt idx="716">
                  <c:v>11.93</c:v>
                </c:pt>
                <c:pt idx="717">
                  <c:v>11.95</c:v>
                </c:pt>
                <c:pt idx="718">
                  <c:v>11.97</c:v>
                </c:pt>
                <c:pt idx="719">
                  <c:v>11.98</c:v>
                </c:pt>
                <c:pt idx="720">
                  <c:v>12.0</c:v>
                </c:pt>
                <c:pt idx="721">
                  <c:v>12.02</c:v>
                </c:pt>
                <c:pt idx="722">
                  <c:v>12.03</c:v>
                </c:pt>
                <c:pt idx="723">
                  <c:v>12.05</c:v>
                </c:pt>
                <c:pt idx="724">
                  <c:v>12.07</c:v>
                </c:pt>
                <c:pt idx="725">
                  <c:v>12.08</c:v>
                </c:pt>
                <c:pt idx="726">
                  <c:v>12.1</c:v>
                </c:pt>
                <c:pt idx="727">
                  <c:v>12.12</c:v>
                </c:pt>
                <c:pt idx="728">
                  <c:v>12.13</c:v>
                </c:pt>
                <c:pt idx="729">
                  <c:v>12.15</c:v>
                </c:pt>
                <c:pt idx="730">
                  <c:v>12.17</c:v>
                </c:pt>
                <c:pt idx="731">
                  <c:v>12.18</c:v>
                </c:pt>
                <c:pt idx="732">
                  <c:v>12.2</c:v>
                </c:pt>
                <c:pt idx="733">
                  <c:v>12.22</c:v>
                </c:pt>
                <c:pt idx="734">
                  <c:v>12.23</c:v>
                </c:pt>
                <c:pt idx="735">
                  <c:v>12.25</c:v>
                </c:pt>
                <c:pt idx="736">
                  <c:v>12.27</c:v>
                </c:pt>
                <c:pt idx="737">
                  <c:v>12.28</c:v>
                </c:pt>
                <c:pt idx="738">
                  <c:v>12.3</c:v>
                </c:pt>
                <c:pt idx="739">
                  <c:v>12.32</c:v>
                </c:pt>
                <c:pt idx="740">
                  <c:v>12.33</c:v>
                </c:pt>
                <c:pt idx="741">
                  <c:v>12.35</c:v>
                </c:pt>
                <c:pt idx="742">
                  <c:v>12.37</c:v>
                </c:pt>
                <c:pt idx="743">
                  <c:v>12.38</c:v>
                </c:pt>
                <c:pt idx="744">
                  <c:v>12.4</c:v>
                </c:pt>
                <c:pt idx="745">
                  <c:v>12.42</c:v>
                </c:pt>
                <c:pt idx="746">
                  <c:v>12.43</c:v>
                </c:pt>
                <c:pt idx="747">
                  <c:v>12.45</c:v>
                </c:pt>
                <c:pt idx="748">
                  <c:v>12.47</c:v>
                </c:pt>
                <c:pt idx="749">
                  <c:v>12.48</c:v>
                </c:pt>
                <c:pt idx="750">
                  <c:v>12.5</c:v>
                </c:pt>
                <c:pt idx="751">
                  <c:v>12.52</c:v>
                </c:pt>
                <c:pt idx="752">
                  <c:v>12.53</c:v>
                </c:pt>
                <c:pt idx="753">
                  <c:v>12.55</c:v>
                </c:pt>
                <c:pt idx="754">
                  <c:v>12.57</c:v>
                </c:pt>
                <c:pt idx="755">
                  <c:v>12.58</c:v>
                </c:pt>
                <c:pt idx="756">
                  <c:v>12.6</c:v>
                </c:pt>
                <c:pt idx="757">
                  <c:v>12.62</c:v>
                </c:pt>
                <c:pt idx="758">
                  <c:v>12.63</c:v>
                </c:pt>
                <c:pt idx="759">
                  <c:v>12.65</c:v>
                </c:pt>
                <c:pt idx="760">
                  <c:v>12.67</c:v>
                </c:pt>
                <c:pt idx="761">
                  <c:v>12.68</c:v>
                </c:pt>
                <c:pt idx="762">
                  <c:v>12.7</c:v>
                </c:pt>
                <c:pt idx="763">
                  <c:v>12.72</c:v>
                </c:pt>
                <c:pt idx="764">
                  <c:v>12.73</c:v>
                </c:pt>
                <c:pt idx="765">
                  <c:v>12.75</c:v>
                </c:pt>
                <c:pt idx="766">
                  <c:v>12.77</c:v>
                </c:pt>
                <c:pt idx="767">
                  <c:v>12.78</c:v>
                </c:pt>
                <c:pt idx="768">
                  <c:v>12.8</c:v>
                </c:pt>
                <c:pt idx="769">
                  <c:v>12.82</c:v>
                </c:pt>
                <c:pt idx="770">
                  <c:v>12.83</c:v>
                </c:pt>
                <c:pt idx="771">
                  <c:v>12.85</c:v>
                </c:pt>
                <c:pt idx="772">
                  <c:v>12.87</c:v>
                </c:pt>
                <c:pt idx="773">
                  <c:v>12.88</c:v>
                </c:pt>
                <c:pt idx="774">
                  <c:v>12.9</c:v>
                </c:pt>
                <c:pt idx="775">
                  <c:v>12.92</c:v>
                </c:pt>
                <c:pt idx="776">
                  <c:v>12.93</c:v>
                </c:pt>
                <c:pt idx="777">
                  <c:v>12.95</c:v>
                </c:pt>
                <c:pt idx="778">
                  <c:v>12.97</c:v>
                </c:pt>
                <c:pt idx="779">
                  <c:v>12.98</c:v>
                </c:pt>
                <c:pt idx="780">
                  <c:v>13.0</c:v>
                </c:pt>
                <c:pt idx="781">
                  <c:v>13.02</c:v>
                </c:pt>
                <c:pt idx="782">
                  <c:v>13.03</c:v>
                </c:pt>
                <c:pt idx="783">
                  <c:v>13.05</c:v>
                </c:pt>
                <c:pt idx="784">
                  <c:v>13.07</c:v>
                </c:pt>
                <c:pt idx="785">
                  <c:v>13.08</c:v>
                </c:pt>
                <c:pt idx="786">
                  <c:v>13.1</c:v>
                </c:pt>
                <c:pt idx="787">
                  <c:v>13.12</c:v>
                </c:pt>
                <c:pt idx="788">
                  <c:v>13.13</c:v>
                </c:pt>
                <c:pt idx="789">
                  <c:v>13.15</c:v>
                </c:pt>
                <c:pt idx="790">
                  <c:v>13.17</c:v>
                </c:pt>
                <c:pt idx="791">
                  <c:v>13.18</c:v>
                </c:pt>
                <c:pt idx="792">
                  <c:v>13.2</c:v>
                </c:pt>
                <c:pt idx="793">
                  <c:v>13.22</c:v>
                </c:pt>
                <c:pt idx="794">
                  <c:v>13.23</c:v>
                </c:pt>
                <c:pt idx="795">
                  <c:v>13.25</c:v>
                </c:pt>
                <c:pt idx="796">
                  <c:v>13.27</c:v>
                </c:pt>
                <c:pt idx="797">
                  <c:v>13.28</c:v>
                </c:pt>
                <c:pt idx="798">
                  <c:v>13.3</c:v>
                </c:pt>
                <c:pt idx="799">
                  <c:v>13.32</c:v>
                </c:pt>
                <c:pt idx="800">
                  <c:v>13.33</c:v>
                </c:pt>
                <c:pt idx="801">
                  <c:v>13.35</c:v>
                </c:pt>
                <c:pt idx="802">
                  <c:v>13.37</c:v>
                </c:pt>
                <c:pt idx="803">
                  <c:v>13.38</c:v>
                </c:pt>
                <c:pt idx="804">
                  <c:v>13.4</c:v>
                </c:pt>
                <c:pt idx="805">
                  <c:v>13.42</c:v>
                </c:pt>
                <c:pt idx="806">
                  <c:v>13.43</c:v>
                </c:pt>
                <c:pt idx="807">
                  <c:v>13.45</c:v>
                </c:pt>
                <c:pt idx="808">
                  <c:v>13.47</c:v>
                </c:pt>
                <c:pt idx="809">
                  <c:v>13.48</c:v>
                </c:pt>
                <c:pt idx="810">
                  <c:v>13.5</c:v>
                </c:pt>
                <c:pt idx="811">
                  <c:v>13.52</c:v>
                </c:pt>
                <c:pt idx="812">
                  <c:v>13.53</c:v>
                </c:pt>
                <c:pt idx="813">
                  <c:v>13.55</c:v>
                </c:pt>
                <c:pt idx="814">
                  <c:v>13.57</c:v>
                </c:pt>
                <c:pt idx="815">
                  <c:v>13.58</c:v>
                </c:pt>
                <c:pt idx="816">
                  <c:v>13.6</c:v>
                </c:pt>
                <c:pt idx="817">
                  <c:v>13.62</c:v>
                </c:pt>
                <c:pt idx="818">
                  <c:v>13.63</c:v>
                </c:pt>
                <c:pt idx="819">
                  <c:v>13.65</c:v>
                </c:pt>
                <c:pt idx="820">
                  <c:v>13.67</c:v>
                </c:pt>
                <c:pt idx="821">
                  <c:v>13.68</c:v>
                </c:pt>
                <c:pt idx="822">
                  <c:v>13.7</c:v>
                </c:pt>
                <c:pt idx="823">
                  <c:v>13.72</c:v>
                </c:pt>
                <c:pt idx="824">
                  <c:v>13.73</c:v>
                </c:pt>
                <c:pt idx="825">
                  <c:v>13.75</c:v>
                </c:pt>
                <c:pt idx="826">
                  <c:v>13.77</c:v>
                </c:pt>
                <c:pt idx="827">
                  <c:v>13.78</c:v>
                </c:pt>
                <c:pt idx="828">
                  <c:v>13.8</c:v>
                </c:pt>
                <c:pt idx="829">
                  <c:v>13.82</c:v>
                </c:pt>
                <c:pt idx="830">
                  <c:v>13.83</c:v>
                </c:pt>
                <c:pt idx="831">
                  <c:v>13.85</c:v>
                </c:pt>
                <c:pt idx="832">
                  <c:v>13.87</c:v>
                </c:pt>
                <c:pt idx="833">
                  <c:v>13.88</c:v>
                </c:pt>
                <c:pt idx="834">
                  <c:v>13.9</c:v>
                </c:pt>
                <c:pt idx="835">
                  <c:v>13.92</c:v>
                </c:pt>
                <c:pt idx="836">
                  <c:v>13.93</c:v>
                </c:pt>
                <c:pt idx="837">
                  <c:v>13.95</c:v>
                </c:pt>
                <c:pt idx="838">
                  <c:v>13.97</c:v>
                </c:pt>
                <c:pt idx="839">
                  <c:v>13.98</c:v>
                </c:pt>
                <c:pt idx="840">
                  <c:v>14.0</c:v>
                </c:pt>
                <c:pt idx="841">
                  <c:v>14.02</c:v>
                </c:pt>
                <c:pt idx="842">
                  <c:v>14.03</c:v>
                </c:pt>
                <c:pt idx="843">
                  <c:v>14.05</c:v>
                </c:pt>
                <c:pt idx="844">
                  <c:v>14.07</c:v>
                </c:pt>
                <c:pt idx="845">
                  <c:v>14.08</c:v>
                </c:pt>
                <c:pt idx="846">
                  <c:v>14.1</c:v>
                </c:pt>
                <c:pt idx="847">
                  <c:v>14.12</c:v>
                </c:pt>
                <c:pt idx="848">
                  <c:v>14.13</c:v>
                </c:pt>
                <c:pt idx="849">
                  <c:v>14.15</c:v>
                </c:pt>
                <c:pt idx="850">
                  <c:v>14.17</c:v>
                </c:pt>
                <c:pt idx="851">
                  <c:v>14.18</c:v>
                </c:pt>
                <c:pt idx="852">
                  <c:v>14.2</c:v>
                </c:pt>
                <c:pt idx="853">
                  <c:v>14.22</c:v>
                </c:pt>
                <c:pt idx="854">
                  <c:v>14.23</c:v>
                </c:pt>
                <c:pt idx="855">
                  <c:v>14.25</c:v>
                </c:pt>
                <c:pt idx="856">
                  <c:v>14.27</c:v>
                </c:pt>
                <c:pt idx="857">
                  <c:v>14.28</c:v>
                </c:pt>
                <c:pt idx="858">
                  <c:v>14.3</c:v>
                </c:pt>
                <c:pt idx="859">
                  <c:v>14.32</c:v>
                </c:pt>
                <c:pt idx="860">
                  <c:v>14.33</c:v>
                </c:pt>
                <c:pt idx="861">
                  <c:v>14.35</c:v>
                </c:pt>
                <c:pt idx="862">
                  <c:v>14.37</c:v>
                </c:pt>
                <c:pt idx="863">
                  <c:v>14.38</c:v>
                </c:pt>
                <c:pt idx="864">
                  <c:v>14.4</c:v>
                </c:pt>
                <c:pt idx="865">
                  <c:v>14.42</c:v>
                </c:pt>
                <c:pt idx="866">
                  <c:v>14.43</c:v>
                </c:pt>
                <c:pt idx="867">
                  <c:v>14.45</c:v>
                </c:pt>
                <c:pt idx="868">
                  <c:v>14.47</c:v>
                </c:pt>
                <c:pt idx="869">
                  <c:v>14.48</c:v>
                </c:pt>
                <c:pt idx="870">
                  <c:v>14.5</c:v>
                </c:pt>
                <c:pt idx="871">
                  <c:v>14.52</c:v>
                </c:pt>
                <c:pt idx="872">
                  <c:v>14.53</c:v>
                </c:pt>
                <c:pt idx="873">
                  <c:v>14.55</c:v>
                </c:pt>
                <c:pt idx="874">
                  <c:v>14.57</c:v>
                </c:pt>
                <c:pt idx="875">
                  <c:v>14.58</c:v>
                </c:pt>
                <c:pt idx="876">
                  <c:v>14.6</c:v>
                </c:pt>
                <c:pt idx="877">
                  <c:v>14.62</c:v>
                </c:pt>
                <c:pt idx="878">
                  <c:v>14.63</c:v>
                </c:pt>
                <c:pt idx="879">
                  <c:v>14.65</c:v>
                </c:pt>
                <c:pt idx="880">
                  <c:v>14.67</c:v>
                </c:pt>
                <c:pt idx="881">
                  <c:v>14.68</c:v>
                </c:pt>
                <c:pt idx="882">
                  <c:v>14.7</c:v>
                </c:pt>
                <c:pt idx="883">
                  <c:v>14.72</c:v>
                </c:pt>
                <c:pt idx="884">
                  <c:v>14.73</c:v>
                </c:pt>
                <c:pt idx="885">
                  <c:v>14.75</c:v>
                </c:pt>
                <c:pt idx="886">
                  <c:v>14.77</c:v>
                </c:pt>
                <c:pt idx="887">
                  <c:v>14.78</c:v>
                </c:pt>
                <c:pt idx="888">
                  <c:v>14.8</c:v>
                </c:pt>
                <c:pt idx="889">
                  <c:v>14.82</c:v>
                </c:pt>
                <c:pt idx="890">
                  <c:v>14.83</c:v>
                </c:pt>
                <c:pt idx="891">
                  <c:v>14.85</c:v>
                </c:pt>
                <c:pt idx="892">
                  <c:v>14.87</c:v>
                </c:pt>
                <c:pt idx="893">
                  <c:v>14.88</c:v>
                </c:pt>
                <c:pt idx="894">
                  <c:v>14.9</c:v>
                </c:pt>
                <c:pt idx="895">
                  <c:v>14.92</c:v>
                </c:pt>
                <c:pt idx="896">
                  <c:v>14.93</c:v>
                </c:pt>
                <c:pt idx="897">
                  <c:v>14.95</c:v>
                </c:pt>
                <c:pt idx="898">
                  <c:v>14.97</c:v>
                </c:pt>
                <c:pt idx="899">
                  <c:v>14.98</c:v>
                </c:pt>
                <c:pt idx="900">
                  <c:v>15.0</c:v>
                </c:pt>
                <c:pt idx="901">
                  <c:v>15.02</c:v>
                </c:pt>
                <c:pt idx="902">
                  <c:v>15.03</c:v>
                </c:pt>
                <c:pt idx="903">
                  <c:v>15.05</c:v>
                </c:pt>
                <c:pt idx="904">
                  <c:v>15.07</c:v>
                </c:pt>
                <c:pt idx="905">
                  <c:v>15.08</c:v>
                </c:pt>
                <c:pt idx="906">
                  <c:v>15.1</c:v>
                </c:pt>
                <c:pt idx="907">
                  <c:v>15.12</c:v>
                </c:pt>
                <c:pt idx="908">
                  <c:v>15.13</c:v>
                </c:pt>
                <c:pt idx="909">
                  <c:v>15.15</c:v>
                </c:pt>
                <c:pt idx="910">
                  <c:v>15.17</c:v>
                </c:pt>
                <c:pt idx="911">
                  <c:v>15.18</c:v>
                </c:pt>
                <c:pt idx="912">
                  <c:v>15.2</c:v>
                </c:pt>
                <c:pt idx="913">
                  <c:v>15.22</c:v>
                </c:pt>
                <c:pt idx="914">
                  <c:v>15.23</c:v>
                </c:pt>
                <c:pt idx="915">
                  <c:v>15.25</c:v>
                </c:pt>
                <c:pt idx="916">
                  <c:v>15.27</c:v>
                </c:pt>
                <c:pt idx="917">
                  <c:v>15.28</c:v>
                </c:pt>
                <c:pt idx="918">
                  <c:v>15.3</c:v>
                </c:pt>
                <c:pt idx="919">
                  <c:v>15.32</c:v>
                </c:pt>
                <c:pt idx="920">
                  <c:v>15.33</c:v>
                </c:pt>
                <c:pt idx="921">
                  <c:v>15.35</c:v>
                </c:pt>
                <c:pt idx="922">
                  <c:v>15.37</c:v>
                </c:pt>
                <c:pt idx="923">
                  <c:v>15.38</c:v>
                </c:pt>
                <c:pt idx="924">
                  <c:v>15.4</c:v>
                </c:pt>
                <c:pt idx="925">
                  <c:v>15.42</c:v>
                </c:pt>
                <c:pt idx="926">
                  <c:v>15.43</c:v>
                </c:pt>
                <c:pt idx="927">
                  <c:v>15.45</c:v>
                </c:pt>
                <c:pt idx="928">
                  <c:v>15.47</c:v>
                </c:pt>
                <c:pt idx="929">
                  <c:v>15.48</c:v>
                </c:pt>
                <c:pt idx="930">
                  <c:v>15.5</c:v>
                </c:pt>
                <c:pt idx="931">
                  <c:v>15.52</c:v>
                </c:pt>
                <c:pt idx="932">
                  <c:v>15.53</c:v>
                </c:pt>
                <c:pt idx="933">
                  <c:v>15.55</c:v>
                </c:pt>
                <c:pt idx="934">
                  <c:v>15.57</c:v>
                </c:pt>
                <c:pt idx="935">
                  <c:v>15.58</c:v>
                </c:pt>
                <c:pt idx="936">
                  <c:v>15.6</c:v>
                </c:pt>
                <c:pt idx="937">
                  <c:v>15.62</c:v>
                </c:pt>
                <c:pt idx="938">
                  <c:v>15.63</c:v>
                </c:pt>
                <c:pt idx="939">
                  <c:v>15.65</c:v>
                </c:pt>
                <c:pt idx="940">
                  <c:v>15.67</c:v>
                </c:pt>
                <c:pt idx="941">
                  <c:v>15.68</c:v>
                </c:pt>
                <c:pt idx="942">
                  <c:v>15.7</c:v>
                </c:pt>
                <c:pt idx="943">
                  <c:v>15.72</c:v>
                </c:pt>
                <c:pt idx="944">
                  <c:v>15.73</c:v>
                </c:pt>
                <c:pt idx="945">
                  <c:v>15.75</c:v>
                </c:pt>
                <c:pt idx="946">
                  <c:v>15.77</c:v>
                </c:pt>
                <c:pt idx="947">
                  <c:v>15.78</c:v>
                </c:pt>
                <c:pt idx="948">
                  <c:v>15.8</c:v>
                </c:pt>
                <c:pt idx="949">
                  <c:v>15.82</c:v>
                </c:pt>
                <c:pt idx="950">
                  <c:v>15.83</c:v>
                </c:pt>
                <c:pt idx="951">
                  <c:v>15.85</c:v>
                </c:pt>
                <c:pt idx="952">
                  <c:v>15.87</c:v>
                </c:pt>
                <c:pt idx="953">
                  <c:v>15.88</c:v>
                </c:pt>
                <c:pt idx="954">
                  <c:v>15.9</c:v>
                </c:pt>
                <c:pt idx="955">
                  <c:v>15.92</c:v>
                </c:pt>
                <c:pt idx="956">
                  <c:v>15.93</c:v>
                </c:pt>
                <c:pt idx="957">
                  <c:v>15.95</c:v>
                </c:pt>
                <c:pt idx="958">
                  <c:v>15.97</c:v>
                </c:pt>
                <c:pt idx="959">
                  <c:v>15.98</c:v>
                </c:pt>
                <c:pt idx="960">
                  <c:v>16.0</c:v>
                </c:pt>
                <c:pt idx="961">
                  <c:v>16.02</c:v>
                </c:pt>
                <c:pt idx="962">
                  <c:v>16.03</c:v>
                </c:pt>
                <c:pt idx="963">
                  <c:v>16.05</c:v>
                </c:pt>
                <c:pt idx="964">
                  <c:v>16.07</c:v>
                </c:pt>
                <c:pt idx="965">
                  <c:v>16.08</c:v>
                </c:pt>
                <c:pt idx="966">
                  <c:v>16.1</c:v>
                </c:pt>
                <c:pt idx="967">
                  <c:v>16.12</c:v>
                </c:pt>
                <c:pt idx="968">
                  <c:v>16.13</c:v>
                </c:pt>
                <c:pt idx="969">
                  <c:v>16.15</c:v>
                </c:pt>
                <c:pt idx="970">
                  <c:v>16.17</c:v>
                </c:pt>
                <c:pt idx="971">
                  <c:v>16.18</c:v>
                </c:pt>
                <c:pt idx="972">
                  <c:v>16.2</c:v>
                </c:pt>
                <c:pt idx="973">
                  <c:v>16.22</c:v>
                </c:pt>
                <c:pt idx="974">
                  <c:v>16.23</c:v>
                </c:pt>
                <c:pt idx="975">
                  <c:v>16.25</c:v>
                </c:pt>
                <c:pt idx="976">
                  <c:v>16.27</c:v>
                </c:pt>
                <c:pt idx="977">
                  <c:v>16.28</c:v>
                </c:pt>
                <c:pt idx="978">
                  <c:v>16.3</c:v>
                </c:pt>
                <c:pt idx="979">
                  <c:v>16.32</c:v>
                </c:pt>
                <c:pt idx="980">
                  <c:v>16.33</c:v>
                </c:pt>
                <c:pt idx="981">
                  <c:v>16.35</c:v>
                </c:pt>
                <c:pt idx="982">
                  <c:v>16.37</c:v>
                </c:pt>
                <c:pt idx="983">
                  <c:v>16.38</c:v>
                </c:pt>
                <c:pt idx="984">
                  <c:v>16.4</c:v>
                </c:pt>
                <c:pt idx="985">
                  <c:v>16.42</c:v>
                </c:pt>
                <c:pt idx="986">
                  <c:v>16.43</c:v>
                </c:pt>
                <c:pt idx="987">
                  <c:v>16.45</c:v>
                </c:pt>
                <c:pt idx="988">
                  <c:v>16.47</c:v>
                </c:pt>
                <c:pt idx="989">
                  <c:v>16.48</c:v>
                </c:pt>
                <c:pt idx="990">
                  <c:v>16.5</c:v>
                </c:pt>
                <c:pt idx="991">
                  <c:v>16.52</c:v>
                </c:pt>
                <c:pt idx="992">
                  <c:v>16.53</c:v>
                </c:pt>
                <c:pt idx="993">
                  <c:v>16.55</c:v>
                </c:pt>
                <c:pt idx="994">
                  <c:v>16.57</c:v>
                </c:pt>
                <c:pt idx="995">
                  <c:v>16.58</c:v>
                </c:pt>
                <c:pt idx="996">
                  <c:v>16.6</c:v>
                </c:pt>
                <c:pt idx="997">
                  <c:v>16.62</c:v>
                </c:pt>
                <c:pt idx="998">
                  <c:v>16.63</c:v>
                </c:pt>
                <c:pt idx="999">
                  <c:v>16.65</c:v>
                </c:pt>
                <c:pt idx="1000">
                  <c:v>16.67</c:v>
                </c:pt>
                <c:pt idx="1001">
                  <c:v>16.68</c:v>
                </c:pt>
                <c:pt idx="1002">
                  <c:v>16.7</c:v>
                </c:pt>
                <c:pt idx="1003">
                  <c:v>16.72</c:v>
                </c:pt>
                <c:pt idx="1004">
                  <c:v>16.73</c:v>
                </c:pt>
                <c:pt idx="1005">
                  <c:v>16.75</c:v>
                </c:pt>
                <c:pt idx="1006">
                  <c:v>16.77</c:v>
                </c:pt>
                <c:pt idx="1007">
                  <c:v>16.78</c:v>
                </c:pt>
                <c:pt idx="1008">
                  <c:v>16.8</c:v>
                </c:pt>
                <c:pt idx="1009">
                  <c:v>16.82</c:v>
                </c:pt>
                <c:pt idx="1010">
                  <c:v>16.83</c:v>
                </c:pt>
                <c:pt idx="1011">
                  <c:v>16.85</c:v>
                </c:pt>
                <c:pt idx="1012">
                  <c:v>16.87</c:v>
                </c:pt>
                <c:pt idx="1013">
                  <c:v>16.88</c:v>
                </c:pt>
                <c:pt idx="1014">
                  <c:v>16.9</c:v>
                </c:pt>
                <c:pt idx="1015">
                  <c:v>16.92</c:v>
                </c:pt>
                <c:pt idx="1016">
                  <c:v>16.93</c:v>
                </c:pt>
                <c:pt idx="1017">
                  <c:v>16.95</c:v>
                </c:pt>
                <c:pt idx="1018">
                  <c:v>16.97</c:v>
                </c:pt>
                <c:pt idx="1019">
                  <c:v>16.98</c:v>
                </c:pt>
                <c:pt idx="1020">
                  <c:v>17.0</c:v>
                </c:pt>
                <c:pt idx="1021">
                  <c:v>17.02</c:v>
                </c:pt>
                <c:pt idx="1022">
                  <c:v>17.03</c:v>
                </c:pt>
                <c:pt idx="1023">
                  <c:v>17.05</c:v>
                </c:pt>
                <c:pt idx="1024">
                  <c:v>17.07</c:v>
                </c:pt>
                <c:pt idx="1025">
                  <c:v>17.08</c:v>
                </c:pt>
                <c:pt idx="1026">
                  <c:v>17.1</c:v>
                </c:pt>
                <c:pt idx="1027">
                  <c:v>17.12</c:v>
                </c:pt>
                <c:pt idx="1028">
                  <c:v>17.13</c:v>
                </c:pt>
                <c:pt idx="1029">
                  <c:v>17.15</c:v>
                </c:pt>
                <c:pt idx="1030">
                  <c:v>17.17</c:v>
                </c:pt>
                <c:pt idx="1031">
                  <c:v>17.18</c:v>
                </c:pt>
                <c:pt idx="1032">
                  <c:v>17.2</c:v>
                </c:pt>
                <c:pt idx="1033">
                  <c:v>17.22</c:v>
                </c:pt>
                <c:pt idx="1034">
                  <c:v>17.23</c:v>
                </c:pt>
                <c:pt idx="1035">
                  <c:v>17.25</c:v>
                </c:pt>
                <c:pt idx="1036">
                  <c:v>17.27</c:v>
                </c:pt>
                <c:pt idx="1037">
                  <c:v>17.28</c:v>
                </c:pt>
                <c:pt idx="1038">
                  <c:v>17.3</c:v>
                </c:pt>
                <c:pt idx="1039">
                  <c:v>17.32</c:v>
                </c:pt>
                <c:pt idx="1040">
                  <c:v>17.33</c:v>
                </c:pt>
                <c:pt idx="1041">
                  <c:v>17.35</c:v>
                </c:pt>
                <c:pt idx="1042">
                  <c:v>17.37</c:v>
                </c:pt>
                <c:pt idx="1043">
                  <c:v>17.38</c:v>
                </c:pt>
                <c:pt idx="1044">
                  <c:v>17.4</c:v>
                </c:pt>
                <c:pt idx="1045">
                  <c:v>17.42</c:v>
                </c:pt>
                <c:pt idx="1046">
                  <c:v>17.43</c:v>
                </c:pt>
                <c:pt idx="1047">
                  <c:v>17.45</c:v>
                </c:pt>
                <c:pt idx="1048">
                  <c:v>17.47</c:v>
                </c:pt>
                <c:pt idx="1049">
                  <c:v>17.48</c:v>
                </c:pt>
                <c:pt idx="1050">
                  <c:v>17.5</c:v>
                </c:pt>
                <c:pt idx="1051">
                  <c:v>17.52</c:v>
                </c:pt>
                <c:pt idx="1052">
                  <c:v>17.53</c:v>
                </c:pt>
                <c:pt idx="1053">
                  <c:v>17.55</c:v>
                </c:pt>
                <c:pt idx="1054">
                  <c:v>17.57</c:v>
                </c:pt>
                <c:pt idx="1055">
                  <c:v>17.58</c:v>
                </c:pt>
                <c:pt idx="1056">
                  <c:v>17.6</c:v>
                </c:pt>
                <c:pt idx="1057">
                  <c:v>17.62</c:v>
                </c:pt>
                <c:pt idx="1058">
                  <c:v>17.63</c:v>
                </c:pt>
                <c:pt idx="1059">
                  <c:v>17.65</c:v>
                </c:pt>
                <c:pt idx="1060">
                  <c:v>17.67</c:v>
                </c:pt>
                <c:pt idx="1061">
                  <c:v>17.68</c:v>
                </c:pt>
                <c:pt idx="1062">
                  <c:v>17.7</c:v>
                </c:pt>
                <c:pt idx="1063">
                  <c:v>17.72</c:v>
                </c:pt>
                <c:pt idx="1064">
                  <c:v>17.73</c:v>
                </c:pt>
                <c:pt idx="1065">
                  <c:v>17.75</c:v>
                </c:pt>
                <c:pt idx="1066">
                  <c:v>17.77</c:v>
                </c:pt>
                <c:pt idx="1067">
                  <c:v>17.78</c:v>
                </c:pt>
                <c:pt idx="1068">
                  <c:v>17.8</c:v>
                </c:pt>
                <c:pt idx="1069">
                  <c:v>17.82</c:v>
                </c:pt>
                <c:pt idx="1070">
                  <c:v>17.83</c:v>
                </c:pt>
                <c:pt idx="1071">
                  <c:v>17.85</c:v>
                </c:pt>
                <c:pt idx="1072">
                  <c:v>17.87</c:v>
                </c:pt>
                <c:pt idx="1073">
                  <c:v>17.88</c:v>
                </c:pt>
                <c:pt idx="1074">
                  <c:v>17.9</c:v>
                </c:pt>
                <c:pt idx="1075">
                  <c:v>17.92</c:v>
                </c:pt>
                <c:pt idx="1076">
                  <c:v>17.93</c:v>
                </c:pt>
                <c:pt idx="1077">
                  <c:v>17.95</c:v>
                </c:pt>
                <c:pt idx="1078">
                  <c:v>17.97</c:v>
                </c:pt>
                <c:pt idx="1079">
                  <c:v>17.98</c:v>
                </c:pt>
                <c:pt idx="1080">
                  <c:v>19.0</c:v>
                </c:pt>
                <c:pt idx="1081">
                  <c:v>19.95</c:v>
                </c:pt>
                <c:pt idx="1082">
                  <c:v>20.95</c:v>
                </c:pt>
                <c:pt idx="1083">
                  <c:v>21.95</c:v>
                </c:pt>
                <c:pt idx="1084">
                  <c:v>22.98</c:v>
                </c:pt>
                <c:pt idx="1085">
                  <c:v>23.95</c:v>
                </c:pt>
                <c:pt idx="1086">
                  <c:v>25.0</c:v>
                </c:pt>
                <c:pt idx="1087">
                  <c:v>25.97</c:v>
                </c:pt>
                <c:pt idx="1088">
                  <c:v>27.0</c:v>
                </c:pt>
                <c:pt idx="1089">
                  <c:v>27.98</c:v>
                </c:pt>
                <c:pt idx="1090">
                  <c:v>28.97</c:v>
                </c:pt>
                <c:pt idx="1091">
                  <c:v>30.0</c:v>
                </c:pt>
                <c:pt idx="1092">
                  <c:v>30.95</c:v>
                </c:pt>
                <c:pt idx="1093">
                  <c:v>31.95</c:v>
                </c:pt>
                <c:pt idx="1094">
                  <c:v>32.95</c:v>
                </c:pt>
                <c:pt idx="1095">
                  <c:v>33.95</c:v>
                </c:pt>
                <c:pt idx="1096">
                  <c:v>35.0</c:v>
                </c:pt>
                <c:pt idx="1097">
                  <c:v>35.98</c:v>
                </c:pt>
                <c:pt idx="1098">
                  <c:v>36.97</c:v>
                </c:pt>
                <c:pt idx="1099">
                  <c:v>38.03</c:v>
                </c:pt>
                <c:pt idx="1100">
                  <c:v>39.02</c:v>
                </c:pt>
                <c:pt idx="1101">
                  <c:v>39.95</c:v>
                </c:pt>
                <c:pt idx="1102">
                  <c:v>40.95</c:v>
                </c:pt>
                <c:pt idx="1103">
                  <c:v>41.95</c:v>
                </c:pt>
                <c:pt idx="1104">
                  <c:v>42.95</c:v>
                </c:pt>
                <c:pt idx="1105">
                  <c:v>44.03</c:v>
                </c:pt>
                <c:pt idx="1106">
                  <c:v>44.98</c:v>
                </c:pt>
                <c:pt idx="1107">
                  <c:v>46.03</c:v>
                </c:pt>
                <c:pt idx="1108">
                  <c:v>46.95</c:v>
                </c:pt>
                <c:pt idx="1109">
                  <c:v>47.95</c:v>
                </c:pt>
                <c:pt idx="1110">
                  <c:v>48.95</c:v>
                </c:pt>
                <c:pt idx="1111">
                  <c:v>49.95</c:v>
                </c:pt>
                <c:pt idx="1112">
                  <c:v>50.95</c:v>
                </c:pt>
                <c:pt idx="1113">
                  <c:v>52.0</c:v>
                </c:pt>
                <c:pt idx="1114">
                  <c:v>52.95</c:v>
                </c:pt>
                <c:pt idx="1115">
                  <c:v>54.02</c:v>
                </c:pt>
                <c:pt idx="1116">
                  <c:v>54.95</c:v>
                </c:pt>
                <c:pt idx="1117">
                  <c:v>55.95</c:v>
                </c:pt>
                <c:pt idx="1118">
                  <c:v>56.97</c:v>
                </c:pt>
                <c:pt idx="1119">
                  <c:v>57.95</c:v>
                </c:pt>
                <c:pt idx="1120">
                  <c:v>58.95</c:v>
                </c:pt>
                <c:pt idx="1121">
                  <c:v>59.98</c:v>
                </c:pt>
                <c:pt idx="1122">
                  <c:v>60.95</c:v>
                </c:pt>
                <c:pt idx="1123">
                  <c:v>61.97</c:v>
                </c:pt>
                <c:pt idx="1124">
                  <c:v>62.95</c:v>
                </c:pt>
                <c:pt idx="1125">
                  <c:v>63.95</c:v>
                </c:pt>
                <c:pt idx="1126">
                  <c:v>64.95</c:v>
                </c:pt>
                <c:pt idx="1127">
                  <c:v>66.02</c:v>
                </c:pt>
                <c:pt idx="1128">
                  <c:v>66.95</c:v>
                </c:pt>
                <c:pt idx="1129">
                  <c:v>68.0</c:v>
                </c:pt>
                <c:pt idx="1130">
                  <c:v>69.03</c:v>
                </c:pt>
                <c:pt idx="1131">
                  <c:v>69.95</c:v>
                </c:pt>
                <c:pt idx="1132">
                  <c:v>70.95</c:v>
                </c:pt>
                <c:pt idx="1133">
                  <c:v>71.97</c:v>
                </c:pt>
                <c:pt idx="1134">
                  <c:v>72.97</c:v>
                </c:pt>
                <c:pt idx="1135">
                  <c:v>74.02</c:v>
                </c:pt>
                <c:pt idx="1136">
                  <c:v>75.03</c:v>
                </c:pt>
                <c:pt idx="1137">
                  <c:v>76.0</c:v>
                </c:pt>
                <c:pt idx="1138">
                  <c:v>76.95</c:v>
                </c:pt>
                <c:pt idx="1139">
                  <c:v>77.95</c:v>
                </c:pt>
                <c:pt idx="1140">
                  <c:v>78.95</c:v>
                </c:pt>
                <c:pt idx="1141">
                  <c:v>79.97</c:v>
                </c:pt>
                <c:pt idx="1142">
                  <c:v>80.95</c:v>
                </c:pt>
                <c:pt idx="1143">
                  <c:v>81.95</c:v>
                </c:pt>
                <c:pt idx="1144">
                  <c:v>82.95</c:v>
                </c:pt>
                <c:pt idx="1145">
                  <c:v>84.03</c:v>
                </c:pt>
                <c:pt idx="1146">
                  <c:v>85.03</c:v>
                </c:pt>
                <c:pt idx="1147">
                  <c:v>86.03</c:v>
                </c:pt>
                <c:pt idx="1148">
                  <c:v>86.95</c:v>
                </c:pt>
                <c:pt idx="1149">
                  <c:v>88.0</c:v>
                </c:pt>
                <c:pt idx="1150">
                  <c:v>88.95</c:v>
                </c:pt>
                <c:pt idx="1151">
                  <c:v>90.02</c:v>
                </c:pt>
                <c:pt idx="1152">
                  <c:v>90.95</c:v>
                </c:pt>
                <c:pt idx="1153">
                  <c:v>91.95</c:v>
                </c:pt>
                <c:pt idx="1154">
                  <c:v>93.03</c:v>
                </c:pt>
                <c:pt idx="1155">
                  <c:v>93.95</c:v>
                </c:pt>
                <c:pt idx="1156">
                  <c:v>94.95</c:v>
                </c:pt>
                <c:pt idx="1157">
                  <c:v>95.98</c:v>
                </c:pt>
                <c:pt idx="1158">
                  <c:v>96.95</c:v>
                </c:pt>
                <c:pt idx="1159">
                  <c:v>98.02</c:v>
                </c:pt>
                <c:pt idx="1160">
                  <c:v>99.0</c:v>
                </c:pt>
                <c:pt idx="1161">
                  <c:v>99.95</c:v>
                </c:pt>
                <c:pt idx="1162">
                  <c:v>109.5</c:v>
                </c:pt>
                <c:pt idx="1163">
                  <c:v>119.5</c:v>
                </c:pt>
                <c:pt idx="1164">
                  <c:v>129.5</c:v>
                </c:pt>
                <c:pt idx="1165">
                  <c:v>139.5</c:v>
                </c:pt>
                <c:pt idx="1166">
                  <c:v>149.5</c:v>
                </c:pt>
                <c:pt idx="1167">
                  <c:v>160.2</c:v>
                </c:pt>
                <c:pt idx="1168">
                  <c:v>169.5</c:v>
                </c:pt>
                <c:pt idx="1169">
                  <c:v>179.5</c:v>
                </c:pt>
                <c:pt idx="1170">
                  <c:v>190.4</c:v>
                </c:pt>
                <c:pt idx="1171">
                  <c:v>200.4</c:v>
                </c:pt>
                <c:pt idx="1172">
                  <c:v>209.5</c:v>
                </c:pt>
                <c:pt idx="1173">
                  <c:v>219.5</c:v>
                </c:pt>
                <c:pt idx="1174">
                  <c:v>229.5</c:v>
                </c:pt>
                <c:pt idx="1175">
                  <c:v>230.4</c:v>
                </c:pt>
                <c:pt idx="1176">
                  <c:v>230.4</c:v>
                </c:pt>
                <c:pt idx="1177">
                  <c:v>230.4</c:v>
                </c:pt>
                <c:pt idx="1178">
                  <c:v>240.4</c:v>
                </c:pt>
                <c:pt idx="1179">
                  <c:v>249.5</c:v>
                </c:pt>
                <c:pt idx="1180">
                  <c:v>260.4</c:v>
                </c:pt>
                <c:pt idx="1181">
                  <c:v>270.4</c:v>
                </c:pt>
                <c:pt idx="1182">
                  <c:v>279.5</c:v>
                </c:pt>
                <c:pt idx="1183">
                  <c:v>290.4</c:v>
                </c:pt>
                <c:pt idx="1184">
                  <c:v>290.4</c:v>
                </c:pt>
                <c:pt idx="1185">
                  <c:v>299.5</c:v>
                </c:pt>
                <c:pt idx="1186">
                  <c:v>300.4</c:v>
                </c:pt>
                <c:pt idx="1187">
                  <c:v>300.4</c:v>
                </c:pt>
                <c:pt idx="1188">
                  <c:v>300.5</c:v>
                </c:pt>
                <c:pt idx="1189">
                  <c:v>319.5</c:v>
                </c:pt>
                <c:pt idx="1190">
                  <c:v>319.5</c:v>
                </c:pt>
                <c:pt idx="1191">
                  <c:v>334.5</c:v>
                </c:pt>
                <c:pt idx="1192">
                  <c:v>334.7</c:v>
                </c:pt>
              </c:numCache>
            </c:numRef>
          </c:xVal>
          <c:yVal>
            <c:numRef>
              <c:f>'ポリエステルフィルムデータ (3)'!$B$2:$B$1194</c:f>
              <c:numCache>
                <c:formatCode>General</c:formatCode>
                <c:ptCount val="1193"/>
                <c:pt idx="6" formatCode="0.00E+00">
                  <c:v>0.0005136</c:v>
                </c:pt>
                <c:pt idx="7" formatCode="0.00E+00">
                  <c:v>0.000443</c:v>
                </c:pt>
                <c:pt idx="8" formatCode="0.00E+00">
                  <c:v>0.0004</c:v>
                </c:pt>
                <c:pt idx="9" formatCode="0.00E+00">
                  <c:v>0.0003653</c:v>
                </c:pt>
                <c:pt idx="10" formatCode="0.00E+00">
                  <c:v>0.0003453</c:v>
                </c:pt>
                <c:pt idx="11" formatCode="0.00E+00">
                  <c:v>0.0003263</c:v>
                </c:pt>
                <c:pt idx="12" formatCode="0.00E+00">
                  <c:v>0.0003119</c:v>
                </c:pt>
                <c:pt idx="13" formatCode="0.00E+00">
                  <c:v>0.0003014</c:v>
                </c:pt>
                <c:pt idx="14" formatCode="0.00E+00">
                  <c:v>0.0002914</c:v>
                </c:pt>
                <c:pt idx="15" formatCode="0.00E+00">
                  <c:v>0.0002816</c:v>
                </c:pt>
                <c:pt idx="16" formatCode="0.00E+00">
                  <c:v>0.0002722</c:v>
                </c:pt>
                <c:pt idx="17" formatCode="0.00E+00">
                  <c:v>0.0002662</c:v>
                </c:pt>
                <c:pt idx="18" formatCode="0.00E+00">
                  <c:v>0.0002602</c:v>
                </c:pt>
                <c:pt idx="19" formatCode="0.00E+00">
                  <c:v>0.0002544</c:v>
                </c:pt>
                <c:pt idx="20" formatCode="0.00E+00">
                  <c:v>0.0002487</c:v>
                </c:pt>
                <c:pt idx="21" formatCode="0.00E+00">
                  <c:v>0.0002431</c:v>
                </c:pt>
                <c:pt idx="22" formatCode="0.00E+00">
                  <c:v>0.0002377</c:v>
                </c:pt>
                <c:pt idx="23" formatCode="0.00E+00">
                  <c:v>0.0002323</c:v>
                </c:pt>
                <c:pt idx="24" formatCode="0.00E+00">
                  <c:v>0.0002271</c:v>
                </c:pt>
                <c:pt idx="25" formatCode="0.00E+00">
                  <c:v>0.000222</c:v>
                </c:pt>
                <c:pt idx="26" formatCode="0.00E+00">
                  <c:v>0.000217</c:v>
                </c:pt>
                <c:pt idx="27" formatCode="0.00E+00">
                  <c:v>0.0002121</c:v>
                </c:pt>
                <c:pt idx="28" formatCode="0.00E+00">
                  <c:v>0.0002097</c:v>
                </c:pt>
                <c:pt idx="29" formatCode="0.00E+00">
                  <c:v>0.000205</c:v>
                </c:pt>
                <c:pt idx="30" formatCode="0.00E+00">
                  <c:v>0.0002003</c:v>
                </c:pt>
                <c:pt idx="31" formatCode="0.00E+00">
                  <c:v>0.0001981</c:v>
                </c:pt>
                <c:pt idx="32" formatCode="0.00E+00">
                  <c:v>0.0001936</c:v>
                </c:pt>
                <c:pt idx="33" formatCode="0.00E+00">
                  <c:v>0.0001892</c:v>
                </c:pt>
                <c:pt idx="34" formatCode="0.00E+00">
                  <c:v>0.0001871</c:v>
                </c:pt>
                <c:pt idx="35" formatCode="0.00E+00">
                  <c:v>0.0001828</c:v>
                </c:pt>
                <c:pt idx="36" formatCode="0.00E+00">
                  <c:v>0.0001807</c:v>
                </c:pt>
                <c:pt idx="37" formatCode="0.00E+00">
                  <c:v>0.0001767</c:v>
                </c:pt>
                <c:pt idx="38" formatCode="0.00E+00">
                  <c:v>0.0001746</c:v>
                </c:pt>
                <c:pt idx="39" formatCode="0.00E+00">
                  <c:v>0.0001707</c:v>
                </c:pt>
                <c:pt idx="40" formatCode="0.00E+00">
                  <c:v>0.0001687</c:v>
                </c:pt>
                <c:pt idx="41" formatCode="0.00E+00">
                  <c:v>0.0001649</c:v>
                </c:pt>
                <c:pt idx="42" formatCode="0.00E+00">
                  <c:v>0.000163</c:v>
                </c:pt>
                <c:pt idx="43" formatCode="0.00E+00">
                  <c:v>0.0001612</c:v>
                </c:pt>
                <c:pt idx="44" formatCode="0.00E+00">
                  <c:v>0.0001593</c:v>
                </c:pt>
                <c:pt idx="45" formatCode="0.00E+00">
                  <c:v>0.0001575</c:v>
                </c:pt>
                <c:pt idx="46" formatCode="0.00E+00">
                  <c:v>0.0001539</c:v>
                </c:pt>
                <c:pt idx="47" formatCode="0.00E+00">
                  <c:v>0.0001522</c:v>
                </c:pt>
                <c:pt idx="48" formatCode="0.00E+00">
                  <c:v>0.0001505</c:v>
                </c:pt>
                <c:pt idx="49" formatCode="0.00E+00">
                  <c:v>0.000147</c:v>
                </c:pt>
                <c:pt idx="50" formatCode="0.00E+00">
                  <c:v>0.0001454</c:v>
                </c:pt>
                <c:pt idx="51" formatCode="0.00E+00">
                  <c:v>0.0001437</c:v>
                </c:pt>
                <c:pt idx="52" formatCode="0.00E+00">
                  <c:v>0.0001421</c:v>
                </c:pt>
                <c:pt idx="53" formatCode="0.00E+00">
                  <c:v>0.0001389</c:v>
                </c:pt>
                <c:pt idx="54" formatCode="0.00E+00">
                  <c:v>0.0001373</c:v>
                </c:pt>
                <c:pt idx="55" formatCode="0.00E+00">
                  <c:v>0.0001357</c:v>
                </c:pt>
                <c:pt idx="56" formatCode="0.00E+00">
                  <c:v>0.0001342</c:v>
                </c:pt>
                <c:pt idx="57" formatCode="0.00E+00">
                  <c:v>0.0001311</c:v>
                </c:pt>
                <c:pt idx="58" formatCode="0.00E+00">
                  <c:v>0.0001296</c:v>
                </c:pt>
                <c:pt idx="59" formatCode="0.00E+00">
                  <c:v>0.0001281</c:v>
                </c:pt>
                <c:pt idx="60" formatCode="0.00E+00">
                  <c:v>0.0001267</c:v>
                </c:pt>
                <c:pt idx="61" formatCode="0.00E+00">
                  <c:v>0.0001252</c:v>
                </c:pt>
                <c:pt idx="62" formatCode="0.00E+00">
                  <c:v>0.0001236</c:v>
                </c:pt>
                <c:pt idx="63" formatCode="0.00E+00">
                  <c:v>0.0001222</c:v>
                </c:pt>
                <c:pt idx="64" formatCode="0.00E+00">
                  <c:v>0.0001208</c:v>
                </c:pt>
                <c:pt idx="65" formatCode="0.00E+00">
                  <c:v>0.0001181</c:v>
                </c:pt>
                <c:pt idx="66" formatCode="0.00E+00">
                  <c:v>0.0001167</c:v>
                </c:pt>
                <c:pt idx="67" formatCode="0.00E+00">
                  <c:v>0.0001154</c:v>
                </c:pt>
                <c:pt idx="68" formatCode="0.00E+00">
                  <c:v>0.0001141</c:v>
                </c:pt>
                <c:pt idx="69" formatCode="0.00E+00">
                  <c:v>0.0001128</c:v>
                </c:pt>
                <c:pt idx="70" formatCode="0.00E+00">
                  <c:v>0.0001128</c:v>
                </c:pt>
                <c:pt idx="71" formatCode="0.00E+00">
                  <c:v>0.0001102</c:v>
                </c:pt>
                <c:pt idx="72" formatCode="0.00E+00">
                  <c:v>0.000109</c:v>
                </c:pt>
                <c:pt idx="73" formatCode="0.00E+00">
                  <c:v>0.0001077</c:v>
                </c:pt>
                <c:pt idx="74" formatCode="0.00E+00">
                  <c:v>0.0001065</c:v>
                </c:pt>
                <c:pt idx="75" formatCode="0.00E+00">
                  <c:v>0.0001053</c:v>
                </c:pt>
                <c:pt idx="76" formatCode="0.00E+00">
                  <c:v>0.0001041</c:v>
                </c:pt>
                <c:pt idx="77" formatCode="0.00E+00">
                  <c:v>0.0001029</c:v>
                </c:pt>
                <c:pt idx="78" formatCode="0.00E+00">
                  <c:v>0.0001017</c:v>
                </c:pt>
                <c:pt idx="79" formatCode="0.00E+00">
                  <c:v>0.0001005</c:v>
                </c:pt>
                <c:pt idx="80" formatCode="0.00E+00">
                  <c:v>9.941E-5</c:v>
                </c:pt>
                <c:pt idx="81" formatCode="0.00E+00">
                  <c:v>9.828E-5</c:v>
                </c:pt>
                <c:pt idx="82" formatCode="0.00E+00">
                  <c:v>9.716E-5</c:v>
                </c:pt>
                <c:pt idx="83" formatCode="0.00E+00">
                  <c:v>9.605E-5</c:v>
                </c:pt>
                <c:pt idx="84" formatCode="0.00E+00">
                  <c:v>9.494E-5</c:v>
                </c:pt>
                <c:pt idx="85" formatCode="0.00E+00">
                  <c:v>9.361E-5</c:v>
                </c:pt>
                <c:pt idx="86" formatCode="0.00E+00">
                  <c:v>9.261E-5</c:v>
                </c:pt>
                <c:pt idx="87" formatCode="0.00E+00">
                  <c:v>9.157E-5</c:v>
                </c:pt>
                <c:pt idx="88" formatCode="0.00E+00">
                  <c:v>9.051E-5</c:v>
                </c:pt>
                <c:pt idx="89" formatCode="0.00E+00">
                  <c:v>8.947E-5</c:v>
                </c:pt>
                <c:pt idx="90" formatCode="0.00E+00">
                  <c:v>8.948E-5</c:v>
                </c:pt>
                <c:pt idx="91" formatCode="0.00E+00">
                  <c:v>8.845E-5</c:v>
                </c:pt>
                <c:pt idx="92" formatCode="0.00E+00">
                  <c:v>8.743E-5</c:v>
                </c:pt>
                <c:pt idx="93" formatCode="0.00E+00">
                  <c:v>8.644E-5</c:v>
                </c:pt>
                <c:pt idx="94" formatCode="0.00E+00">
                  <c:v>8.544E-5</c:v>
                </c:pt>
                <c:pt idx="95" formatCode="0.00E+00">
                  <c:v>8.447E-5</c:v>
                </c:pt>
                <c:pt idx="96" formatCode="0.00E+00">
                  <c:v>8.35E-5</c:v>
                </c:pt>
                <c:pt idx="97" formatCode="0.00E+00">
                  <c:v>8.253E-5</c:v>
                </c:pt>
                <c:pt idx="98" formatCode="0.00E+00">
                  <c:v>8.255E-5</c:v>
                </c:pt>
                <c:pt idx="99" formatCode="0.00E+00">
                  <c:v>8.16E-5</c:v>
                </c:pt>
                <c:pt idx="100" formatCode="0.00E+00">
                  <c:v>8.066E-5</c:v>
                </c:pt>
                <c:pt idx="101" formatCode="0.00E+00">
                  <c:v>7.974E-5</c:v>
                </c:pt>
                <c:pt idx="102" formatCode="0.00E+00">
                  <c:v>7.882E-5</c:v>
                </c:pt>
                <c:pt idx="103" formatCode="0.00E+00">
                  <c:v>7.792E-5</c:v>
                </c:pt>
                <c:pt idx="104" formatCode="0.00E+00">
                  <c:v>7.704E-5</c:v>
                </c:pt>
                <c:pt idx="105" formatCode="0.00E+00">
                  <c:v>7.704E-5</c:v>
                </c:pt>
                <c:pt idx="106" formatCode="0.00E+00">
                  <c:v>7.615E-5</c:v>
                </c:pt>
                <c:pt idx="107" formatCode="0.00E+00">
                  <c:v>7.528E-5</c:v>
                </c:pt>
                <c:pt idx="108" formatCode="0.00E+00">
                  <c:v>7.443E-5</c:v>
                </c:pt>
                <c:pt idx="109" formatCode="0.00E+00">
                  <c:v>7.357E-5</c:v>
                </c:pt>
                <c:pt idx="110" formatCode="0.00E+00">
                  <c:v>7.273E-5</c:v>
                </c:pt>
                <c:pt idx="111" formatCode="0.00E+00">
                  <c:v>7.273E-5</c:v>
                </c:pt>
                <c:pt idx="112" formatCode="0.00E+00">
                  <c:v>7.189E-5</c:v>
                </c:pt>
                <c:pt idx="113" formatCode="0.00E+00">
                  <c:v>7.108E-5</c:v>
                </c:pt>
                <c:pt idx="114" formatCode="0.00E+00">
                  <c:v>7.027E-5</c:v>
                </c:pt>
                <c:pt idx="115" formatCode="0.00E+00">
                  <c:v>6.946E-5</c:v>
                </c:pt>
                <c:pt idx="116" formatCode="0.00E+00">
                  <c:v>6.947E-5</c:v>
                </c:pt>
                <c:pt idx="117" formatCode="0.00E+00">
                  <c:v>6.868E-5</c:v>
                </c:pt>
                <c:pt idx="118" formatCode="0.00E+00">
                  <c:v>6.79E-5</c:v>
                </c:pt>
                <c:pt idx="119" formatCode="0.00E+00">
                  <c:v>6.712E-5</c:v>
                </c:pt>
                <c:pt idx="120" formatCode="0.00E+00">
                  <c:v>6.634E-5</c:v>
                </c:pt>
                <c:pt idx="121" formatCode="0.00E+00">
                  <c:v>6.635E-5</c:v>
                </c:pt>
                <c:pt idx="122" formatCode="0.00E+00">
                  <c:v>6.56E-5</c:v>
                </c:pt>
                <c:pt idx="123" formatCode="0.00E+00">
                  <c:v>6.485E-5</c:v>
                </c:pt>
                <c:pt idx="124" formatCode="0.00E+00">
                  <c:v>6.41E-5</c:v>
                </c:pt>
                <c:pt idx="125" formatCode="0.00E+00">
                  <c:v>6.411E-5</c:v>
                </c:pt>
                <c:pt idx="126" formatCode="0.00E+00">
                  <c:v>6.338E-5</c:v>
                </c:pt>
                <c:pt idx="127" formatCode="0.00E+00">
                  <c:v>6.265E-5</c:v>
                </c:pt>
                <c:pt idx="128" formatCode="0.00E+00">
                  <c:v>6.194E-5</c:v>
                </c:pt>
                <c:pt idx="129" formatCode="0.00E+00">
                  <c:v>6.123E-5</c:v>
                </c:pt>
                <c:pt idx="130" formatCode="0.00E+00">
                  <c:v>6.123E-5</c:v>
                </c:pt>
                <c:pt idx="131" formatCode="0.00E+00">
                  <c:v>6.054E-5</c:v>
                </c:pt>
                <c:pt idx="132" formatCode="0.00E+00">
                  <c:v>5.984E-5</c:v>
                </c:pt>
                <c:pt idx="133" formatCode="0.00E+00">
                  <c:v>5.985E-5</c:v>
                </c:pt>
                <c:pt idx="134" formatCode="0.00E+00">
                  <c:v>5.917E-5</c:v>
                </c:pt>
                <c:pt idx="135" formatCode="0.00E+00">
                  <c:v>5.849E-5</c:v>
                </c:pt>
                <c:pt idx="136" formatCode="0.00E+00">
                  <c:v>5.783E-5</c:v>
                </c:pt>
                <c:pt idx="137" formatCode="0.00E+00">
                  <c:v>5.716E-5</c:v>
                </c:pt>
                <c:pt idx="138" formatCode="0.00E+00">
                  <c:v>5.716E-5</c:v>
                </c:pt>
                <c:pt idx="139" formatCode="0.00E+00">
                  <c:v>5.651E-5</c:v>
                </c:pt>
                <c:pt idx="140" formatCode="0.00E+00">
                  <c:v>5.586E-5</c:v>
                </c:pt>
                <c:pt idx="141" formatCode="0.00E+00">
                  <c:v>5.522E-5</c:v>
                </c:pt>
                <c:pt idx="142" formatCode="0.00E+00">
                  <c:v>5.522E-5</c:v>
                </c:pt>
                <c:pt idx="143" formatCode="0.00E+00">
                  <c:v>5.46E-5</c:v>
                </c:pt>
                <c:pt idx="144" formatCode="0.00E+00">
                  <c:v>5.397E-5</c:v>
                </c:pt>
                <c:pt idx="145" formatCode="0.00E+00">
                  <c:v>5.335E-5</c:v>
                </c:pt>
                <c:pt idx="146" formatCode="0.00E+00">
                  <c:v>5.335E-5</c:v>
                </c:pt>
                <c:pt idx="147" formatCode="0.00E+00">
                  <c:v>5.275E-5</c:v>
                </c:pt>
                <c:pt idx="148" formatCode="0.00E+00">
                  <c:v>5.275E-5</c:v>
                </c:pt>
                <c:pt idx="149" formatCode="0.00E+00">
                  <c:v>5.215E-5</c:v>
                </c:pt>
                <c:pt idx="150" formatCode="0.00E+00">
                  <c:v>5.155E-5</c:v>
                </c:pt>
                <c:pt idx="151" formatCode="0.00E+00">
                  <c:v>5.096E-5</c:v>
                </c:pt>
                <c:pt idx="152" formatCode="0.00E+00">
                  <c:v>5.097E-5</c:v>
                </c:pt>
                <c:pt idx="153" formatCode="0.00E+00">
                  <c:v>5.038E-5</c:v>
                </c:pt>
                <c:pt idx="154" formatCode="0.00E+00">
                  <c:v>4.981E-5</c:v>
                </c:pt>
                <c:pt idx="155" formatCode="0.00E+00">
                  <c:v>4.981E-5</c:v>
                </c:pt>
                <c:pt idx="156" formatCode="0.00E+00">
                  <c:v>4.924E-5</c:v>
                </c:pt>
                <c:pt idx="157" formatCode="0.00E+00">
                  <c:v>4.868E-5</c:v>
                </c:pt>
                <c:pt idx="158" formatCode="0.00E+00">
                  <c:v>4.868E-5</c:v>
                </c:pt>
                <c:pt idx="159" formatCode="0.00E+00">
                  <c:v>4.812E-5</c:v>
                </c:pt>
                <c:pt idx="160" formatCode="0.00E+00">
                  <c:v>4.757E-5</c:v>
                </c:pt>
                <c:pt idx="161" formatCode="0.00E+00">
                  <c:v>4.757E-5</c:v>
                </c:pt>
                <c:pt idx="162" formatCode="0.00E+00">
                  <c:v>4.703E-5</c:v>
                </c:pt>
                <c:pt idx="163" formatCode="0.00E+00">
                  <c:v>4.649E-5</c:v>
                </c:pt>
                <c:pt idx="164" formatCode="0.00E+00">
                  <c:v>4.596E-5</c:v>
                </c:pt>
                <c:pt idx="165" formatCode="0.00E+00">
                  <c:v>4.596E-5</c:v>
                </c:pt>
                <c:pt idx="166" formatCode="0.00E+00">
                  <c:v>4.544E-5</c:v>
                </c:pt>
                <c:pt idx="167" formatCode="0.00E+00">
                  <c:v>4.491E-5</c:v>
                </c:pt>
                <c:pt idx="168" formatCode="0.00E+00">
                  <c:v>4.491E-5</c:v>
                </c:pt>
                <c:pt idx="169" formatCode="0.00E+00">
                  <c:v>4.44E-5</c:v>
                </c:pt>
                <c:pt idx="170" formatCode="0.00E+00">
                  <c:v>4.389E-5</c:v>
                </c:pt>
                <c:pt idx="171" formatCode="0.00E+00">
                  <c:v>4.39E-5</c:v>
                </c:pt>
                <c:pt idx="172" formatCode="0.00E+00">
                  <c:v>4.339E-5</c:v>
                </c:pt>
                <c:pt idx="173" formatCode="0.00E+00">
                  <c:v>4.289E-5</c:v>
                </c:pt>
                <c:pt idx="174" formatCode="0.00E+00">
                  <c:v>4.29E-5</c:v>
                </c:pt>
                <c:pt idx="175" formatCode="0.00E+00">
                  <c:v>4.241E-5</c:v>
                </c:pt>
                <c:pt idx="176" formatCode="0.00E+00">
                  <c:v>4.192E-5</c:v>
                </c:pt>
                <c:pt idx="177" formatCode="0.00E+00">
                  <c:v>4.192E-5</c:v>
                </c:pt>
                <c:pt idx="178" formatCode="0.00E+00">
                  <c:v>4.144E-5</c:v>
                </c:pt>
                <c:pt idx="179" formatCode="0.00E+00">
                  <c:v>4.097E-5</c:v>
                </c:pt>
                <c:pt idx="180" formatCode="0.00E+00">
                  <c:v>4.097E-5</c:v>
                </c:pt>
                <c:pt idx="181" formatCode="0.00E+00">
                  <c:v>4.05E-5</c:v>
                </c:pt>
                <c:pt idx="182" formatCode="0.00E+00">
                  <c:v>4.05E-5</c:v>
                </c:pt>
                <c:pt idx="183" formatCode="0.00E+00">
                  <c:v>4.004E-5</c:v>
                </c:pt>
                <c:pt idx="184" formatCode="0.00E+00">
                  <c:v>4.004E-5</c:v>
                </c:pt>
                <c:pt idx="185" formatCode="0.00E+00">
                  <c:v>3.958E-5</c:v>
                </c:pt>
                <c:pt idx="186" formatCode="0.00E+00">
                  <c:v>3.913E-5</c:v>
                </c:pt>
                <c:pt idx="187" formatCode="0.00E+00">
                  <c:v>3.913E-5</c:v>
                </c:pt>
                <c:pt idx="188" formatCode="0.00E+00">
                  <c:v>3.868E-5</c:v>
                </c:pt>
                <c:pt idx="189" formatCode="0.00E+00">
                  <c:v>3.824E-5</c:v>
                </c:pt>
                <c:pt idx="190" formatCode="0.00E+00">
                  <c:v>3.824E-5</c:v>
                </c:pt>
                <c:pt idx="191" formatCode="0.00E+00">
                  <c:v>3.78E-5</c:v>
                </c:pt>
                <c:pt idx="192" formatCode="0.00E+00">
                  <c:v>3.737E-5</c:v>
                </c:pt>
                <c:pt idx="193" formatCode="0.00E+00">
                  <c:v>3.737E-5</c:v>
                </c:pt>
                <c:pt idx="194" formatCode="0.00E+00">
                  <c:v>3.694E-5</c:v>
                </c:pt>
                <c:pt idx="195" formatCode="0.00E+00">
                  <c:v>3.652E-5</c:v>
                </c:pt>
                <c:pt idx="196" formatCode="0.00E+00">
                  <c:v>3.652E-5</c:v>
                </c:pt>
                <c:pt idx="197" formatCode="0.00E+00">
                  <c:v>3.61E-5</c:v>
                </c:pt>
                <c:pt idx="198" formatCode="0.00E+00">
                  <c:v>3.61E-5</c:v>
                </c:pt>
                <c:pt idx="199" formatCode="0.00E+00">
                  <c:v>3.568E-5</c:v>
                </c:pt>
                <c:pt idx="200" formatCode="0.00E+00">
                  <c:v>3.528E-5</c:v>
                </c:pt>
                <c:pt idx="201" formatCode="0.00E+00">
                  <c:v>3.528E-5</c:v>
                </c:pt>
                <c:pt idx="202" formatCode="0.00E+00">
                  <c:v>3.488E-5</c:v>
                </c:pt>
                <c:pt idx="203" formatCode="0.00E+00">
                  <c:v>3.488E-5</c:v>
                </c:pt>
                <c:pt idx="204" formatCode="0.00E+00">
                  <c:v>3.448E-5</c:v>
                </c:pt>
                <c:pt idx="205" formatCode="0.00E+00">
                  <c:v>3.408E-5</c:v>
                </c:pt>
                <c:pt idx="206" formatCode="0.00E+00">
                  <c:v>3.408E-5</c:v>
                </c:pt>
                <c:pt idx="207" formatCode="0.00E+00">
                  <c:v>3.37E-5</c:v>
                </c:pt>
                <c:pt idx="208" formatCode="0.00E+00">
                  <c:v>3.37E-5</c:v>
                </c:pt>
                <c:pt idx="209" formatCode="0.00E+00">
                  <c:v>3.331E-5</c:v>
                </c:pt>
                <c:pt idx="210" formatCode="0.00E+00">
                  <c:v>3.293E-5</c:v>
                </c:pt>
                <c:pt idx="211" formatCode="0.00E+00">
                  <c:v>3.293E-5</c:v>
                </c:pt>
                <c:pt idx="212" formatCode="0.00E+00">
                  <c:v>3.255E-5</c:v>
                </c:pt>
                <c:pt idx="213" formatCode="0.00E+00">
                  <c:v>3.255E-5</c:v>
                </c:pt>
                <c:pt idx="214" formatCode="0.00E+00">
                  <c:v>3.218E-5</c:v>
                </c:pt>
                <c:pt idx="215" formatCode="0.00E+00">
                  <c:v>3.181E-5</c:v>
                </c:pt>
                <c:pt idx="216" formatCode="0.00E+00">
                  <c:v>3.181E-5</c:v>
                </c:pt>
                <c:pt idx="217" formatCode="0.00E+00">
                  <c:v>3.181E-5</c:v>
                </c:pt>
                <c:pt idx="218" formatCode="0.00E+00">
                  <c:v>3.144E-5</c:v>
                </c:pt>
                <c:pt idx="219" formatCode="0.00E+00">
                  <c:v>3.108E-5</c:v>
                </c:pt>
                <c:pt idx="220" formatCode="0.00E+00">
                  <c:v>3.109E-5</c:v>
                </c:pt>
                <c:pt idx="221" formatCode="0.00E+00">
                  <c:v>3.073E-5</c:v>
                </c:pt>
                <c:pt idx="222" formatCode="0.00E+00">
                  <c:v>3.073E-5</c:v>
                </c:pt>
                <c:pt idx="223" formatCode="0.00E+00">
                  <c:v>3.037E-5</c:v>
                </c:pt>
                <c:pt idx="224" formatCode="0.00E+00">
                  <c:v>3.003E-5</c:v>
                </c:pt>
                <c:pt idx="225" formatCode="0.00E+00">
                  <c:v>3.003E-5</c:v>
                </c:pt>
                <c:pt idx="226" formatCode="0.00E+00">
                  <c:v>2.968E-5</c:v>
                </c:pt>
                <c:pt idx="227" formatCode="0.00E+00">
                  <c:v>2.968E-5</c:v>
                </c:pt>
                <c:pt idx="228" formatCode="0.00E+00">
                  <c:v>2.934E-5</c:v>
                </c:pt>
                <c:pt idx="229" formatCode="0.00E+00">
                  <c:v>2.901E-5</c:v>
                </c:pt>
                <c:pt idx="230" formatCode="0.00E+00">
                  <c:v>2.901E-5</c:v>
                </c:pt>
                <c:pt idx="231" formatCode="0.00E+00">
                  <c:v>2.868E-5</c:v>
                </c:pt>
                <c:pt idx="232" formatCode="0.00E+00">
                  <c:v>2.868E-5</c:v>
                </c:pt>
                <c:pt idx="233" formatCode="0.00E+00">
                  <c:v>2.835E-5</c:v>
                </c:pt>
                <c:pt idx="234" formatCode="0.00E+00">
                  <c:v>2.835E-5</c:v>
                </c:pt>
                <c:pt idx="235" formatCode="0.00E+00">
                  <c:v>2.802E-5</c:v>
                </c:pt>
                <c:pt idx="236" formatCode="0.00E+00">
                  <c:v>2.802E-5</c:v>
                </c:pt>
                <c:pt idx="237" formatCode="0.00E+00">
                  <c:v>2.771E-5</c:v>
                </c:pt>
                <c:pt idx="238" formatCode="0.00E+00">
                  <c:v>2.771E-5</c:v>
                </c:pt>
                <c:pt idx="239" formatCode="0.00E+00">
                  <c:v>2.739E-5</c:v>
                </c:pt>
                <c:pt idx="240" formatCode="0.00E+00">
                  <c:v>2.707E-5</c:v>
                </c:pt>
                <c:pt idx="241" formatCode="0.00E+00">
                  <c:v>2.707E-5</c:v>
                </c:pt>
                <c:pt idx="242" formatCode="0.00E+00">
                  <c:v>2.676E-5</c:v>
                </c:pt>
                <c:pt idx="243" formatCode="0.00E+00">
                  <c:v>2.677E-5</c:v>
                </c:pt>
                <c:pt idx="244" formatCode="0.00E+00">
                  <c:v>2.646E-5</c:v>
                </c:pt>
                <c:pt idx="245" formatCode="0.00E+00">
                  <c:v>2.646E-5</c:v>
                </c:pt>
                <c:pt idx="246" formatCode="0.00E+00">
                  <c:v>2.615E-5</c:v>
                </c:pt>
                <c:pt idx="247" formatCode="0.00E+00">
                  <c:v>2.585E-5</c:v>
                </c:pt>
                <c:pt idx="248" formatCode="0.00E+00">
                  <c:v>2.586E-5</c:v>
                </c:pt>
                <c:pt idx="249" formatCode="0.00E+00">
                  <c:v>2.556E-5</c:v>
                </c:pt>
                <c:pt idx="250" formatCode="0.00E+00">
                  <c:v>2.556E-5</c:v>
                </c:pt>
                <c:pt idx="251" formatCode="0.00E+00">
                  <c:v>2.527E-5</c:v>
                </c:pt>
                <c:pt idx="252" formatCode="0.00E+00">
                  <c:v>2.527E-5</c:v>
                </c:pt>
                <c:pt idx="253" formatCode="0.00E+00">
                  <c:v>2.498E-5</c:v>
                </c:pt>
                <c:pt idx="254" formatCode="0.00E+00">
                  <c:v>2.498E-5</c:v>
                </c:pt>
                <c:pt idx="255" formatCode="0.00E+00">
                  <c:v>2.469E-5</c:v>
                </c:pt>
                <c:pt idx="256" formatCode="0.00E+00">
                  <c:v>2.469E-5</c:v>
                </c:pt>
                <c:pt idx="257" formatCode="0.00E+00">
                  <c:v>2.441E-5</c:v>
                </c:pt>
                <c:pt idx="258" formatCode="0.00E+00">
                  <c:v>2.441E-5</c:v>
                </c:pt>
                <c:pt idx="259" formatCode="0.00E+00">
                  <c:v>2.413E-5</c:v>
                </c:pt>
                <c:pt idx="260" formatCode="0.00E+00">
                  <c:v>2.385E-5</c:v>
                </c:pt>
                <c:pt idx="261" formatCode="0.00E+00">
                  <c:v>2.385E-5</c:v>
                </c:pt>
                <c:pt idx="262" formatCode="0.00E+00">
                  <c:v>2.358E-5</c:v>
                </c:pt>
                <c:pt idx="263" formatCode="0.00E+00">
                  <c:v>2.358E-5</c:v>
                </c:pt>
                <c:pt idx="264" formatCode="0.00E+00">
                  <c:v>2.331E-5</c:v>
                </c:pt>
                <c:pt idx="265" formatCode="0.00E+00">
                  <c:v>2.331E-5</c:v>
                </c:pt>
                <c:pt idx="266" formatCode="0.00E+00">
                  <c:v>2.304E-5</c:v>
                </c:pt>
                <c:pt idx="267" formatCode="0.00E+00">
                  <c:v>2.304E-5</c:v>
                </c:pt>
                <c:pt idx="268" formatCode="0.00E+00">
                  <c:v>2.278E-5</c:v>
                </c:pt>
                <c:pt idx="269" formatCode="0.00E+00">
                  <c:v>2.278E-5</c:v>
                </c:pt>
                <c:pt idx="270" formatCode="0.00E+00">
                  <c:v>2.252E-5</c:v>
                </c:pt>
                <c:pt idx="271" formatCode="0.00E+00">
                  <c:v>2.252E-5</c:v>
                </c:pt>
                <c:pt idx="272" formatCode="0.00E+00">
                  <c:v>2.226E-5</c:v>
                </c:pt>
                <c:pt idx="273" formatCode="0.00E+00">
                  <c:v>2.226E-5</c:v>
                </c:pt>
                <c:pt idx="274" formatCode="0.00E+00">
                  <c:v>2.2E-5</c:v>
                </c:pt>
                <c:pt idx="275" formatCode="0.00E+00">
                  <c:v>2.201E-5</c:v>
                </c:pt>
                <c:pt idx="276" formatCode="0.00E+00">
                  <c:v>2.175E-5</c:v>
                </c:pt>
                <c:pt idx="277" formatCode="0.00E+00">
                  <c:v>2.175E-5</c:v>
                </c:pt>
                <c:pt idx="278" formatCode="0.00E+00">
                  <c:v>2.151E-5</c:v>
                </c:pt>
                <c:pt idx="279" formatCode="0.00E+00">
                  <c:v>2.151E-5</c:v>
                </c:pt>
                <c:pt idx="280" formatCode="0.00E+00">
                  <c:v>2.126E-5</c:v>
                </c:pt>
                <c:pt idx="281" formatCode="0.00E+00">
                  <c:v>2.126E-5</c:v>
                </c:pt>
                <c:pt idx="282" formatCode="0.00E+00">
                  <c:v>2.102E-5</c:v>
                </c:pt>
                <c:pt idx="283" formatCode="0.00E+00">
                  <c:v>2.102E-5</c:v>
                </c:pt>
                <c:pt idx="284" formatCode="0.00E+00">
                  <c:v>2.077E-5</c:v>
                </c:pt>
                <c:pt idx="285" formatCode="0.00E+00">
                  <c:v>2.078E-5</c:v>
                </c:pt>
                <c:pt idx="286" formatCode="0.00E+00">
                  <c:v>2.054E-5</c:v>
                </c:pt>
                <c:pt idx="287" formatCode="0.00E+00">
                  <c:v>2.03E-5</c:v>
                </c:pt>
                <c:pt idx="288" formatCode="0.00E+00">
                  <c:v>2.03E-5</c:v>
                </c:pt>
                <c:pt idx="289" formatCode="0.00E+00">
                  <c:v>2.007E-5</c:v>
                </c:pt>
                <c:pt idx="290" formatCode="0.00E+00">
                  <c:v>2.007E-5</c:v>
                </c:pt>
                <c:pt idx="291" formatCode="0.00E+00">
                  <c:v>1.984E-5</c:v>
                </c:pt>
                <c:pt idx="292" formatCode="0.00E+00">
                  <c:v>1.984E-5</c:v>
                </c:pt>
                <c:pt idx="293" formatCode="0.00E+00">
                  <c:v>1.961E-5</c:v>
                </c:pt>
                <c:pt idx="294" formatCode="0.00E+00">
                  <c:v>1.961E-5</c:v>
                </c:pt>
                <c:pt idx="295" formatCode="0.00E+00">
                  <c:v>1.961E-5</c:v>
                </c:pt>
                <c:pt idx="296" formatCode="0.00E+00">
                  <c:v>1.939E-5</c:v>
                </c:pt>
                <c:pt idx="297" formatCode="0.00E+00">
                  <c:v>1.939E-5</c:v>
                </c:pt>
                <c:pt idx="298" formatCode="0.00E+00">
                  <c:v>1.917E-5</c:v>
                </c:pt>
                <c:pt idx="299" formatCode="0.00E+00">
                  <c:v>1.917E-5</c:v>
                </c:pt>
                <c:pt idx="300" formatCode="0.00E+00">
                  <c:v>1.895E-5</c:v>
                </c:pt>
                <c:pt idx="301" formatCode="0.00E+00">
                  <c:v>1.895E-5</c:v>
                </c:pt>
                <c:pt idx="302" formatCode="0.00E+00">
                  <c:v>1.873E-5</c:v>
                </c:pt>
                <c:pt idx="303" formatCode="0.00E+00">
                  <c:v>1.873E-5</c:v>
                </c:pt>
                <c:pt idx="304" formatCode="0.00E+00">
                  <c:v>1.852E-5</c:v>
                </c:pt>
                <c:pt idx="305" formatCode="0.00E+00">
                  <c:v>1.852E-5</c:v>
                </c:pt>
                <c:pt idx="306" formatCode="0.00E+00">
                  <c:v>1.83E-5</c:v>
                </c:pt>
                <c:pt idx="307" formatCode="0.00E+00">
                  <c:v>1.83E-5</c:v>
                </c:pt>
                <c:pt idx="308" formatCode="0.00E+00">
                  <c:v>1.81E-5</c:v>
                </c:pt>
                <c:pt idx="309" formatCode="0.00E+00">
                  <c:v>1.81E-5</c:v>
                </c:pt>
                <c:pt idx="310" formatCode="0.00E+00">
                  <c:v>1.789E-5</c:v>
                </c:pt>
                <c:pt idx="311" formatCode="0.00E+00">
                  <c:v>1.789E-5</c:v>
                </c:pt>
                <c:pt idx="312" formatCode="0.00E+00">
                  <c:v>1.768E-5</c:v>
                </c:pt>
                <c:pt idx="313" formatCode="0.00E+00">
                  <c:v>1.768E-5</c:v>
                </c:pt>
                <c:pt idx="314" formatCode="0.00E+00">
                  <c:v>1.748E-5</c:v>
                </c:pt>
                <c:pt idx="315" formatCode="0.00E+00">
                  <c:v>1.748E-5</c:v>
                </c:pt>
                <c:pt idx="316" formatCode="0.00E+00">
                  <c:v>1.728E-5</c:v>
                </c:pt>
                <c:pt idx="317" formatCode="0.00E+00">
                  <c:v>1.728E-5</c:v>
                </c:pt>
                <c:pt idx="318" formatCode="0.00E+00">
                  <c:v>1.708E-5</c:v>
                </c:pt>
                <c:pt idx="319" formatCode="0.00E+00">
                  <c:v>1.708E-5</c:v>
                </c:pt>
                <c:pt idx="320" formatCode="0.00E+00">
                  <c:v>1.689E-5</c:v>
                </c:pt>
                <c:pt idx="321" formatCode="0.00E+00">
                  <c:v>1.689E-5</c:v>
                </c:pt>
                <c:pt idx="322" formatCode="0.00E+00">
                  <c:v>1.689E-5</c:v>
                </c:pt>
                <c:pt idx="323" formatCode="0.00E+00">
                  <c:v>1.669E-5</c:v>
                </c:pt>
                <c:pt idx="324" formatCode="0.00E+00">
                  <c:v>1.669E-5</c:v>
                </c:pt>
                <c:pt idx="325" formatCode="0.00E+00">
                  <c:v>1.65E-5</c:v>
                </c:pt>
                <c:pt idx="326" formatCode="0.00E+00">
                  <c:v>1.65E-5</c:v>
                </c:pt>
                <c:pt idx="327" formatCode="0.00E+00">
                  <c:v>1.631E-5</c:v>
                </c:pt>
                <c:pt idx="328" formatCode="0.00E+00">
                  <c:v>1.631E-5</c:v>
                </c:pt>
                <c:pt idx="329" formatCode="0.00E+00">
                  <c:v>1.612E-5</c:v>
                </c:pt>
                <c:pt idx="330" formatCode="0.00E+00">
                  <c:v>1.612E-5</c:v>
                </c:pt>
                <c:pt idx="331" formatCode="0.00E+00">
                  <c:v>1.594E-5</c:v>
                </c:pt>
                <c:pt idx="332" formatCode="0.00E+00">
                  <c:v>1.594E-5</c:v>
                </c:pt>
                <c:pt idx="333" formatCode="0.00E+00">
                  <c:v>1.576E-5</c:v>
                </c:pt>
                <c:pt idx="334" formatCode="0.00E+00">
                  <c:v>1.576E-5</c:v>
                </c:pt>
                <c:pt idx="335" formatCode="0.00E+00">
                  <c:v>1.558E-5</c:v>
                </c:pt>
                <c:pt idx="336" formatCode="0.00E+00">
                  <c:v>1.558E-5</c:v>
                </c:pt>
                <c:pt idx="337" formatCode="0.00E+00">
                  <c:v>1.54E-5</c:v>
                </c:pt>
                <c:pt idx="338" formatCode="0.00E+00">
                  <c:v>1.54E-5</c:v>
                </c:pt>
                <c:pt idx="339" formatCode="0.00E+00">
                  <c:v>1.54E-5</c:v>
                </c:pt>
                <c:pt idx="340" formatCode="0.00E+00">
                  <c:v>1.522E-5</c:v>
                </c:pt>
                <c:pt idx="341" formatCode="0.00E+00">
                  <c:v>1.522E-5</c:v>
                </c:pt>
                <c:pt idx="342" formatCode="0.00E+00">
                  <c:v>1.505E-5</c:v>
                </c:pt>
                <c:pt idx="343" formatCode="0.00E+00">
                  <c:v>1.505E-5</c:v>
                </c:pt>
                <c:pt idx="344" formatCode="0.00E+00">
                  <c:v>1.488E-5</c:v>
                </c:pt>
                <c:pt idx="345" formatCode="0.00E+00">
                  <c:v>1.488E-5</c:v>
                </c:pt>
                <c:pt idx="346" formatCode="0.00E+00">
                  <c:v>1.47E-5</c:v>
                </c:pt>
                <c:pt idx="347" formatCode="0.00E+00">
                  <c:v>1.471E-5</c:v>
                </c:pt>
                <c:pt idx="348" formatCode="0.00E+00">
                  <c:v>1.471E-5</c:v>
                </c:pt>
                <c:pt idx="349" formatCode="0.00E+00">
                  <c:v>1.454E-5</c:v>
                </c:pt>
                <c:pt idx="350" formatCode="0.00E+00">
                  <c:v>1.454E-5</c:v>
                </c:pt>
                <c:pt idx="351" formatCode="0.00E+00">
                  <c:v>1.437E-5</c:v>
                </c:pt>
                <c:pt idx="352" formatCode="0.00E+00">
                  <c:v>1.437E-5</c:v>
                </c:pt>
                <c:pt idx="353" formatCode="0.00E+00">
                  <c:v>1.42E-5</c:v>
                </c:pt>
                <c:pt idx="354" formatCode="0.00E+00">
                  <c:v>1.421E-5</c:v>
                </c:pt>
                <c:pt idx="355" formatCode="0.00E+00">
                  <c:v>1.404E-5</c:v>
                </c:pt>
                <c:pt idx="356" formatCode="0.00E+00">
                  <c:v>1.404E-5</c:v>
                </c:pt>
                <c:pt idx="357" formatCode="0.00E+00">
                  <c:v>1.372E-5</c:v>
                </c:pt>
                <c:pt idx="358" formatCode="0.00E+00">
                  <c:v>1.388E-5</c:v>
                </c:pt>
                <c:pt idx="359" formatCode="0.00E+00">
                  <c:v>1.388E-5</c:v>
                </c:pt>
                <c:pt idx="360" formatCode="0.00E+00">
                  <c:v>1.372E-5</c:v>
                </c:pt>
                <c:pt idx="361" formatCode="0.00E+00">
                  <c:v>1.372E-5</c:v>
                </c:pt>
                <c:pt idx="362" formatCode="0.00E+00">
                  <c:v>1.357E-5</c:v>
                </c:pt>
                <c:pt idx="363" formatCode="0.00E+00">
                  <c:v>1.357E-5</c:v>
                </c:pt>
                <c:pt idx="364" formatCode="0.00E+00">
                  <c:v>1.341E-5</c:v>
                </c:pt>
                <c:pt idx="365" formatCode="0.00E+00">
                  <c:v>1.341E-5</c:v>
                </c:pt>
                <c:pt idx="366" formatCode="0.00E+00">
                  <c:v>1.341E-5</c:v>
                </c:pt>
                <c:pt idx="367" formatCode="0.00E+00">
                  <c:v>1.326E-5</c:v>
                </c:pt>
                <c:pt idx="368" formatCode="0.00E+00">
                  <c:v>1.326E-5</c:v>
                </c:pt>
                <c:pt idx="369" formatCode="0.00E+00">
                  <c:v>1.31E-5</c:v>
                </c:pt>
                <c:pt idx="370" formatCode="0.00E+00">
                  <c:v>1.31E-5</c:v>
                </c:pt>
                <c:pt idx="371" formatCode="0.00E+00">
                  <c:v>1.295E-5</c:v>
                </c:pt>
                <c:pt idx="372" formatCode="0.00E+00">
                  <c:v>1.295E-5</c:v>
                </c:pt>
                <c:pt idx="373" formatCode="0.00E+00">
                  <c:v>1.295E-5</c:v>
                </c:pt>
                <c:pt idx="374" formatCode="0.00E+00">
                  <c:v>1.28E-5</c:v>
                </c:pt>
                <c:pt idx="375" formatCode="0.00E+00">
                  <c:v>1.281E-5</c:v>
                </c:pt>
                <c:pt idx="376" formatCode="0.00E+00">
                  <c:v>1.266E-5</c:v>
                </c:pt>
                <c:pt idx="377" formatCode="0.00E+00">
                  <c:v>1.266E-5</c:v>
                </c:pt>
                <c:pt idx="378" formatCode="0.00E+00">
                  <c:v>1.251E-5</c:v>
                </c:pt>
                <c:pt idx="379" formatCode="0.00E+00">
                  <c:v>1.251E-5</c:v>
                </c:pt>
                <c:pt idx="380" formatCode="0.00E+00">
                  <c:v>1.237E-5</c:v>
                </c:pt>
                <c:pt idx="381" formatCode="0.00E+00">
                  <c:v>1.237E-5</c:v>
                </c:pt>
                <c:pt idx="382" formatCode="0.00E+00">
                  <c:v>1.237E-5</c:v>
                </c:pt>
                <c:pt idx="383" formatCode="0.00E+00">
                  <c:v>1.223E-5</c:v>
                </c:pt>
                <c:pt idx="384" formatCode="0.00E+00">
                  <c:v>1.223E-5</c:v>
                </c:pt>
                <c:pt idx="385" formatCode="0.00E+00">
                  <c:v>1.209E-5</c:v>
                </c:pt>
                <c:pt idx="386" formatCode="0.00E+00">
                  <c:v>1.209E-5</c:v>
                </c:pt>
                <c:pt idx="387" formatCode="0.00E+00">
                  <c:v>1.195E-5</c:v>
                </c:pt>
                <c:pt idx="388" formatCode="0.00E+00">
                  <c:v>1.195E-5</c:v>
                </c:pt>
                <c:pt idx="389" formatCode="0.00E+00">
                  <c:v>1.195E-5</c:v>
                </c:pt>
                <c:pt idx="390" formatCode="0.00E+00">
                  <c:v>1.181E-5</c:v>
                </c:pt>
                <c:pt idx="391" formatCode="0.00E+00">
                  <c:v>1.181E-5</c:v>
                </c:pt>
                <c:pt idx="392" formatCode="0.00E+00">
                  <c:v>1.168E-5</c:v>
                </c:pt>
                <c:pt idx="393" formatCode="0.00E+00">
                  <c:v>1.168E-5</c:v>
                </c:pt>
                <c:pt idx="394" formatCode="0.00E+00">
                  <c:v>1.154E-5</c:v>
                </c:pt>
                <c:pt idx="395" formatCode="0.00E+00">
                  <c:v>1.154E-5</c:v>
                </c:pt>
                <c:pt idx="396" formatCode="0.00E+00">
                  <c:v>1.154E-5</c:v>
                </c:pt>
                <c:pt idx="397" formatCode="0.00E+00">
                  <c:v>1.141E-5</c:v>
                </c:pt>
                <c:pt idx="398" formatCode="0.00E+00">
                  <c:v>1.141E-5</c:v>
                </c:pt>
                <c:pt idx="399" formatCode="0.00E+00">
                  <c:v>1.128E-5</c:v>
                </c:pt>
                <c:pt idx="400" formatCode="0.00E+00">
                  <c:v>1.128E-5</c:v>
                </c:pt>
                <c:pt idx="401" formatCode="0.00E+00">
                  <c:v>1.128E-5</c:v>
                </c:pt>
                <c:pt idx="402" formatCode="0.00E+00">
                  <c:v>1.115E-5</c:v>
                </c:pt>
                <c:pt idx="403" formatCode="0.00E+00">
                  <c:v>1.115E-5</c:v>
                </c:pt>
                <c:pt idx="404" formatCode="0.00E+00">
                  <c:v>1.102E-5</c:v>
                </c:pt>
                <c:pt idx="405" formatCode="0.00E+00">
                  <c:v>1.102E-5</c:v>
                </c:pt>
                <c:pt idx="406" formatCode="0.00E+00">
                  <c:v>1.102E-5</c:v>
                </c:pt>
                <c:pt idx="407" formatCode="0.00E+00">
                  <c:v>1.09E-5</c:v>
                </c:pt>
                <c:pt idx="408" formatCode="0.00E+00">
                  <c:v>1.077E-5</c:v>
                </c:pt>
                <c:pt idx="409" formatCode="0.00E+00">
                  <c:v>1.077E-5</c:v>
                </c:pt>
                <c:pt idx="410" formatCode="0.00E+00">
                  <c:v>1.077E-5</c:v>
                </c:pt>
                <c:pt idx="411" formatCode="0.00E+00">
                  <c:v>1.065E-5</c:v>
                </c:pt>
                <c:pt idx="412" formatCode="0.00E+00">
                  <c:v>1.065E-5</c:v>
                </c:pt>
                <c:pt idx="413" formatCode="0.00E+00">
                  <c:v>1.065E-5</c:v>
                </c:pt>
                <c:pt idx="414" formatCode="0.00E+00">
                  <c:v>1.053E-5</c:v>
                </c:pt>
                <c:pt idx="415" formatCode="0.00E+00">
                  <c:v>1.053E-5</c:v>
                </c:pt>
                <c:pt idx="416" formatCode="0.00E+00">
                  <c:v>1.04E-5</c:v>
                </c:pt>
                <c:pt idx="417" formatCode="0.00E+00">
                  <c:v>1.041E-5</c:v>
                </c:pt>
                <c:pt idx="418" formatCode="0.00E+00">
                  <c:v>1.029E-5</c:v>
                </c:pt>
                <c:pt idx="419" formatCode="0.00E+00">
                  <c:v>1.029E-5</c:v>
                </c:pt>
                <c:pt idx="420" formatCode="0.00E+00">
                  <c:v>1.029E-5</c:v>
                </c:pt>
                <c:pt idx="421" formatCode="0.00E+00">
                  <c:v>1.017E-5</c:v>
                </c:pt>
                <c:pt idx="422" formatCode="0.00E+00">
                  <c:v>1.017E-5</c:v>
                </c:pt>
                <c:pt idx="423" formatCode="0.00E+00">
                  <c:v>1.005E-5</c:v>
                </c:pt>
                <c:pt idx="424" formatCode="0.00E+00">
                  <c:v>1.005E-5</c:v>
                </c:pt>
                <c:pt idx="425" formatCode="0.00E+00">
                  <c:v>1.005E-5</c:v>
                </c:pt>
                <c:pt idx="426" formatCode="0.00E+00">
                  <c:v>9.936E-6</c:v>
                </c:pt>
                <c:pt idx="427" formatCode="0.00E+00">
                  <c:v>9.936E-6</c:v>
                </c:pt>
                <c:pt idx="428" formatCode="0.00E+00">
                  <c:v>9.936E-6</c:v>
                </c:pt>
                <c:pt idx="429" formatCode="0.00E+00">
                  <c:v>9.823E-6</c:v>
                </c:pt>
                <c:pt idx="430" formatCode="0.00E+00">
                  <c:v>9.823E-6</c:v>
                </c:pt>
                <c:pt idx="431" formatCode="0.00E+00">
                  <c:v>9.71E-6</c:v>
                </c:pt>
                <c:pt idx="432" formatCode="0.00E+00">
                  <c:v>9.71E-6</c:v>
                </c:pt>
                <c:pt idx="433" formatCode="0.00E+00">
                  <c:v>9.598E-6</c:v>
                </c:pt>
                <c:pt idx="434" formatCode="0.00E+00">
                  <c:v>9.598E-6</c:v>
                </c:pt>
                <c:pt idx="435" formatCode="0.00E+00">
                  <c:v>9.598E-6</c:v>
                </c:pt>
                <c:pt idx="436" formatCode="0.00E+00">
                  <c:v>9.489E-6</c:v>
                </c:pt>
                <c:pt idx="437" formatCode="0.00E+00">
                  <c:v>9.489E-6</c:v>
                </c:pt>
                <c:pt idx="438" formatCode="0.00E+00">
                  <c:v>9.38E-6</c:v>
                </c:pt>
                <c:pt idx="439" formatCode="0.00E+00">
                  <c:v>9.38E-6</c:v>
                </c:pt>
                <c:pt idx="440" formatCode="0.00E+00">
                  <c:v>9.38E-6</c:v>
                </c:pt>
                <c:pt idx="441" formatCode="0.00E+00">
                  <c:v>9.272E-6</c:v>
                </c:pt>
                <c:pt idx="442" formatCode="0.00E+00">
                  <c:v>9.272E-6</c:v>
                </c:pt>
                <c:pt idx="443" formatCode="0.00E+00">
                  <c:v>9.165E-6</c:v>
                </c:pt>
                <c:pt idx="444" formatCode="0.00E+00">
                  <c:v>9.165E-6</c:v>
                </c:pt>
                <c:pt idx="445" formatCode="0.00E+00">
                  <c:v>9.165E-6</c:v>
                </c:pt>
                <c:pt idx="446" formatCode="0.00E+00">
                  <c:v>9.059E-6</c:v>
                </c:pt>
                <c:pt idx="447" formatCode="0.00E+00">
                  <c:v>9.059E-6</c:v>
                </c:pt>
                <c:pt idx="448" formatCode="0.00E+00">
                  <c:v>8.955E-6</c:v>
                </c:pt>
                <c:pt idx="449" formatCode="0.00E+00">
                  <c:v>8.955E-6</c:v>
                </c:pt>
                <c:pt idx="450" formatCode="0.00E+00">
                  <c:v>8.955E-6</c:v>
                </c:pt>
                <c:pt idx="451" formatCode="0.00E+00">
                  <c:v>8.852E-6</c:v>
                </c:pt>
                <c:pt idx="452" formatCode="0.00E+00">
                  <c:v>8.853E-6</c:v>
                </c:pt>
                <c:pt idx="453" formatCode="0.00E+00">
                  <c:v>8.853E-6</c:v>
                </c:pt>
                <c:pt idx="454" formatCode="0.00E+00">
                  <c:v>8.751E-6</c:v>
                </c:pt>
                <c:pt idx="455" formatCode="0.00E+00">
                  <c:v>8.751E-6</c:v>
                </c:pt>
                <c:pt idx="456" formatCode="0.00E+00">
                  <c:v>8.652E-6</c:v>
                </c:pt>
                <c:pt idx="457" formatCode="0.00E+00">
                  <c:v>8.652E-6</c:v>
                </c:pt>
                <c:pt idx="458" formatCode="0.00E+00">
                  <c:v>8.652E-6</c:v>
                </c:pt>
                <c:pt idx="459" formatCode="0.00E+00">
                  <c:v>8.552E-6</c:v>
                </c:pt>
                <c:pt idx="460" formatCode="0.00E+00">
                  <c:v>8.553E-6</c:v>
                </c:pt>
                <c:pt idx="461" formatCode="0.00E+00">
                  <c:v>8.455E-6</c:v>
                </c:pt>
                <c:pt idx="462" formatCode="0.00E+00">
                  <c:v>8.455E-6</c:v>
                </c:pt>
                <c:pt idx="463" formatCode="0.00E+00">
                  <c:v>8.455E-6</c:v>
                </c:pt>
                <c:pt idx="464" formatCode="0.00E+00">
                  <c:v>8.358E-6</c:v>
                </c:pt>
                <c:pt idx="465" formatCode="0.00E+00">
                  <c:v>8.358E-6</c:v>
                </c:pt>
                <c:pt idx="466" formatCode="0.00E+00">
                  <c:v>8.261E-6</c:v>
                </c:pt>
                <c:pt idx="467" formatCode="0.00E+00">
                  <c:v>8.261E-6</c:v>
                </c:pt>
                <c:pt idx="468" formatCode="0.00E+00">
                  <c:v>8.261E-6</c:v>
                </c:pt>
                <c:pt idx="469" formatCode="0.00E+00">
                  <c:v>8.166E-6</c:v>
                </c:pt>
                <c:pt idx="470" formatCode="0.00E+00">
                  <c:v>8.166E-6</c:v>
                </c:pt>
                <c:pt idx="471" formatCode="0.00E+00">
                  <c:v>8.166E-6</c:v>
                </c:pt>
                <c:pt idx="472" formatCode="0.00E+00">
                  <c:v>8.072E-6</c:v>
                </c:pt>
                <c:pt idx="473" formatCode="0.00E+00">
                  <c:v>8.072E-6</c:v>
                </c:pt>
                <c:pt idx="474" formatCode="0.00E+00">
                  <c:v>8.072E-6</c:v>
                </c:pt>
                <c:pt idx="475" formatCode="0.00E+00">
                  <c:v>7.979E-6</c:v>
                </c:pt>
                <c:pt idx="476" formatCode="0.00E+00">
                  <c:v>7.98E-6</c:v>
                </c:pt>
                <c:pt idx="477" formatCode="0.00E+00">
                  <c:v>7.889E-6</c:v>
                </c:pt>
                <c:pt idx="478" formatCode="0.00E+00">
                  <c:v>7.889E-6</c:v>
                </c:pt>
                <c:pt idx="479" formatCode="0.00E+00">
                  <c:v>7.889E-6</c:v>
                </c:pt>
                <c:pt idx="480" formatCode="0.00E+00">
                  <c:v>7.798E-6</c:v>
                </c:pt>
                <c:pt idx="481" formatCode="0.00E+00">
                  <c:v>7.798E-6</c:v>
                </c:pt>
                <c:pt idx="482" formatCode="0.00E+00">
                  <c:v>7.798E-6</c:v>
                </c:pt>
                <c:pt idx="483" formatCode="0.00E+00">
                  <c:v>7.708E-6</c:v>
                </c:pt>
                <c:pt idx="484" formatCode="0.00E+00">
                  <c:v>7.708E-6</c:v>
                </c:pt>
                <c:pt idx="485" formatCode="0.00E+00">
                  <c:v>7.619E-6</c:v>
                </c:pt>
                <c:pt idx="486" formatCode="0.00E+00">
                  <c:v>7.619E-6</c:v>
                </c:pt>
                <c:pt idx="487" formatCode="0.00E+00">
                  <c:v>7.619E-6</c:v>
                </c:pt>
                <c:pt idx="488" formatCode="0.00E+00">
                  <c:v>7.532E-6</c:v>
                </c:pt>
                <c:pt idx="489" formatCode="0.00E+00">
                  <c:v>7.532E-6</c:v>
                </c:pt>
                <c:pt idx="490" formatCode="0.00E+00">
                  <c:v>7.446E-6</c:v>
                </c:pt>
                <c:pt idx="491" formatCode="0.00E+00">
                  <c:v>7.446E-6</c:v>
                </c:pt>
                <c:pt idx="492" formatCode="0.00E+00">
                  <c:v>7.447E-6</c:v>
                </c:pt>
                <c:pt idx="493" formatCode="0.00E+00">
                  <c:v>7.361E-6</c:v>
                </c:pt>
                <c:pt idx="494" formatCode="0.00E+00">
                  <c:v>7.361E-6</c:v>
                </c:pt>
                <c:pt idx="495" formatCode="0.00E+00">
                  <c:v>7.361E-6</c:v>
                </c:pt>
                <c:pt idx="496" formatCode="0.00E+00">
                  <c:v>7.276E-6</c:v>
                </c:pt>
                <c:pt idx="497" formatCode="0.00E+00">
                  <c:v>7.276E-6</c:v>
                </c:pt>
                <c:pt idx="498" formatCode="0.00E+00">
                  <c:v>7.277E-6</c:v>
                </c:pt>
                <c:pt idx="499" formatCode="0.00E+00">
                  <c:v>7.193E-6</c:v>
                </c:pt>
                <c:pt idx="500" formatCode="0.00E+00">
                  <c:v>7.193E-6</c:v>
                </c:pt>
                <c:pt idx="501" formatCode="0.00E+00">
                  <c:v>7.111E-6</c:v>
                </c:pt>
                <c:pt idx="502" formatCode="0.00E+00">
                  <c:v>7.111E-6</c:v>
                </c:pt>
                <c:pt idx="503" formatCode="0.00E+00">
                  <c:v>7.111E-6</c:v>
                </c:pt>
                <c:pt idx="504" formatCode="0.00E+00">
                  <c:v>7.029E-6</c:v>
                </c:pt>
                <c:pt idx="505" formatCode="0.00E+00">
                  <c:v>7.029E-6</c:v>
                </c:pt>
                <c:pt idx="506" formatCode="0.00E+00">
                  <c:v>7.03E-6</c:v>
                </c:pt>
                <c:pt idx="507" formatCode="0.00E+00">
                  <c:v>6.949E-6</c:v>
                </c:pt>
                <c:pt idx="508" formatCode="0.00E+00">
                  <c:v>6.949E-6</c:v>
                </c:pt>
                <c:pt idx="509" formatCode="0.00E+00">
                  <c:v>6.869E-6</c:v>
                </c:pt>
                <c:pt idx="510" formatCode="0.00E+00">
                  <c:v>6.869E-6</c:v>
                </c:pt>
                <c:pt idx="511" formatCode="0.00E+00">
                  <c:v>6.869E-6</c:v>
                </c:pt>
                <c:pt idx="512" formatCode="0.00E+00">
                  <c:v>6.869E-6</c:v>
                </c:pt>
                <c:pt idx="513" formatCode="0.00E+00">
                  <c:v>6.79E-6</c:v>
                </c:pt>
                <c:pt idx="514" formatCode="0.00E+00">
                  <c:v>6.79E-6</c:v>
                </c:pt>
                <c:pt idx="515" formatCode="0.00E+00">
                  <c:v>6.712E-6</c:v>
                </c:pt>
                <c:pt idx="516" formatCode="0.00E+00">
                  <c:v>6.712E-6</c:v>
                </c:pt>
                <c:pt idx="517" formatCode="0.00E+00">
                  <c:v>6.712E-6</c:v>
                </c:pt>
                <c:pt idx="518" formatCode="0.00E+00">
                  <c:v>6.634E-6</c:v>
                </c:pt>
                <c:pt idx="519" formatCode="0.00E+00">
                  <c:v>6.634E-6</c:v>
                </c:pt>
                <c:pt idx="520" formatCode="0.00E+00">
                  <c:v>6.634E-6</c:v>
                </c:pt>
                <c:pt idx="521" formatCode="0.00E+00">
                  <c:v>6.558E-6</c:v>
                </c:pt>
                <c:pt idx="522" formatCode="0.00E+00">
                  <c:v>6.558E-6</c:v>
                </c:pt>
                <c:pt idx="523" formatCode="0.00E+00">
                  <c:v>6.482E-6</c:v>
                </c:pt>
                <c:pt idx="524" formatCode="0.00E+00">
                  <c:v>6.482E-6</c:v>
                </c:pt>
                <c:pt idx="525" formatCode="0.00E+00">
                  <c:v>6.482E-6</c:v>
                </c:pt>
                <c:pt idx="526" formatCode="0.00E+00">
                  <c:v>6.408E-6</c:v>
                </c:pt>
                <c:pt idx="527" formatCode="0.00E+00">
                  <c:v>6.408E-6</c:v>
                </c:pt>
                <c:pt idx="528" formatCode="0.00E+00">
                  <c:v>6.409E-6</c:v>
                </c:pt>
                <c:pt idx="529" formatCode="0.00E+00">
                  <c:v>6.335E-6</c:v>
                </c:pt>
                <c:pt idx="530" formatCode="0.00E+00">
                  <c:v>6.335E-6</c:v>
                </c:pt>
                <c:pt idx="531" formatCode="0.00E+00">
                  <c:v>6.335E-6</c:v>
                </c:pt>
                <c:pt idx="532" formatCode="0.00E+00">
                  <c:v>6.262E-6</c:v>
                </c:pt>
                <c:pt idx="533" formatCode="0.00E+00">
                  <c:v>6.263E-6</c:v>
                </c:pt>
                <c:pt idx="534" formatCode="0.00E+00">
                  <c:v>6.263E-6</c:v>
                </c:pt>
                <c:pt idx="535" formatCode="0.00E+00">
                  <c:v>6.191E-6</c:v>
                </c:pt>
                <c:pt idx="536" formatCode="0.00E+00">
                  <c:v>6.191E-6</c:v>
                </c:pt>
                <c:pt idx="537" formatCode="0.00E+00">
                  <c:v>6.119E-6</c:v>
                </c:pt>
                <c:pt idx="538" formatCode="0.00E+00">
                  <c:v>6.119E-6</c:v>
                </c:pt>
                <c:pt idx="539" formatCode="0.00E+00">
                  <c:v>6.119E-6</c:v>
                </c:pt>
                <c:pt idx="540" formatCode="0.00E+00">
                  <c:v>6.119E-6</c:v>
                </c:pt>
                <c:pt idx="541" formatCode="0.00E+00">
                  <c:v>6.05E-6</c:v>
                </c:pt>
                <c:pt idx="542" formatCode="0.00E+00">
                  <c:v>6.05E-6</c:v>
                </c:pt>
                <c:pt idx="543" formatCode="0.00E+00">
                  <c:v>6.05E-6</c:v>
                </c:pt>
                <c:pt idx="544" formatCode="0.00E+00">
                  <c:v>5.98E-6</c:v>
                </c:pt>
                <c:pt idx="545" formatCode="0.00E+00">
                  <c:v>5.98E-6</c:v>
                </c:pt>
                <c:pt idx="546" formatCode="0.00E+00">
                  <c:v>5.911E-6</c:v>
                </c:pt>
                <c:pt idx="547" formatCode="0.00E+00">
                  <c:v>5.911E-6</c:v>
                </c:pt>
                <c:pt idx="548" formatCode="0.00E+00">
                  <c:v>5.911E-6</c:v>
                </c:pt>
                <c:pt idx="549" formatCode="0.00E+00">
                  <c:v>5.843E-6</c:v>
                </c:pt>
                <c:pt idx="550" formatCode="0.00E+00">
                  <c:v>5.843E-6</c:v>
                </c:pt>
                <c:pt idx="551" formatCode="0.00E+00">
                  <c:v>5.843E-6</c:v>
                </c:pt>
                <c:pt idx="552" formatCode="0.00E+00">
                  <c:v>5.843E-6</c:v>
                </c:pt>
                <c:pt idx="553" formatCode="0.00E+00">
                  <c:v>5.776E-6</c:v>
                </c:pt>
                <c:pt idx="554" formatCode="0.00E+00">
                  <c:v>5.776E-6</c:v>
                </c:pt>
                <c:pt idx="555" formatCode="0.00E+00">
                  <c:v>5.709E-6</c:v>
                </c:pt>
                <c:pt idx="556" formatCode="0.00E+00">
                  <c:v>5.709E-6</c:v>
                </c:pt>
                <c:pt idx="557" formatCode="0.00E+00">
                  <c:v>5.709E-6</c:v>
                </c:pt>
                <c:pt idx="558" formatCode="0.00E+00">
                  <c:v>5.643E-6</c:v>
                </c:pt>
                <c:pt idx="559" formatCode="0.00E+00">
                  <c:v>5.644E-6</c:v>
                </c:pt>
                <c:pt idx="560" formatCode="0.00E+00">
                  <c:v>5.644E-6</c:v>
                </c:pt>
                <c:pt idx="561" formatCode="0.00E+00">
                  <c:v>5.579E-6</c:v>
                </c:pt>
                <c:pt idx="562" formatCode="0.00E+00">
                  <c:v>5.579E-6</c:v>
                </c:pt>
                <c:pt idx="563" formatCode="0.00E+00">
                  <c:v>5.579E-6</c:v>
                </c:pt>
                <c:pt idx="564" formatCode="0.00E+00">
                  <c:v>5.579E-6</c:v>
                </c:pt>
                <c:pt idx="565" formatCode="0.00E+00">
                  <c:v>5.515E-6</c:v>
                </c:pt>
                <c:pt idx="566" formatCode="0.00E+00">
                  <c:v>5.516E-6</c:v>
                </c:pt>
                <c:pt idx="567" formatCode="0.00E+00">
                  <c:v>5.452E-6</c:v>
                </c:pt>
                <c:pt idx="568" formatCode="0.00E+00">
                  <c:v>5.452E-6</c:v>
                </c:pt>
                <c:pt idx="569" formatCode="0.00E+00">
                  <c:v>5.452E-6</c:v>
                </c:pt>
                <c:pt idx="570" formatCode="0.00E+00">
                  <c:v>5.389E-6</c:v>
                </c:pt>
                <c:pt idx="571" formatCode="0.00E+00">
                  <c:v>5.389E-6</c:v>
                </c:pt>
                <c:pt idx="572" formatCode="0.00E+00">
                  <c:v>5.39E-6</c:v>
                </c:pt>
                <c:pt idx="573" formatCode="0.00E+00">
                  <c:v>5.328E-6</c:v>
                </c:pt>
                <c:pt idx="574" formatCode="0.00E+00">
                  <c:v>5.328E-6</c:v>
                </c:pt>
                <c:pt idx="575" formatCode="0.00E+00">
                  <c:v>5.328E-6</c:v>
                </c:pt>
                <c:pt idx="576" formatCode="0.00E+00">
                  <c:v>5.267E-6</c:v>
                </c:pt>
                <c:pt idx="577" formatCode="0.00E+00">
                  <c:v>5.267E-6</c:v>
                </c:pt>
                <c:pt idx="578" formatCode="0.00E+00">
                  <c:v>5.267E-6</c:v>
                </c:pt>
                <c:pt idx="579" formatCode="0.00E+00">
                  <c:v>5.206E-6</c:v>
                </c:pt>
                <c:pt idx="580" formatCode="0.00E+00">
                  <c:v>5.206E-6</c:v>
                </c:pt>
                <c:pt idx="581" formatCode="0.00E+00">
                  <c:v>5.206E-6</c:v>
                </c:pt>
                <c:pt idx="582" formatCode="0.00E+00">
                  <c:v>5.146E-6</c:v>
                </c:pt>
                <c:pt idx="583" formatCode="0.00E+00">
                  <c:v>5.146E-6</c:v>
                </c:pt>
                <c:pt idx="584" formatCode="0.00E+00">
                  <c:v>5.146E-6</c:v>
                </c:pt>
                <c:pt idx="585" formatCode="0.00E+00">
                  <c:v>5.087E-6</c:v>
                </c:pt>
                <c:pt idx="586" formatCode="0.00E+00">
                  <c:v>5.087E-6</c:v>
                </c:pt>
                <c:pt idx="587" formatCode="0.00E+00">
                  <c:v>4.801E-6</c:v>
                </c:pt>
                <c:pt idx="588" formatCode="0.00E+00">
                  <c:v>4.801E-6</c:v>
                </c:pt>
                <c:pt idx="589" formatCode="0.00E+00">
                  <c:v>5.029E-6</c:v>
                </c:pt>
                <c:pt idx="590" formatCode="0.00E+00">
                  <c:v>5.029E-6</c:v>
                </c:pt>
                <c:pt idx="591" formatCode="0.00E+00">
                  <c:v>5.029E-6</c:v>
                </c:pt>
                <c:pt idx="592" formatCode="0.00E+00">
                  <c:v>4.971E-6</c:v>
                </c:pt>
                <c:pt idx="593" formatCode="0.00E+00">
                  <c:v>4.971E-6</c:v>
                </c:pt>
                <c:pt idx="594" formatCode="0.00E+00">
                  <c:v>4.914E-6</c:v>
                </c:pt>
                <c:pt idx="595" formatCode="0.00E+00">
                  <c:v>4.914E-6</c:v>
                </c:pt>
                <c:pt idx="596" formatCode="0.00E+00">
                  <c:v>4.914E-6</c:v>
                </c:pt>
                <c:pt idx="597" formatCode="0.00E+00">
                  <c:v>4.857E-6</c:v>
                </c:pt>
                <c:pt idx="598" formatCode="0.00E+00">
                  <c:v>4.857E-6</c:v>
                </c:pt>
                <c:pt idx="599" formatCode="0.00E+00">
                  <c:v>4.857E-6</c:v>
                </c:pt>
                <c:pt idx="600" formatCode="0.00E+00">
                  <c:v>4.801E-6</c:v>
                </c:pt>
                <c:pt idx="601" formatCode="0.00E+00">
                  <c:v>4.801E-6</c:v>
                </c:pt>
                <c:pt idx="602" formatCode="0.00E+00">
                  <c:v>4.801E-6</c:v>
                </c:pt>
                <c:pt idx="603" formatCode="0.00E+00">
                  <c:v>4.746E-6</c:v>
                </c:pt>
                <c:pt idx="604" formatCode="0.00E+00">
                  <c:v>4.746E-6</c:v>
                </c:pt>
                <c:pt idx="605" formatCode="0.00E+00">
                  <c:v>4.746E-6</c:v>
                </c:pt>
                <c:pt idx="606" formatCode="0.00E+00">
                  <c:v>4.692E-6</c:v>
                </c:pt>
                <c:pt idx="607" formatCode="0.00E+00">
                  <c:v>4.692E-6</c:v>
                </c:pt>
                <c:pt idx="608" formatCode="0.00E+00">
                  <c:v>4.692E-6</c:v>
                </c:pt>
                <c:pt idx="609" formatCode="0.00E+00">
                  <c:v>4.692E-6</c:v>
                </c:pt>
                <c:pt idx="610" formatCode="0.00E+00">
                  <c:v>4.638E-6</c:v>
                </c:pt>
                <c:pt idx="611" formatCode="0.00E+00">
                  <c:v>4.638E-6</c:v>
                </c:pt>
                <c:pt idx="612" formatCode="0.00E+00">
                  <c:v>4.638E-6</c:v>
                </c:pt>
                <c:pt idx="613" formatCode="0.00E+00">
                  <c:v>4.585E-6</c:v>
                </c:pt>
                <c:pt idx="614" formatCode="0.00E+00">
                  <c:v>4.585E-6</c:v>
                </c:pt>
                <c:pt idx="615" formatCode="0.00E+00">
                  <c:v>4.585E-6</c:v>
                </c:pt>
                <c:pt idx="616" formatCode="0.00E+00">
                  <c:v>4.532E-6</c:v>
                </c:pt>
                <c:pt idx="617" formatCode="0.00E+00">
                  <c:v>4.532E-6</c:v>
                </c:pt>
                <c:pt idx="618" formatCode="0.00E+00">
                  <c:v>4.533E-6</c:v>
                </c:pt>
                <c:pt idx="619" formatCode="0.00E+00">
                  <c:v>4.481E-6</c:v>
                </c:pt>
                <c:pt idx="620" formatCode="0.00E+00">
                  <c:v>4.481E-6</c:v>
                </c:pt>
                <c:pt idx="621" formatCode="0.00E+00">
                  <c:v>4.481E-6</c:v>
                </c:pt>
                <c:pt idx="622" formatCode="0.00E+00">
                  <c:v>4.429E-6</c:v>
                </c:pt>
                <c:pt idx="623" formatCode="0.00E+00">
                  <c:v>4.429E-6</c:v>
                </c:pt>
                <c:pt idx="624" formatCode="0.00E+00">
                  <c:v>4.429E-6</c:v>
                </c:pt>
                <c:pt idx="625" formatCode="0.00E+00">
                  <c:v>4.378E-6</c:v>
                </c:pt>
                <c:pt idx="626" formatCode="0.00E+00">
                  <c:v>4.378E-6</c:v>
                </c:pt>
                <c:pt idx="627" formatCode="0.00E+00">
                  <c:v>4.378E-6</c:v>
                </c:pt>
                <c:pt idx="628" formatCode="0.00E+00">
                  <c:v>4.378E-6</c:v>
                </c:pt>
                <c:pt idx="629" formatCode="0.00E+00">
                  <c:v>4.327E-6</c:v>
                </c:pt>
                <c:pt idx="630" formatCode="0.00E+00">
                  <c:v>4.327E-6</c:v>
                </c:pt>
                <c:pt idx="631" formatCode="0.00E+00">
                  <c:v>4.327E-6</c:v>
                </c:pt>
                <c:pt idx="632" formatCode="0.00E+00">
                  <c:v>4.277E-6</c:v>
                </c:pt>
                <c:pt idx="633" formatCode="0.00E+00">
                  <c:v>4.277E-6</c:v>
                </c:pt>
                <c:pt idx="634" formatCode="0.00E+00">
                  <c:v>4.277E-6</c:v>
                </c:pt>
                <c:pt idx="635" formatCode="0.00E+00">
                  <c:v>4.229E-6</c:v>
                </c:pt>
                <c:pt idx="636" formatCode="0.00E+00">
                  <c:v>4.229E-6</c:v>
                </c:pt>
                <c:pt idx="637" formatCode="0.00E+00">
                  <c:v>4.229E-6</c:v>
                </c:pt>
                <c:pt idx="638" formatCode="0.00E+00">
                  <c:v>4.229E-6</c:v>
                </c:pt>
                <c:pt idx="639" formatCode="0.00E+00">
                  <c:v>4.18E-6</c:v>
                </c:pt>
                <c:pt idx="640" formatCode="0.00E+00">
                  <c:v>4.18E-6</c:v>
                </c:pt>
                <c:pt idx="641" formatCode="0.00E+00">
                  <c:v>4.18E-6</c:v>
                </c:pt>
                <c:pt idx="642" formatCode="0.00E+00">
                  <c:v>4.18E-6</c:v>
                </c:pt>
                <c:pt idx="643" formatCode="0.00E+00">
                  <c:v>4.132E-6</c:v>
                </c:pt>
                <c:pt idx="644" formatCode="0.00E+00">
                  <c:v>4.133E-6</c:v>
                </c:pt>
                <c:pt idx="645" formatCode="0.00E+00">
                  <c:v>4.133E-6</c:v>
                </c:pt>
                <c:pt idx="646" formatCode="0.00E+00">
                  <c:v>4.085E-6</c:v>
                </c:pt>
                <c:pt idx="647" formatCode="0.00E+00">
                  <c:v>4.085E-6</c:v>
                </c:pt>
                <c:pt idx="648" formatCode="0.00E+00">
                  <c:v>4.038E-6</c:v>
                </c:pt>
                <c:pt idx="649" formatCode="0.00E+00">
                  <c:v>4.038E-6</c:v>
                </c:pt>
                <c:pt idx="650" formatCode="0.00E+00">
                  <c:v>4.038E-6</c:v>
                </c:pt>
                <c:pt idx="651" formatCode="0.00E+00">
                  <c:v>4.038E-6</c:v>
                </c:pt>
                <c:pt idx="652" formatCode="0.00E+00">
                  <c:v>3.991E-6</c:v>
                </c:pt>
                <c:pt idx="653" formatCode="0.00E+00">
                  <c:v>3.991E-6</c:v>
                </c:pt>
                <c:pt idx="654" formatCode="0.00E+00">
                  <c:v>3.991E-6</c:v>
                </c:pt>
                <c:pt idx="655" formatCode="0.00E+00">
                  <c:v>3.945E-6</c:v>
                </c:pt>
                <c:pt idx="656" formatCode="0.00E+00">
                  <c:v>3.945E-6</c:v>
                </c:pt>
                <c:pt idx="657" formatCode="0.00E+00">
                  <c:v>3.9E-6</c:v>
                </c:pt>
                <c:pt idx="658" formatCode="0.00E+00">
                  <c:v>3.9E-6</c:v>
                </c:pt>
                <c:pt idx="659" formatCode="0.00E+00">
                  <c:v>3.9E-6</c:v>
                </c:pt>
                <c:pt idx="660" formatCode="0.00E+00">
                  <c:v>3.9E-6</c:v>
                </c:pt>
                <c:pt idx="661" formatCode="0.00E+00">
                  <c:v>3.855E-6</c:v>
                </c:pt>
                <c:pt idx="662" formatCode="0.00E+00">
                  <c:v>3.855E-6</c:v>
                </c:pt>
                <c:pt idx="663" formatCode="0.00E+00">
                  <c:v>3.855E-6</c:v>
                </c:pt>
                <c:pt idx="664" formatCode="0.00E+00">
                  <c:v>3.811E-6</c:v>
                </c:pt>
                <c:pt idx="665" formatCode="0.00E+00">
                  <c:v>3.811E-6</c:v>
                </c:pt>
                <c:pt idx="666" formatCode="0.00E+00">
                  <c:v>3.811E-6</c:v>
                </c:pt>
                <c:pt idx="667" formatCode="0.00E+00">
                  <c:v>3.811E-6</c:v>
                </c:pt>
                <c:pt idx="668" formatCode="0.00E+00">
                  <c:v>3.767E-6</c:v>
                </c:pt>
                <c:pt idx="669" formatCode="0.00E+00">
                  <c:v>3.767E-6</c:v>
                </c:pt>
                <c:pt idx="670" formatCode="0.00E+00">
                  <c:v>3.767E-6</c:v>
                </c:pt>
                <c:pt idx="671" formatCode="0.00E+00">
                  <c:v>3.767E-6</c:v>
                </c:pt>
                <c:pt idx="672" formatCode="0.00E+00">
                  <c:v>3.724E-6</c:v>
                </c:pt>
                <c:pt idx="673" formatCode="0.00E+00">
                  <c:v>3.724E-6</c:v>
                </c:pt>
                <c:pt idx="674" formatCode="0.00E+00">
                  <c:v>3.724E-6</c:v>
                </c:pt>
                <c:pt idx="675" formatCode="0.00E+00">
                  <c:v>3.681E-6</c:v>
                </c:pt>
                <c:pt idx="676" formatCode="0.00E+00">
                  <c:v>3.681E-6</c:v>
                </c:pt>
                <c:pt idx="677" formatCode="0.00E+00">
                  <c:v>3.681E-6</c:v>
                </c:pt>
                <c:pt idx="678" formatCode="0.00E+00">
                  <c:v>3.681E-6</c:v>
                </c:pt>
                <c:pt idx="679" formatCode="0.00E+00">
                  <c:v>3.638E-6</c:v>
                </c:pt>
                <c:pt idx="680" formatCode="0.00E+00">
                  <c:v>3.638E-6</c:v>
                </c:pt>
                <c:pt idx="681" formatCode="0.00E+00">
                  <c:v>3.596E-6</c:v>
                </c:pt>
                <c:pt idx="682" formatCode="0.00E+00">
                  <c:v>3.596E-6</c:v>
                </c:pt>
                <c:pt idx="683" formatCode="0.00E+00">
                  <c:v>3.596E-6</c:v>
                </c:pt>
                <c:pt idx="684" formatCode="0.00E+00">
                  <c:v>3.597E-6</c:v>
                </c:pt>
                <c:pt idx="685" formatCode="0.00E+00">
                  <c:v>3.555E-6</c:v>
                </c:pt>
                <c:pt idx="686" formatCode="0.00E+00">
                  <c:v>3.555E-6</c:v>
                </c:pt>
                <c:pt idx="687" formatCode="0.00E+00">
                  <c:v>3.555E-6</c:v>
                </c:pt>
                <c:pt idx="688" formatCode="0.00E+00">
                  <c:v>3.514E-6</c:v>
                </c:pt>
                <c:pt idx="689" formatCode="0.00E+00">
                  <c:v>3.514E-6</c:v>
                </c:pt>
                <c:pt idx="690" formatCode="0.00E+00">
                  <c:v>3.514E-6</c:v>
                </c:pt>
                <c:pt idx="691" formatCode="0.00E+00">
                  <c:v>3.514E-6</c:v>
                </c:pt>
                <c:pt idx="692" formatCode="0.00E+00">
                  <c:v>3.474E-6</c:v>
                </c:pt>
                <c:pt idx="693" formatCode="0.00E+00">
                  <c:v>3.474E-6</c:v>
                </c:pt>
                <c:pt idx="694" formatCode="0.00E+00">
                  <c:v>3.474E-6</c:v>
                </c:pt>
                <c:pt idx="695" formatCode="0.00E+00">
                  <c:v>3.434E-6</c:v>
                </c:pt>
                <c:pt idx="696" formatCode="0.00E+00">
                  <c:v>3.434E-6</c:v>
                </c:pt>
                <c:pt idx="697" formatCode="0.00E+00">
                  <c:v>3.395E-6</c:v>
                </c:pt>
                <c:pt idx="698" formatCode="0.00E+00">
                  <c:v>3.434E-6</c:v>
                </c:pt>
                <c:pt idx="699" formatCode="0.00E+00">
                  <c:v>3.395E-6</c:v>
                </c:pt>
                <c:pt idx="700" formatCode="0.00E+00">
                  <c:v>3.395E-6</c:v>
                </c:pt>
                <c:pt idx="701" formatCode="0.00E+00">
                  <c:v>3.395E-6</c:v>
                </c:pt>
                <c:pt idx="702" formatCode="0.00E+00">
                  <c:v>3.355E-6</c:v>
                </c:pt>
                <c:pt idx="703" formatCode="0.00E+00">
                  <c:v>3.355E-6</c:v>
                </c:pt>
                <c:pt idx="704" formatCode="0.00E+00">
                  <c:v>3.355E-6</c:v>
                </c:pt>
                <c:pt idx="705" formatCode="0.00E+00">
                  <c:v>3.355E-6</c:v>
                </c:pt>
                <c:pt idx="706" formatCode="0.00E+00">
                  <c:v>3.317E-6</c:v>
                </c:pt>
                <c:pt idx="707" formatCode="0.00E+00">
                  <c:v>3.317E-6</c:v>
                </c:pt>
                <c:pt idx="708" formatCode="0.00E+00">
                  <c:v>3.317E-6</c:v>
                </c:pt>
                <c:pt idx="709" formatCode="0.00E+00">
                  <c:v>3.317E-6</c:v>
                </c:pt>
                <c:pt idx="710" formatCode="0.00E+00">
                  <c:v>3.278E-6</c:v>
                </c:pt>
                <c:pt idx="711" formatCode="0.00E+00">
                  <c:v>3.278E-6</c:v>
                </c:pt>
                <c:pt idx="712" formatCode="0.00E+00">
                  <c:v>3.278E-6</c:v>
                </c:pt>
                <c:pt idx="713" formatCode="0.00E+00">
                  <c:v>3.241E-6</c:v>
                </c:pt>
                <c:pt idx="714" formatCode="0.00E+00">
                  <c:v>3.241E-6</c:v>
                </c:pt>
                <c:pt idx="715" formatCode="0.00E+00">
                  <c:v>3.241E-6</c:v>
                </c:pt>
                <c:pt idx="716" formatCode="0.00E+00">
                  <c:v>3.203E-6</c:v>
                </c:pt>
                <c:pt idx="717" formatCode="0.00E+00">
                  <c:v>3.203E-6</c:v>
                </c:pt>
                <c:pt idx="718" formatCode="0.00E+00">
                  <c:v>3.203E-6</c:v>
                </c:pt>
                <c:pt idx="719" formatCode="0.00E+00">
                  <c:v>3.203E-6</c:v>
                </c:pt>
                <c:pt idx="720" formatCode="0.00E+00">
                  <c:v>3.166E-6</c:v>
                </c:pt>
                <c:pt idx="721" formatCode="0.00E+00">
                  <c:v>3.166E-6</c:v>
                </c:pt>
                <c:pt idx="722" formatCode="0.00E+00">
                  <c:v>3.166E-6</c:v>
                </c:pt>
                <c:pt idx="723" formatCode="0.00E+00">
                  <c:v>3.167E-6</c:v>
                </c:pt>
                <c:pt idx="724" formatCode="0.00E+00">
                  <c:v>3.13E-6</c:v>
                </c:pt>
                <c:pt idx="725" formatCode="0.00E+00">
                  <c:v>3.13E-6</c:v>
                </c:pt>
                <c:pt idx="726" formatCode="0.00E+00">
                  <c:v>3.094E-6</c:v>
                </c:pt>
                <c:pt idx="727" formatCode="0.00E+00">
                  <c:v>3.094E-6</c:v>
                </c:pt>
                <c:pt idx="728" formatCode="0.00E+00">
                  <c:v>3.095E-6</c:v>
                </c:pt>
                <c:pt idx="729" formatCode="0.00E+00">
                  <c:v>3.095E-6</c:v>
                </c:pt>
                <c:pt idx="730" formatCode="0.00E+00">
                  <c:v>3.095E-6</c:v>
                </c:pt>
                <c:pt idx="731" formatCode="0.00E+00">
                  <c:v>3.059E-6</c:v>
                </c:pt>
                <c:pt idx="732" formatCode="0.00E+00">
                  <c:v>3.059E-6</c:v>
                </c:pt>
                <c:pt idx="733" formatCode="0.00E+00">
                  <c:v>3.059E-6</c:v>
                </c:pt>
                <c:pt idx="734" formatCode="0.00E+00">
                  <c:v>3.059E-6</c:v>
                </c:pt>
                <c:pt idx="735" formatCode="0.00E+00">
                  <c:v>3.024E-6</c:v>
                </c:pt>
                <c:pt idx="736" formatCode="0.00E+00">
                  <c:v>3.024E-6</c:v>
                </c:pt>
                <c:pt idx="737" formatCode="0.00E+00">
                  <c:v>3.024E-6</c:v>
                </c:pt>
                <c:pt idx="738" formatCode="0.00E+00">
                  <c:v>2.989E-6</c:v>
                </c:pt>
                <c:pt idx="739" formatCode="0.00E+00">
                  <c:v>2.989E-6</c:v>
                </c:pt>
                <c:pt idx="740" formatCode="0.00E+00">
                  <c:v>2.989E-6</c:v>
                </c:pt>
                <c:pt idx="741" formatCode="0.00E+00">
                  <c:v>2.989E-6</c:v>
                </c:pt>
                <c:pt idx="742" formatCode="0.00E+00">
                  <c:v>2.955E-6</c:v>
                </c:pt>
                <c:pt idx="743" formatCode="0.00E+00">
                  <c:v>2.955E-6</c:v>
                </c:pt>
                <c:pt idx="744" formatCode="0.00E+00">
                  <c:v>2.955E-6</c:v>
                </c:pt>
                <c:pt idx="745" formatCode="0.00E+00">
                  <c:v>2.921E-6</c:v>
                </c:pt>
                <c:pt idx="746" formatCode="0.00E+00">
                  <c:v>2.921E-6</c:v>
                </c:pt>
                <c:pt idx="747" formatCode="0.00E+00">
                  <c:v>2.921E-6</c:v>
                </c:pt>
                <c:pt idx="748" formatCode="0.00E+00">
                  <c:v>2.921E-6</c:v>
                </c:pt>
                <c:pt idx="749" formatCode="0.00E+00">
                  <c:v>2.887E-6</c:v>
                </c:pt>
                <c:pt idx="750" formatCode="0.00E+00">
                  <c:v>2.887E-6</c:v>
                </c:pt>
                <c:pt idx="751" formatCode="0.00E+00">
                  <c:v>2.887E-6</c:v>
                </c:pt>
                <c:pt idx="752" formatCode="0.00E+00">
                  <c:v>2.854E-6</c:v>
                </c:pt>
                <c:pt idx="753" formatCode="0.00E+00">
                  <c:v>2.854E-6</c:v>
                </c:pt>
                <c:pt idx="754" formatCode="0.00E+00">
                  <c:v>2.854E-6</c:v>
                </c:pt>
                <c:pt idx="755" formatCode="0.00E+00">
                  <c:v>2.854E-6</c:v>
                </c:pt>
                <c:pt idx="756" formatCode="0.00E+00">
                  <c:v>2.854E-6</c:v>
                </c:pt>
                <c:pt idx="757" formatCode="0.00E+00">
                  <c:v>2.821E-6</c:v>
                </c:pt>
                <c:pt idx="758" formatCode="0.00E+00">
                  <c:v>2.821E-6</c:v>
                </c:pt>
                <c:pt idx="759" formatCode="0.00E+00">
                  <c:v>2.821E-6</c:v>
                </c:pt>
                <c:pt idx="760" formatCode="0.00E+00">
                  <c:v>2.821E-6</c:v>
                </c:pt>
                <c:pt idx="761" formatCode="0.00E+00">
                  <c:v>2.788E-6</c:v>
                </c:pt>
                <c:pt idx="762" formatCode="0.00E+00">
                  <c:v>2.788E-6</c:v>
                </c:pt>
                <c:pt idx="763" formatCode="0.00E+00">
                  <c:v>2.788E-6</c:v>
                </c:pt>
                <c:pt idx="764" formatCode="0.00E+00">
                  <c:v>2.756E-6</c:v>
                </c:pt>
                <c:pt idx="765" formatCode="0.00E+00">
                  <c:v>2.756E-6</c:v>
                </c:pt>
                <c:pt idx="766" formatCode="0.00E+00">
                  <c:v>2.756E-6</c:v>
                </c:pt>
                <c:pt idx="767" formatCode="0.00E+00">
                  <c:v>2.725E-6</c:v>
                </c:pt>
                <c:pt idx="768" formatCode="0.00E+00">
                  <c:v>2.725E-6</c:v>
                </c:pt>
                <c:pt idx="769" formatCode="0.00E+00">
                  <c:v>2.725E-6</c:v>
                </c:pt>
                <c:pt idx="770" formatCode="0.00E+00">
                  <c:v>2.725E-6</c:v>
                </c:pt>
                <c:pt idx="771" formatCode="0.00E+00">
                  <c:v>2.694E-6</c:v>
                </c:pt>
                <c:pt idx="772" formatCode="0.00E+00">
                  <c:v>2.694E-6</c:v>
                </c:pt>
                <c:pt idx="773" formatCode="0.00E+00">
                  <c:v>2.694E-6</c:v>
                </c:pt>
                <c:pt idx="774" formatCode="0.00E+00">
                  <c:v>2.694E-6</c:v>
                </c:pt>
                <c:pt idx="775" formatCode="0.00E+00">
                  <c:v>2.663E-6</c:v>
                </c:pt>
                <c:pt idx="776" formatCode="0.00E+00">
                  <c:v>2.663E-6</c:v>
                </c:pt>
                <c:pt idx="777" formatCode="0.00E+00">
                  <c:v>2.663E-6</c:v>
                </c:pt>
                <c:pt idx="778" formatCode="0.00E+00">
                  <c:v>2.632E-6</c:v>
                </c:pt>
                <c:pt idx="779" formatCode="0.00E+00">
                  <c:v>2.632E-6</c:v>
                </c:pt>
                <c:pt idx="780" formatCode="0.00E+00">
                  <c:v>2.632E-6</c:v>
                </c:pt>
                <c:pt idx="781" formatCode="0.00E+00">
                  <c:v>2.632E-6</c:v>
                </c:pt>
                <c:pt idx="782" formatCode="0.00E+00">
                  <c:v>2.602E-6</c:v>
                </c:pt>
                <c:pt idx="783" formatCode="0.00E+00">
                  <c:v>2.602E-6</c:v>
                </c:pt>
                <c:pt idx="784" formatCode="0.00E+00">
                  <c:v>2.602E-6</c:v>
                </c:pt>
                <c:pt idx="785" formatCode="0.00E+00">
                  <c:v>2.602E-6</c:v>
                </c:pt>
                <c:pt idx="786" formatCode="0.00E+00">
                  <c:v>2.572E-6</c:v>
                </c:pt>
                <c:pt idx="787" formatCode="0.00E+00">
                  <c:v>2.572E-6</c:v>
                </c:pt>
                <c:pt idx="788" formatCode="0.00E+00">
                  <c:v>2.572E-6</c:v>
                </c:pt>
                <c:pt idx="789" formatCode="0.00E+00">
                  <c:v>2.542E-6</c:v>
                </c:pt>
                <c:pt idx="790" formatCode="0.00E+00">
                  <c:v>2.572E-6</c:v>
                </c:pt>
                <c:pt idx="791" formatCode="0.00E+00">
                  <c:v>2.542E-6</c:v>
                </c:pt>
                <c:pt idx="792" formatCode="0.00E+00">
                  <c:v>2.542E-6</c:v>
                </c:pt>
                <c:pt idx="793" formatCode="0.00E+00">
                  <c:v>2.542E-6</c:v>
                </c:pt>
                <c:pt idx="794" formatCode="0.00E+00">
                  <c:v>2.513E-6</c:v>
                </c:pt>
                <c:pt idx="795" formatCode="0.00E+00">
                  <c:v>2.513E-6</c:v>
                </c:pt>
                <c:pt idx="796" formatCode="0.00E+00">
                  <c:v>2.513E-6</c:v>
                </c:pt>
                <c:pt idx="797" formatCode="0.00E+00">
                  <c:v>2.513E-6</c:v>
                </c:pt>
                <c:pt idx="798" formatCode="0.00E+00">
                  <c:v>2.484E-6</c:v>
                </c:pt>
                <c:pt idx="799" formatCode="0.00E+00">
                  <c:v>2.484E-6</c:v>
                </c:pt>
                <c:pt idx="800" formatCode="0.00E+00">
                  <c:v>2.484E-6</c:v>
                </c:pt>
                <c:pt idx="801" formatCode="0.00E+00">
                  <c:v>2.455E-6</c:v>
                </c:pt>
                <c:pt idx="802" formatCode="0.00E+00">
                  <c:v>2.455E-6</c:v>
                </c:pt>
                <c:pt idx="803" formatCode="0.00E+00">
                  <c:v>2.455E-6</c:v>
                </c:pt>
                <c:pt idx="804" formatCode="0.00E+00">
                  <c:v>2.455E-6</c:v>
                </c:pt>
                <c:pt idx="805" formatCode="0.00E+00">
                  <c:v>2.427E-6</c:v>
                </c:pt>
                <c:pt idx="806" formatCode="0.00E+00">
                  <c:v>2.427E-6</c:v>
                </c:pt>
                <c:pt idx="807" formatCode="0.00E+00">
                  <c:v>2.427E-6</c:v>
                </c:pt>
                <c:pt idx="808" formatCode="0.00E+00">
                  <c:v>2.427E-6</c:v>
                </c:pt>
                <c:pt idx="809" formatCode="0.00E+00">
                  <c:v>2.399E-6</c:v>
                </c:pt>
                <c:pt idx="810" formatCode="0.00E+00">
                  <c:v>2.399E-6</c:v>
                </c:pt>
                <c:pt idx="811" formatCode="0.00E+00">
                  <c:v>2.399E-6</c:v>
                </c:pt>
                <c:pt idx="812" formatCode="0.00E+00">
                  <c:v>2.399E-6</c:v>
                </c:pt>
                <c:pt idx="813" formatCode="0.00E+00">
                  <c:v>2.399E-6</c:v>
                </c:pt>
                <c:pt idx="814" formatCode="0.00E+00">
                  <c:v>2.371E-6</c:v>
                </c:pt>
                <c:pt idx="815" formatCode="0.00E+00">
                  <c:v>2.371E-6</c:v>
                </c:pt>
                <c:pt idx="816" formatCode="0.00E+00">
                  <c:v>2.344E-6</c:v>
                </c:pt>
                <c:pt idx="817" formatCode="0.00E+00">
                  <c:v>2.345E-6</c:v>
                </c:pt>
                <c:pt idx="818" formatCode="0.00E+00">
                  <c:v>2.345E-6</c:v>
                </c:pt>
                <c:pt idx="819" formatCode="0.00E+00">
                  <c:v>2.345E-6</c:v>
                </c:pt>
                <c:pt idx="820" formatCode="0.00E+00">
                  <c:v>2.317E-6</c:v>
                </c:pt>
                <c:pt idx="821" formatCode="0.00E+00">
                  <c:v>2.317E-6</c:v>
                </c:pt>
                <c:pt idx="822" formatCode="0.00E+00">
                  <c:v>2.317E-6</c:v>
                </c:pt>
                <c:pt idx="823" formatCode="0.00E+00">
                  <c:v>2.317E-6</c:v>
                </c:pt>
                <c:pt idx="824" formatCode="0.00E+00">
                  <c:v>2.317E-6</c:v>
                </c:pt>
                <c:pt idx="825" formatCode="0.00E+00">
                  <c:v>2.291E-6</c:v>
                </c:pt>
                <c:pt idx="826" formatCode="0.00E+00">
                  <c:v>2.291E-6</c:v>
                </c:pt>
                <c:pt idx="827" formatCode="0.00E+00">
                  <c:v>2.291E-6</c:v>
                </c:pt>
                <c:pt idx="828" formatCode="0.00E+00">
                  <c:v>2.291E-6</c:v>
                </c:pt>
                <c:pt idx="829" formatCode="0.00E+00">
                  <c:v>2.265E-6</c:v>
                </c:pt>
                <c:pt idx="830" formatCode="0.00E+00">
                  <c:v>2.265E-6</c:v>
                </c:pt>
                <c:pt idx="831" formatCode="0.00E+00">
                  <c:v>2.265E-6</c:v>
                </c:pt>
                <c:pt idx="832" formatCode="0.00E+00">
                  <c:v>2.238E-6</c:v>
                </c:pt>
                <c:pt idx="833" formatCode="0.00E+00">
                  <c:v>2.265E-6</c:v>
                </c:pt>
                <c:pt idx="834" formatCode="0.00E+00">
                  <c:v>2.238E-6</c:v>
                </c:pt>
                <c:pt idx="835" formatCode="0.00E+00">
                  <c:v>2.238E-6</c:v>
                </c:pt>
                <c:pt idx="836" formatCode="0.00E+00">
                  <c:v>2.238E-6</c:v>
                </c:pt>
                <c:pt idx="837" formatCode="0.00E+00">
                  <c:v>2.213E-6</c:v>
                </c:pt>
                <c:pt idx="838" formatCode="0.00E+00">
                  <c:v>2.213E-6</c:v>
                </c:pt>
                <c:pt idx="839" formatCode="0.00E+00">
                  <c:v>2.213E-6</c:v>
                </c:pt>
                <c:pt idx="840" formatCode="0.00E+00">
                  <c:v>2.213E-6</c:v>
                </c:pt>
                <c:pt idx="841" formatCode="0.00E+00">
                  <c:v>2.213E-6</c:v>
                </c:pt>
                <c:pt idx="842" formatCode="0.00E+00">
                  <c:v>2.187E-6</c:v>
                </c:pt>
                <c:pt idx="843" formatCode="0.00E+00">
                  <c:v>2.187E-6</c:v>
                </c:pt>
                <c:pt idx="844" formatCode="0.00E+00">
                  <c:v>2.187E-6</c:v>
                </c:pt>
                <c:pt idx="845" formatCode="0.00E+00">
                  <c:v>2.162E-6</c:v>
                </c:pt>
                <c:pt idx="846" formatCode="0.00E+00">
                  <c:v>2.162E-6</c:v>
                </c:pt>
                <c:pt idx="847" formatCode="0.00E+00">
                  <c:v>2.162E-6</c:v>
                </c:pt>
                <c:pt idx="848" formatCode="0.00E+00">
                  <c:v>2.162E-6</c:v>
                </c:pt>
                <c:pt idx="849" formatCode="0.00E+00">
                  <c:v>2.162E-6</c:v>
                </c:pt>
                <c:pt idx="850" formatCode="0.00E+00">
                  <c:v>2.137E-6</c:v>
                </c:pt>
                <c:pt idx="851" formatCode="0.00E+00">
                  <c:v>2.137E-6</c:v>
                </c:pt>
                <c:pt idx="852" formatCode="0.00E+00">
                  <c:v>2.137E-6</c:v>
                </c:pt>
                <c:pt idx="853" formatCode="0.00E+00">
                  <c:v>2.112E-6</c:v>
                </c:pt>
                <c:pt idx="854" formatCode="0.00E+00">
                  <c:v>2.112E-6</c:v>
                </c:pt>
                <c:pt idx="855" formatCode="0.00E+00">
                  <c:v>2.112E-6</c:v>
                </c:pt>
                <c:pt idx="856" formatCode="0.00E+00">
                  <c:v>2.112E-6</c:v>
                </c:pt>
                <c:pt idx="857" formatCode="0.00E+00">
                  <c:v>2.088E-6</c:v>
                </c:pt>
                <c:pt idx="858" formatCode="0.00E+00">
                  <c:v>2.088E-6</c:v>
                </c:pt>
                <c:pt idx="859" formatCode="0.00E+00">
                  <c:v>2.088E-6</c:v>
                </c:pt>
                <c:pt idx="860" formatCode="0.00E+00">
                  <c:v>2.088E-6</c:v>
                </c:pt>
                <c:pt idx="861" formatCode="0.00E+00">
                  <c:v>2.063E-6</c:v>
                </c:pt>
                <c:pt idx="862" formatCode="0.00E+00">
                  <c:v>2.063E-6</c:v>
                </c:pt>
                <c:pt idx="863" formatCode="0.00E+00">
                  <c:v>2.063E-6</c:v>
                </c:pt>
                <c:pt idx="864" formatCode="0.00E+00">
                  <c:v>2.063E-6</c:v>
                </c:pt>
                <c:pt idx="865" formatCode="0.00E+00">
                  <c:v>2.039E-6</c:v>
                </c:pt>
                <c:pt idx="866" formatCode="0.00E+00">
                  <c:v>2.04E-6</c:v>
                </c:pt>
                <c:pt idx="867" formatCode="0.00E+00">
                  <c:v>2.04E-6</c:v>
                </c:pt>
                <c:pt idx="868" formatCode="0.00E+00">
                  <c:v>2.04E-6</c:v>
                </c:pt>
                <c:pt idx="869" formatCode="0.00E+00">
                  <c:v>2.04E-6</c:v>
                </c:pt>
                <c:pt idx="870" formatCode="0.00E+00">
                  <c:v>2.04E-6</c:v>
                </c:pt>
                <c:pt idx="871" formatCode="0.00E+00">
                  <c:v>2.016E-6</c:v>
                </c:pt>
                <c:pt idx="872" formatCode="0.00E+00">
                  <c:v>2.016E-6</c:v>
                </c:pt>
                <c:pt idx="873" formatCode="0.00E+00">
                  <c:v>2.016E-6</c:v>
                </c:pt>
                <c:pt idx="874" formatCode="0.00E+00">
                  <c:v>2.017E-6</c:v>
                </c:pt>
                <c:pt idx="875" formatCode="0.00E+00">
                  <c:v>1.994E-6</c:v>
                </c:pt>
                <c:pt idx="876" formatCode="0.00E+00">
                  <c:v>1.994E-6</c:v>
                </c:pt>
                <c:pt idx="877" formatCode="0.00E+00">
                  <c:v>1.994E-6</c:v>
                </c:pt>
                <c:pt idx="878" formatCode="0.00E+00">
                  <c:v>1.994E-6</c:v>
                </c:pt>
                <c:pt idx="879" formatCode="0.00E+00">
                  <c:v>1.97E-6</c:v>
                </c:pt>
                <c:pt idx="880" formatCode="0.00E+00">
                  <c:v>1.97E-6</c:v>
                </c:pt>
                <c:pt idx="881" formatCode="0.00E+00">
                  <c:v>1.97E-6</c:v>
                </c:pt>
                <c:pt idx="882" formatCode="0.00E+00">
                  <c:v>1.97E-6</c:v>
                </c:pt>
                <c:pt idx="883" formatCode="0.00E+00">
                  <c:v>1.948E-6</c:v>
                </c:pt>
                <c:pt idx="884" formatCode="0.00E+00">
                  <c:v>1.948E-6</c:v>
                </c:pt>
                <c:pt idx="885" formatCode="0.00E+00">
                  <c:v>1.948E-6</c:v>
                </c:pt>
                <c:pt idx="886" formatCode="0.00E+00">
                  <c:v>1.948E-6</c:v>
                </c:pt>
                <c:pt idx="887" formatCode="0.00E+00">
                  <c:v>1.925E-6</c:v>
                </c:pt>
                <c:pt idx="888" formatCode="0.00E+00">
                  <c:v>1.925E-6</c:v>
                </c:pt>
                <c:pt idx="889" formatCode="0.00E+00">
                  <c:v>1.925E-6</c:v>
                </c:pt>
                <c:pt idx="890" formatCode="0.00E+00">
                  <c:v>1.925E-6</c:v>
                </c:pt>
                <c:pt idx="891" formatCode="0.00E+00">
                  <c:v>1.903E-6</c:v>
                </c:pt>
                <c:pt idx="892" formatCode="0.00E+00">
                  <c:v>1.903E-6</c:v>
                </c:pt>
                <c:pt idx="893" formatCode="0.00E+00">
                  <c:v>1.903E-6</c:v>
                </c:pt>
                <c:pt idx="894" formatCode="0.00E+00">
                  <c:v>1.903E-6</c:v>
                </c:pt>
                <c:pt idx="895" formatCode="0.00E+00">
                  <c:v>1.881E-6</c:v>
                </c:pt>
                <c:pt idx="896" formatCode="0.00E+00">
                  <c:v>1.881E-6</c:v>
                </c:pt>
                <c:pt idx="897" formatCode="0.00E+00">
                  <c:v>1.881E-6</c:v>
                </c:pt>
                <c:pt idx="898" formatCode="0.00E+00">
                  <c:v>1.881E-6</c:v>
                </c:pt>
                <c:pt idx="899" formatCode="0.00E+00">
                  <c:v>1.86E-6</c:v>
                </c:pt>
                <c:pt idx="900" formatCode="0.00E+00">
                  <c:v>1.86E-6</c:v>
                </c:pt>
                <c:pt idx="901" formatCode="0.00E+00">
                  <c:v>1.86E-6</c:v>
                </c:pt>
                <c:pt idx="902" formatCode="0.00E+00">
                  <c:v>1.86E-6</c:v>
                </c:pt>
                <c:pt idx="903" formatCode="0.00E+00">
                  <c:v>1.86E-6</c:v>
                </c:pt>
                <c:pt idx="904" formatCode="0.00E+00">
                  <c:v>1.838E-6</c:v>
                </c:pt>
                <c:pt idx="905" formatCode="0.00E+00">
                  <c:v>1.838E-6</c:v>
                </c:pt>
                <c:pt idx="906" formatCode="0.00E+00">
                  <c:v>1.838E-6</c:v>
                </c:pt>
                <c:pt idx="907" formatCode="0.00E+00">
                  <c:v>1.838E-6</c:v>
                </c:pt>
                <c:pt idx="908" formatCode="0.00E+00">
                  <c:v>1.838E-6</c:v>
                </c:pt>
                <c:pt idx="909" formatCode="0.00E+00">
                  <c:v>1.817E-6</c:v>
                </c:pt>
                <c:pt idx="910" formatCode="0.00E+00">
                  <c:v>1.817E-6</c:v>
                </c:pt>
                <c:pt idx="911" formatCode="0.00E+00">
                  <c:v>1.817E-6</c:v>
                </c:pt>
                <c:pt idx="912" formatCode="0.00E+00">
                  <c:v>1.817E-6</c:v>
                </c:pt>
                <c:pt idx="913" formatCode="0.00E+00">
                  <c:v>1.796E-6</c:v>
                </c:pt>
                <c:pt idx="914" formatCode="0.00E+00">
                  <c:v>1.796E-6</c:v>
                </c:pt>
                <c:pt idx="915" formatCode="0.00E+00">
                  <c:v>1.775E-6</c:v>
                </c:pt>
                <c:pt idx="916" formatCode="0.00E+00">
                  <c:v>1.775E-6</c:v>
                </c:pt>
                <c:pt idx="917" formatCode="0.00E+00">
                  <c:v>1.775E-6</c:v>
                </c:pt>
                <c:pt idx="918" formatCode="0.00E+00">
                  <c:v>1.775E-6</c:v>
                </c:pt>
                <c:pt idx="919" formatCode="0.00E+00">
                  <c:v>1.775E-6</c:v>
                </c:pt>
                <c:pt idx="920" formatCode="0.00E+00">
                  <c:v>1.754E-6</c:v>
                </c:pt>
                <c:pt idx="921" formatCode="0.00E+00">
                  <c:v>1.754E-6</c:v>
                </c:pt>
                <c:pt idx="922" formatCode="0.00E+00">
                  <c:v>1.754E-6</c:v>
                </c:pt>
                <c:pt idx="923" formatCode="0.00E+00">
                  <c:v>1.754E-6</c:v>
                </c:pt>
                <c:pt idx="924" formatCode="0.00E+00">
                  <c:v>1.734E-6</c:v>
                </c:pt>
                <c:pt idx="925" formatCode="0.00E+00">
                  <c:v>1.734E-6</c:v>
                </c:pt>
                <c:pt idx="926" formatCode="0.00E+00">
                  <c:v>1.734E-6</c:v>
                </c:pt>
                <c:pt idx="927" formatCode="0.00E+00">
                  <c:v>1.734E-6</c:v>
                </c:pt>
                <c:pt idx="928" formatCode="0.00E+00">
                  <c:v>1.734E-6</c:v>
                </c:pt>
                <c:pt idx="929" formatCode="0.00E+00">
                  <c:v>1.734E-6</c:v>
                </c:pt>
                <c:pt idx="930" formatCode="0.00E+00">
                  <c:v>1.714E-6</c:v>
                </c:pt>
                <c:pt idx="931" formatCode="0.00E+00">
                  <c:v>1.714E-6</c:v>
                </c:pt>
                <c:pt idx="932" formatCode="0.00E+00">
                  <c:v>1.714E-6</c:v>
                </c:pt>
                <c:pt idx="933" formatCode="0.00E+00">
                  <c:v>1.714E-6</c:v>
                </c:pt>
                <c:pt idx="934" formatCode="0.00E+00">
                  <c:v>1.715E-6</c:v>
                </c:pt>
                <c:pt idx="935" formatCode="0.00E+00">
                  <c:v>1.695E-6</c:v>
                </c:pt>
                <c:pt idx="936" formatCode="0.00E+00">
                  <c:v>1.695E-6</c:v>
                </c:pt>
                <c:pt idx="937" formatCode="0.00E+00">
                  <c:v>1.695E-6</c:v>
                </c:pt>
                <c:pt idx="938" formatCode="0.00E+00">
                  <c:v>1.695E-6</c:v>
                </c:pt>
                <c:pt idx="939" formatCode="0.00E+00">
                  <c:v>1.675E-6</c:v>
                </c:pt>
                <c:pt idx="940" formatCode="0.00E+00">
                  <c:v>1.675E-6</c:v>
                </c:pt>
                <c:pt idx="941" formatCode="0.00E+00">
                  <c:v>1.675E-6</c:v>
                </c:pt>
                <c:pt idx="942" formatCode="0.00E+00">
                  <c:v>1.675E-6</c:v>
                </c:pt>
                <c:pt idx="943" formatCode="0.00E+00">
                  <c:v>1.675E-6</c:v>
                </c:pt>
                <c:pt idx="944" formatCode="0.00E+00">
                  <c:v>1.656E-6</c:v>
                </c:pt>
                <c:pt idx="945" formatCode="0.00E+00">
                  <c:v>1.656E-6</c:v>
                </c:pt>
                <c:pt idx="946" formatCode="0.00E+00">
                  <c:v>1.656E-6</c:v>
                </c:pt>
                <c:pt idx="947" formatCode="0.00E+00">
                  <c:v>1.656E-6</c:v>
                </c:pt>
                <c:pt idx="948" formatCode="0.00E+00">
                  <c:v>1.637E-6</c:v>
                </c:pt>
                <c:pt idx="949" formatCode="0.00E+00">
                  <c:v>1.637E-6</c:v>
                </c:pt>
                <c:pt idx="950" formatCode="0.00E+00">
                  <c:v>1.637E-6</c:v>
                </c:pt>
                <c:pt idx="951" formatCode="0.00E+00">
                  <c:v>1.637E-6</c:v>
                </c:pt>
                <c:pt idx="952" formatCode="0.00E+00">
                  <c:v>1.618E-6</c:v>
                </c:pt>
                <c:pt idx="953" formatCode="0.00E+00">
                  <c:v>1.618E-6</c:v>
                </c:pt>
                <c:pt idx="954" formatCode="0.00E+00">
                  <c:v>1.599E-6</c:v>
                </c:pt>
                <c:pt idx="955" formatCode="0.00E+00">
                  <c:v>1.618E-6</c:v>
                </c:pt>
                <c:pt idx="956" formatCode="0.00E+00">
                  <c:v>1.599E-6</c:v>
                </c:pt>
                <c:pt idx="957" formatCode="0.00E+00">
                  <c:v>1.599E-6</c:v>
                </c:pt>
                <c:pt idx="958" formatCode="0.00E+00">
                  <c:v>1.599E-6</c:v>
                </c:pt>
                <c:pt idx="959" formatCode="0.00E+00">
                  <c:v>1.599E-6</c:v>
                </c:pt>
                <c:pt idx="960" formatCode="0.00E+00">
                  <c:v>1.599E-6</c:v>
                </c:pt>
                <c:pt idx="961" formatCode="0.00E+00">
                  <c:v>1.58E-6</c:v>
                </c:pt>
                <c:pt idx="962" formatCode="0.00E+00">
                  <c:v>1.58E-6</c:v>
                </c:pt>
                <c:pt idx="963" formatCode="0.00E+00">
                  <c:v>1.58E-6</c:v>
                </c:pt>
                <c:pt idx="964" formatCode="0.00E+00">
                  <c:v>1.58E-6</c:v>
                </c:pt>
                <c:pt idx="965" formatCode="0.00E+00">
                  <c:v>1.562E-6</c:v>
                </c:pt>
                <c:pt idx="966" formatCode="0.00E+00">
                  <c:v>1.562E-6</c:v>
                </c:pt>
                <c:pt idx="967" formatCode="0.00E+00">
                  <c:v>1.562E-6</c:v>
                </c:pt>
                <c:pt idx="968" formatCode="0.00E+00">
                  <c:v>1.562E-6</c:v>
                </c:pt>
                <c:pt idx="969" formatCode="0.00E+00">
                  <c:v>1.562E-6</c:v>
                </c:pt>
                <c:pt idx="970" formatCode="0.00E+00">
                  <c:v>1.544E-6</c:v>
                </c:pt>
                <c:pt idx="971" formatCode="0.00E+00">
                  <c:v>1.544E-6</c:v>
                </c:pt>
                <c:pt idx="972" formatCode="0.00E+00">
                  <c:v>1.544E-6</c:v>
                </c:pt>
                <c:pt idx="973" formatCode="0.00E+00">
                  <c:v>1.544E-6</c:v>
                </c:pt>
                <c:pt idx="974" formatCode="0.00E+00">
                  <c:v>1.526E-6</c:v>
                </c:pt>
                <c:pt idx="975" formatCode="0.00E+00">
                  <c:v>1.526E-6</c:v>
                </c:pt>
                <c:pt idx="976" formatCode="0.00E+00">
                  <c:v>1.526E-6</c:v>
                </c:pt>
                <c:pt idx="977" formatCode="0.00E+00">
                  <c:v>1.526E-6</c:v>
                </c:pt>
                <c:pt idx="978" formatCode="0.00E+00">
                  <c:v>1.527E-6</c:v>
                </c:pt>
                <c:pt idx="979" formatCode="0.00E+00">
                  <c:v>1.527E-6</c:v>
                </c:pt>
                <c:pt idx="980" formatCode="0.00E+00">
                  <c:v>1.509E-6</c:v>
                </c:pt>
                <c:pt idx="981" formatCode="0.00E+00">
                  <c:v>1.509E-6</c:v>
                </c:pt>
                <c:pt idx="982" formatCode="0.00E+00">
                  <c:v>1.509E-6</c:v>
                </c:pt>
                <c:pt idx="983" formatCode="0.00E+00">
                  <c:v>1.509E-6</c:v>
                </c:pt>
                <c:pt idx="984" formatCode="0.00E+00">
                  <c:v>1.509E-6</c:v>
                </c:pt>
                <c:pt idx="985" formatCode="0.00E+00">
                  <c:v>1.491E-6</c:v>
                </c:pt>
                <c:pt idx="986" formatCode="0.00E+00">
                  <c:v>1.491E-6</c:v>
                </c:pt>
                <c:pt idx="987" formatCode="0.00E+00">
                  <c:v>1.491E-6</c:v>
                </c:pt>
                <c:pt idx="988" formatCode="0.00E+00">
                  <c:v>1.491E-6</c:v>
                </c:pt>
                <c:pt idx="989" formatCode="0.00E+00">
                  <c:v>1.491E-6</c:v>
                </c:pt>
                <c:pt idx="990" formatCode="0.00E+00">
                  <c:v>1.474E-6</c:v>
                </c:pt>
                <c:pt idx="991" formatCode="0.00E+00">
                  <c:v>1.475E-6</c:v>
                </c:pt>
                <c:pt idx="992" formatCode="0.00E+00">
                  <c:v>1.475E-6</c:v>
                </c:pt>
                <c:pt idx="993" formatCode="0.00E+00">
                  <c:v>1.475E-6</c:v>
                </c:pt>
                <c:pt idx="994" formatCode="0.00E+00">
                  <c:v>1.457E-6</c:v>
                </c:pt>
                <c:pt idx="995" formatCode="0.00E+00">
                  <c:v>1.457E-6</c:v>
                </c:pt>
                <c:pt idx="996" formatCode="0.00E+00">
                  <c:v>1.457E-6</c:v>
                </c:pt>
                <c:pt idx="997" formatCode="0.00E+00">
                  <c:v>1.457E-6</c:v>
                </c:pt>
                <c:pt idx="998" formatCode="0.00E+00">
                  <c:v>1.457E-6</c:v>
                </c:pt>
                <c:pt idx="999" formatCode="0.00E+00">
                  <c:v>1.457E-6</c:v>
                </c:pt>
                <c:pt idx="1000" formatCode="0.00E+00">
                  <c:v>1.441E-6</c:v>
                </c:pt>
                <c:pt idx="1001" formatCode="0.00E+00">
                  <c:v>1.441E-6</c:v>
                </c:pt>
                <c:pt idx="1002" formatCode="0.00E+00">
                  <c:v>1.441E-6</c:v>
                </c:pt>
                <c:pt idx="1003" formatCode="0.00E+00">
                  <c:v>1.408E-6</c:v>
                </c:pt>
                <c:pt idx="1004" formatCode="0.00E+00">
                  <c:v>1.408E-6</c:v>
                </c:pt>
                <c:pt idx="1005" formatCode="0.00E+00">
                  <c:v>1.441E-6</c:v>
                </c:pt>
                <c:pt idx="1006" formatCode="0.00E+00">
                  <c:v>1.408E-6</c:v>
                </c:pt>
                <c:pt idx="1007" formatCode="0.00E+00">
                  <c:v>1.408E-6</c:v>
                </c:pt>
                <c:pt idx="1008" formatCode="0.00E+00">
                  <c:v>1.408E-6</c:v>
                </c:pt>
                <c:pt idx="1009" formatCode="0.00E+00">
                  <c:v>1.408E-6</c:v>
                </c:pt>
                <c:pt idx="1010" formatCode="0.00E+00">
                  <c:v>1.408E-6</c:v>
                </c:pt>
                <c:pt idx="1011" formatCode="0.00E+00">
                  <c:v>1.408E-6</c:v>
                </c:pt>
                <c:pt idx="1012" formatCode="0.00E+00">
                  <c:v>1.391E-6</c:v>
                </c:pt>
                <c:pt idx="1013" formatCode="0.00E+00">
                  <c:v>1.391E-6</c:v>
                </c:pt>
                <c:pt idx="1014" formatCode="0.00E+00">
                  <c:v>1.391E-6</c:v>
                </c:pt>
                <c:pt idx="1015" formatCode="0.00E+00">
                  <c:v>1.391E-6</c:v>
                </c:pt>
                <c:pt idx="1016" formatCode="0.00E+00">
                  <c:v>1.391E-6</c:v>
                </c:pt>
                <c:pt idx="1017" formatCode="0.00E+00">
                  <c:v>1.391E-6</c:v>
                </c:pt>
                <c:pt idx="1018" formatCode="0.00E+00">
                  <c:v>1.375E-6</c:v>
                </c:pt>
                <c:pt idx="1019" formatCode="0.00E+00">
                  <c:v>1.375E-6</c:v>
                </c:pt>
                <c:pt idx="1020" formatCode="0.00E+00">
                  <c:v>1.375E-6</c:v>
                </c:pt>
                <c:pt idx="1021" formatCode="0.00E+00">
                  <c:v>1.359E-6</c:v>
                </c:pt>
                <c:pt idx="1022" formatCode="0.00E+00">
                  <c:v>1.375E-6</c:v>
                </c:pt>
                <c:pt idx="1023" formatCode="0.00E+00">
                  <c:v>1.343E-6</c:v>
                </c:pt>
                <c:pt idx="1024" formatCode="0.00E+00">
                  <c:v>1.343E-6</c:v>
                </c:pt>
                <c:pt idx="1025" formatCode="0.00E+00">
                  <c:v>1.359E-6</c:v>
                </c:pt>
                <c:pt idx="1026" formatCode="0.00E+00">
                  <c:v>1.359E-6</c:v>
                </c:pt>
                <c:pt idx="1027" formatCode="0.00E+00">
                  <c:v>1.343E-6</c:v>
                </c:pt>
                <c:pt idx="1028" formatCode="0.00E+00">
                  <c:v>1.343E-6</c:v>
                </c:pt>
                <c:pt idx="1029" formatCode="0.00E+00">
                  <c:v>1.343E-6</c:v>
                </c:pt>
                <c:pt idx="1030" formatCode="0.00E+00">
                  <c:v>1.343E-6</c:v>
                </c:pt>
                <c:pt idx="1031" formatCode="0.00E+00">
                  <c:v>1.343E-6</c:v>
                </c:pt>
                <c:pt idx="1032" formatCode="0.00E+00">
                  <c:v>1.343E-6</c:v>
                </c:pt>
                <c:pt idx="1033" formatCode="0.00E+00">
                  <c:v>1.343E-6</c:v>
                </c:pt>
                <c:pt idx="1034" formatCode="0.00E+00">
                  <c:v>1.328E-6</c:v>
                </c:pt>
                <c:pt idx="1035" formatCode="0.00E+00">
                  <c:v>1.328E-6</c:v>
                </c:pt>
                <c:pt idx="1036" formatCode="0.00E+00">
                  <c:v>1.328E-6</c:v>
                </c:pt>
                <c:pt idx="1037" formatCode="0.00E+00">
                  <c:v>1.328E-6</c:v>
                </c:pt>
                <c:pt idx="1038" formatCode="0.00E+00">
                  <c:v>1.312E-6</c:v>
                </c:pt>
                <c:pt idx="1039" formatCode="0.00E+00">
                  <c:v>1.312E-6</c:v>
                </c:pt>
                <c:pt idx="1040" formatCode="0.00E+00">
                  <c:v>1.297E-6</c:v>
                </c:pt>
                <c:pt idx="1041" formatCode="0.00E+00">
                  <c:v>1.297E-6</c:v>
                </c:pt>
                <c:pt idx="1042" formatCode="0.00E+00">
                  <c:v>1.297E-6</c:v>
                </c:pt>
                <c:pt idx="1043" formatCode="0.00E+00">
                  <c:v>1.297E-6</c:v>
                </c:pt>
                <c:pt idx="1044" formatCode="0.00E+00">
                  <c:v>1.297E-6</c:v>
                </c:pt>
                <c:pt idx="1045" formatCode="0.00E+00">
                  <c:v>1.297E-6</c:v>
                </c:pt>
                <c:pt idx="1046" formatCode="0.00E+00">
                  <c:v>1.297E-6</c:v>
                </c:pt>
                <c:pt idx="1047" formatCode="0.00E+00">
                  <c:v>1.282E-6</c:v>
                </c:pt>
                <c:pt idx="1048" formatCode="0.00E+00">
                  <c:v>1.282E-6</c:v>
                </c:pt>
                <c:pt idx="1049" formatCode="0.00E+00">
                  <c:v>1.282E-6</c:v>
                </c:pt>
                <c:pt idx="1050" formatCode="0.00E+00">
                  <c:v>1.282E-6</c:v>
                </c:pt>
                <c:pt idx="1051" formatCode="0.00E+00">
                  <c:v>1.282E-6</c:v>
                </c:pt>
                <c:pt idx="1052" formatCode="0.00E+00">
                  <c:v>1.267E-6</c:v>
                </c:pt>
                <c:pt idx="1053" formatCode="0.00E+00">
                  <c:v>1.268E-6</c:v>
                </c:pt>
                <c:pt idx="1054" formatCode="0.00E+00">
                  <c:v>1.253E-6</c:v>
                </c:pt>
                <c:pt idx="1055" formatCode="0.00E+00">
                  <c:v>1.253E-6</c:v>
                </c:pt>
                <c:pt idx="1056" formatCode="0.00E+00">
                  <c:v>1.253E-6</c:v>
                </c:pt>
                <c:pt idx="1057" formatCode="0.00E+00">
                  <c:v>1.253E-6</c:v>
                </c:pt>
                <c:pt idx="1058" formatCode="0.00E+00">
                  <c:v>1.239E-6</c:v>
                </c:pt>
                <c:pt idx="1059" formatCode="0.00E+00">
                  <c:v>1.253E-6</c:v>
                </c:pt>
                <c:pt idx="1060" formatCode="0.00E+00">
                  <c:v>1.253E-6</c:v>
                </c:pt>
                <c:pt idx="1061" formatCode="0.00E+00">
                  <c:v>1.253E-6</c:v>
                </c:pt>
                <c:pt idx="1062" formatCode="0.00E+00">
                  <c:v>1.239E-6</c:v>
                </c:pt>
                <c:pt idx="1063" formatCode="0.00E+00">
                  <c:v>1.239E-6</c:v>
                </c:pt>
                <c:pt idx="1064" formatCode="0.00E+00">
                  <c:v>1.239E-6</c:v>
                </c:pt>
                <c:pt idx="1065" formatCode="0.00E+00">
                  <c:v>1.239E-6</c:v>
                </c:pt>
                <c:pt idx="1066" formatCode="0.00E+00">
                  <c:v>1.239E-6</c:v>
                </c:pt>
                <c:pt idx="1067" formatCode="0.00E+00">
                  <c:v>1.224E-6</c:v>
                </c:pt>
                <c:pt idx="1068" formatCode="0.00E+00">
                  <c:v>1.224E-6</c:v>
                </c:pt>
                <c:pt idx="1069" formatCode="0.00E+00">
                  <c:v>1.21E-6</c:v>
                </c:pt>
                <c:pt idx="1070" formatCode="0.00E+00">
                  <c:v>1.21E-6</c:v>
                </c:pt>
                <c:pt idx="1071" formatCode="0.00E+00">
                  <c:v>1.21E-6</c:v>
                </c:pt>
                <c:pt idx="1072" formatCode="0.00E+00">
                  <c:v>1.21E-6</c:v>
                </c:pt>
                <c:pt idx="1073" formatCode="0.00E+00">
                  <c:v>1.21E-6</c:v>
                </c:pt>
                <c:pt idx="1074" formatCode="0.00E+00">
                  <c:v>1.21E-6</c:v>
                </c:pt>
                <c:pt idx="1075" formatCode="0.00E+00">
                  <c:v>1.196E-6</c:v>
                </c:pt>
                <c:pt idx="1076" formatCode="0.00E+00">
                  <c:v>1.196E-6</c:v>
                </c:pt>
                <c:pt idx="1077" formatCode="0.00E+00">
                  <c:v>1.182E-6</c:v>
                </c:pt>
                <c:pt idx="1078" formatCode="0.00E+00">
                  <c:v>1.196E-6</c:v>
                </c:pt>
                <c:pt idx="1079" formatCode="0.00E+00">
                  <c:v>1.183E-6</c:v>
                </c:pt>
                <c:pt idx="1080" formatCode="0.00E+00">
                  <c:v>1.041E-6</c:v>
                </c:pt>
                <c:pt idx="1081" formatCode="0.00E+00">
                  <c:v>9.264E-7</c:v>
                </c:pt>
                <c:pt idx="1082" formatCode="0.00E+00">
                  <c:v>8.246E-7</c:v>
                </c:pt>
                <c:pt idx="1083" formatCode="0.00E+00">
                  <c:v>7.339E-7</c:v>
                </c:pt>
                <c:pt idx="1084" formatCode="0.00E+00">
                  <c:v>6.532E-7</c:v>
                </c:pt>
                <c:pt idx="1085" formatCode="0.00E+00">
                  <c:v>6.021E-7</c:v>
                </c:pt>
                <c:pt idx="1086" formatCode="0.00E+00">
                  <c:v>6.859E-7</c:v>
                </c:pt>
                <c:pt idx="1087" formatCode="0.00E+00">
                  <c:v>6.55E-7</c:v>
                </c:pt>
                <c:pt idx="1088" formatCode="0.00E+00">
                  <c:v>6.253E-7</c:v>
                </c:pt>
                <c:pt idx="1089" formatCode="0.00E+00">
                  <c:v>5.83E-7</c:v>
                </c:pt>
                <c:pt idx="1090" formatCode="0.00E+00">
                  <c:v>5.314E-7</c:v>
                </c:pt>
                <c:pt idx="1091" formatCode="0.00E+00">
                  <c:v>4.957E-7</c:v>
                </c:pt>
                <c:pt idx="1092" formatCode="0.00E+00">
                  <c:v>4.517E-7</c:v>
                </c:pt>
                <c:pt idx="1093" formatCode="0.00E+00">
                  <c:v>4.211E-7</c:v>
                </c:pt>
                <c:pt idx="1094" formatCode="0.00E+00">
                  <c:v>3.925E-7</c:v>
                </c:pt>
                <c:pt idx="1095" formatCode="0.00E+00">
                  <c:v>3.657E-7</c:v>
                </c:pt>
                <c:pt idx="1096" formatCode="0.00E+00">
                  <c:v>3.411E-7</c:v>
                </c:pt>
                <c:pt idx="1097" formatCode="0.00E+00">
                  <c:v>3.102E-7</c:v>
                </c:pt>
                <c:pt idx="1098" formatCode="0.00E+00">
                  <c:v>2.893E-7</c:v>
                </c:pt>
                <c:pt idx="1099" formatCode="0.00E+00">
                  <c:v>2.761E-7</c:v>
                </c:pt>
                <c:pt idx="1100" formatCode="0.00E+00">
                  <c:v>2.575E-7</c:v>
                </c:pt>
                <c:pt idx="1101" formatCode="0.00E+00">
                  <c:v>2.455E-7</c:v>
                </c:pt>
                <c:pt idx="1102" formatCode="0.00E+00">
                  <c:v>2.29E-7</c:v>
                </c:pt>
                <c:pt idx="1103" formatCode="0.00E+00">
                  <c:v>2.185E-7</c:v>
                </c:pt>
                <c:pt idx="1104" formatCode="0.00E+00">
                  <c:v>2.083E-7</c:v>
                </c:pt>
                <c:pt idx="1105" formatCode="0.00E+00">
                  <c:v>1.989E-7</c:v>
                </c:pt>
                <c:pt idx="1106" formatCode="0.00E+00">
                  <c:v>1.9E-7</c:v>
                </c:pt>
                <c:pt idx="1107" formatCode="0.00E+00">
                  <c:v>1.813E-7</c:v>
                </c:pt>
                <c:pt idx="1108" formatCode="0.00E+00">
                  <c:v>1.73E-7</c:v>
                </c:pt>
                <c:pt idx="1109" formatCode="0.00E+00">
                  <c:v>1.649E-7</c:v>
                </c:pt>
                <c:pt idx="1110" formatCode="0.00E+00">
                  <c:v>1.61E-7</c:v>
                </c:pt>
                <c:pt idx="1111" formatCode="0.00E+00">
                  <c:v>1.536E-7</c:v>
                </c:pt>
                <c:pt idx="1112" formatCode="0.00E+00">
                  <c:v>1.502E-7</c:v>
                </c:pt>
                <c:pt idx="1113" formatCode="0.00E+00">
                  <c:v>1.433E-7</c:v>
                </c:pt>
                <c:pt idx="1114" formatCode="0.00E+00">
                  <c:v>1.367E-7</c:v>
                </c:pt>
                <c:pt idx="1115" formatCode="0.00E+00">
                  <c:v>1.305E-7</c:v>
                </c:pt>
                <c:pt idx="1116" formatCode="0.00E+00">
                  <c:v>1.305E-7</c:v>
                </c:pt>
                <c:pt idx="1117" formatCode="0.00E+00">
                  <c:v>1.275E-7</c:v>
                </c:pt>
                <c:pt idx="1118" formatCode="0.00E+00">
                  <c:v>1.245E-7</c:v>
                </c:pt>
                <c:pt idx="1119" formatCode="0.00E+00">
                  <c:v>1.186E-7</c:v>
                </c:pt>
                <c:pt idx="1120" formatCode="0.00E+00">
                  <c:v>1.159E-7</c:v>
                </c:pt>
                <c:pt idx="1121" formatCode="0.00E+00">
                  <c:v>1.133E-7</c:v>
                </c:pt>
                <c:pt idx="1122" formatCode="0.00E+00">
                  <c:v>1.079E-7</c:v>
                </c:pt>
                <c:pt idx="1123" formatCode="0.00E+00">
                  <c:v>1.053E-7</c:v>
                </c:pt>
                <c:pt idx="1124" formatCode="0.00E+00">
                  <c:v>1.029E-7</c:v>
                </c:pt>
                <c:pt idx="1125" formatCode="0.00E+00">
                  <c:v>9.819E-8</c:v>
                </c:pt>
                <c:pt idx="1126" formatCode="0.00E+00">
                  <c:v>9.584E-8</c:v>
                </c:pt>
                <c:pt idx="1127" formatCode="0.00E+00">
                  <c:v>9.377E-8</c:v>
                </c:pt>
                <c:pt idx="1128" formatCode="0.00E+00">
                  <c:v>9.164E-8</c:v>
                </c:pt>
                <c:pt idx="1129" formatCode="0.00E+00">
                  <c:v>8.944E-8</c:v>
                </c:pt>
                <c:pt idx="1130" formatCode="0.00E+00">
                  <c:v>8.531E-8</c:v>
                </c:pt>
                <c:pt idx="1131" formatCode="0.00E+00">
                  <c:v>8.337E-8</c:v>
                </c:pt>
                <c:pt idx="1132" formatCode="0.00E+00">
                  <c:v>8.147E-8</c:v>
                </c:pt>
                <c:pt idx="1133" formatCode="0.00E+00">
                  <c:v>7.951E-8</c:v>
                </c:pt>
                <c:pt idx="1134" formatCode="0.00E+00">
                  <c:v>7.573E-8</c:v>
                </c:pt>
                <c:pt idx="1135" formatCode="0.00E+00">
                  <c:v>7.391E-8</c:v>
                </c:pt>
                <c:pt idx="1136" formatCode="0.00E+00">
                  <c:v>7.222E-8</c:v>
                </c:pt>
                <c:pt idx="1137" formatCode="0.00E+00">
                  <c:v>7.058E-8</c:v>
                </c:pt>
                <c:pt idx="1138" formatCode="0.00E+00">
                  <c:v>6.887E-8</c:v>
                </c:pt>
                <c:pt idx="1139" formatCode="0.00E+00">
                  <c:v>6.721E-8</c:v>
                </c:pt>
                <c:pt idx="1140" formatCode="0.00E+00">
                  <c:v>6.74E-8</c:v>
                </c:pt>
                <c:pt idx="1141" formatCode="0.00E+00">
                  <c:v>6.577E-8</c:v>
                </c:pt>
                <c:pt idx="1142" formatCode="0.00E+00">
                  <c:v>6.418E-8</c:v>
                </c:pt>
                <c:pt idx="1143" formatCode="0.00E+00">
                  <c:v>6.253E-8</c:v>
                </c:pt>
                <c:pt idx="1144" formatCode="0.00E+00">
                  <c:v>6.111E-8</c:v>
                </c:pt>
                <c:pt idx="1145" formatCode="0.00E+00">
                  <c:v>6.111E-8</c:v>
                </c:pt>
                <c:pt idx="1146" formatCode="0.00E+00">
                  <c:v>5.972E-8</c:v>
                </c:pt>
                <c:pt idx="1147" formatCode="0.00E+00">
                  <c:v>5.685E-8</c:v>
                </c:pt>
                <c:pt idx="1148" formatCode="0.00E+00">
                  <c:v>5.685E-8</c:v>
                </c:pt>
                <c:pt idx="1149" formatCode="0.00E+00">
                  <c:v>5.546E-8</c:v>
                </c:pt>
                <c:pt idx="1150" formatCode="0.00E+00">
                  <c:v>5.546E-8</c:v>
                </c:pt>
                <c:pt idx="1151" formatCode="0.00E+00">
                  <c:v>5.429E-8</c:v>
                </c:pt>
                <c:pt idx="1152" formatCode="0.00E+00">
                  <c:v>5.42E-8</c:v>
                </c:pt>
                <c:pt idx="1153" formatCode="0.00E+00">
                  <c:v>5.306E-8</c:v>
                </c:pt>
                <c:pt idx="1154" formatCode="0.00E+00">
                  <c:v>5.176E-8</c:v>
                </c:pt>
                <c:pt idx="1155" formatCode="0.00E+00">
                  <c:v>5.058E-8</c:v>
                </c:pt>
                <c:pt idx="1156" formatCode="0.00E+00">
                  <c:v>4.943E-8</c:v>
                </c:pt>
                <c:pt idx="1157" formatCode="0.00E+00">
                  <c:v>4.823E-8</c:v>
                </c:pt>
                <c:pt idx="1158" formatCode="0.00E+00">
                  <c:v>4.823E-8</c:v>
                </c:pt>
                <c:pt idx="1159" formatCode="0.00E+00">
                  <c:v>4.705E-8</c:v>
                </c:pt>
                <c:pt idx="1160" formatCode="0.00E+00">
                  <c:v>4.589E-8</c:v>
                </c:pt>
                <c:pt idx="1161" formatCode="0.00E+00">
                  <c:v>4.485E-8</c:v>
                </c:pt>
                <c:pt idx="1162" formatCode="0.00E+00">
                  <c:v>4.075E-8</c:v>
                </c:pt>
                <c:pt idx="1163" formatCode="0.00E+00">
                  <c:v>3.625E-8</c:v>
                </c:pt>
                <c:pt idx="1164" formatCode="0.00E+00">
                  <c:v>3.218E-8</c:v>
                </c:pt>
                <c:pt idx="1165" formatCode="0.00E+00">
                  <c:v>2.929E-8</c:v>
                </c:pt>
                <c:pt idx="1166" formatCode="0.00E+00">
                  <c:v>2.671E-8</c:v>
                </c:pt>
                <c:pt idx="1167" formatCode="0.00E+00">
                  <c:v>2.488E-8</c:v>
                </c:pt>
                <c:pt idx="1168" formatCode="0.00E+00">
                  <c:v>2.254E-8</c:v>
                </c:pt>
                <c:pt idx="1169" formatCode="0.00E+00">
                  <c:v>2.152E-8</c:v>
                </c:pt>
                <c:pt idx="1170" formatCode="0.00E+00">
                  <c:v>2.009E-8</c:v>
                </c:pt>
                <c:pt idx="1171" formatCode="0.00E+00">
                  <c:v>1.909E-8</c:v>
                </c:pt>
                <c:pt idx="1172" formatCode="0.00E+00">
                  <c:v>1.87E-8</c:v>
                </c:pt>
                <c:pt idx="1173" formatCode="0.00E+00">
                  <c:v>1.732E-8</c:v>
                </c:pt>
                <c:pt idx="1174" formatCode="0.00E+00">
                  <c:v>1.654E-8</c:v>
                </c:pt>
                <c:pt idx="1175" formatCode="0.00E+00">
                  <c:v>1.654E-8</c:v>
                </c:pt>
                <c:pt idx="1176" formatCode="0.00E+00">
                  <c:v>1.654E-8</c:v>
                </c:pt>
                <c:pt idx="1177" formatCode="0.00E+00">
                  <c:v>1.654E-8</c:v>
                </c:pt>
                <c:pt idx="1178" formatCode="0.00E+00">
                  <c:v>1.584E-8</c:v>
                </c:pt>
                <c:pt idx="1179" formatCode="0.00E+00">
                  <c:v>1.54E-8</c:v>
                </c:pt>
                <c:pt idx="1180" formatCode="0.00E+00">
                  <c:v>1.505E-8</c:v>
                </c:pt>
                <c:pt idx="1181" formatCode="0.00E+00">
                  <c:v>1.471E-8</c:v>
                </c:pt>
                <c:pt idx="1182" formatCode="0.00E+00">
                  <c:v>1.475E-8</c:v>
                </c:pt>
                <c:pt idx="1183" formatCode="0.00E+00">
                  <c:v>1.401E-8</c:v>
                </c:pt>
                <c:pt idx="1184" formatCode="0.00E+00">
                  <c:v>1.401E-8</c:v>
                </c:pt>
                <c:pt idx="1185" formatCode="0.00E+00">
                  <c:v>1.365E-8</c:v>
                </c:pt>
                <c:pt idx="1186" formatCode="0.00E+00">
                  <c:v>1.365E-8</c:v>
                </c:pt>
                <c:pt idx="1187" formatCode="0.00E+00">
                  <c:v>1.334E-8</c:v>
                </c:pt>
                <c:pt idx="1188" formatCode="0.00E+00">
                  <c:v>1.334E-8</c:v>
                </c:pt>
                <c:pt idx="1189" formatCode="0.00E+00">
                  <c:v>1.274E-8</c:v>
                </c:pt>
                <c:pt idx="1190" formatCode="0.00E+00">
                  <c:v>1.274E-8</c:v>
                </c:pt>
                <c:pt idx="1191" formatCode="0.00E+00">
                  <c:v>1.149E-8</c:v>
                </c:pt>
                <c:pt idx="1192" formatCode="0.00E+00">
                  <c:v>1.119E-8</c:v>
                </c:pt>
              </c:numCache>
            </c:numRef>
          </c:yVal>
        </c:ser>
        <c:ser>
          <c:idx val="1"/>
          <c:order val="1"/>
          <c:tx>
            <c:strRef>
              <c:f>'ポリエステルフィルムデータ (3)'!$C$1</c:f>
              <c:strCache>
                <c:ptCount val="1"/>
                <c:pt idx="0">
                  <c:v>KFP-9B08_2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504D"/>
              </a:solidFill>
              <a:ln w="9525">
                <a:noFill/>
              </a:ln>
            </c:spPr>
          </c:marker>
          <c:xVal>
            <c:numRef>
              <c:f>'ポリエステルフィルムデータ (3)'!$A$2:$A$1194</c:f>
              <c:numCache>
                <c:formatCode>0.00E+00</c:formatCode>
                <c:ptCount val="1193"/>
                <c:pt idx="0">
                  <c:v>0.0</c:v>
                </c:pt>
                <c:pt idx="1">
                  <c:v>0.01667</c:v>
                </c:pt>
                <c:pt idx="2">
                  <c:v>0.03333</c:v>
                </c:pt>
                <c:pt idx="3">
                  <c:v>0.05</c:v>
                </c:pt>
                <c:pt idx="4">
                  <c:v>0.06667</c:v>
                </c:pt>
                <c:pt idx="5">
                  <c:v>0.08333</c:v>
                </c:pt>
                <c:pt idx="6">
                  <c:v>0.1</c:v>
                </c:pt>
                <c:pt idx="7">
                  <c:v>0.1167</c:v>
                </c:pt>
                <c:pt idx="8">
                  <c:v>0.1333</c:v>
                </c:pt>
                <c:pt idx="9">
                  <c:v>0.15</c:v>
                </c:pt>
                <c:pt idx="10">
                  <c:v>0.1667</c:v>
                </c:pt>
                <c:pt idx="11">
                  <c:v>0.1833</c:v>
                </c:pt>
                <c:pt idx="12">
                  <c:v>0.2</c:v>
                </c:pt>
                <c:pt idx="13">
                  <c:v>0.2167</c:v>
                </c:pt>
                <c:pt idx="14">
                  <c:v>0.2333</c:v>
                </c:pt>
                <c:pt idx="15">
                  <c:v>0.25</c:v>
                </c:pt>
                <c:pt idx="16">
                  <c:v>0.2667</c:v>
                </c:pt>
                <c:pt idx="17">
                  <c:v>0.2833</c:v>
                </c:pt>
                <c:pt idx="18">
                  <c:v>0.3</c:v>
                </c:pt>
                <c:pt idx="19">
                  <c:v>0.3167</c:v>
                </c:pt>
                <c:pt idx="20">
                  <c:v>0.3333</c:v>
                </c:pt>
                <c:pt idx="21">
                  <c:v>0.35</c:v>
                </c:pt>
                <c:pt idx="22">
                  <c:v>0.3667</c:v>
                </c:pt>
                <c:pt idx="23">
                  <c:v>0.3833</c:v>
                </c:pt>
                <c:pt idx="24">
                  <c:v>0.4</c:v>
                </c:pt>
                <c:pt idx="25">
                  <c:v>0.4167</c:v>
                </c:pt>
                <c:pt idx="26">
                  <c:v>0.4333</c:v>
                </c:pt>
                <c:pt idx="27">
                  <c:v>0.45</c:v>
                </c:pt>
                <c:pt idx="28">
                  <c:v>0.4667</c:v>
                </c:pt>
                <c:pt idx="29">
                  <c:v>0.4833</c:v>
                </c:pt>
                <c:pt idx="30">
                  <c:v>0.5</c:v>
                </c:pt>
                <c:pt idx="31">
                  <c:v>0.5167</c:v>
                </c:pt>
                <c:pt idx="32">
                  <c:v>0.5333</c:v>
                </c:pt>
                <c:pt idx="33">
                  <c:v>0.55</c:v>
                </c:pt>
                <c:pt idx="34">
                  <c:v>0.5667</c:v>
                </c:pt>
                <c:pt idx="35">
                  <c:v>0.5833</c:v>
                </c:pt>
                <c:pt idx="36">
                  <c:v>0.6</c:v>
                </c:pt>
                <c:pt idx="37">
                  <c:v>0.6167</c:v>
                </c:pt>
                <c:pt idx="38">
                  <c:v>0.6333</c:v>
                </c:pt>
                <c:pt idx="39">
                  <c:v>0.65</c:v>
                </c:pt>
                <c:pt idx="40">
                  <c:v>0.6667</c:v>
                </c:pt>
                <c:pt idx="41">
                  <c:v>0.6833</c:v>
                </c:pt>
                <c:pt idx="42">
                  <c:v>0.7</c:v>
                </c:pt>
                <c:pt idx="43">
                  <c:v>0.7167</c:v>
                </c:pt>
                <c:pt idx="44">
                  <c:v>0.7333</c:v>
                </c:pt>
                <c:pt idx="45">
                  <c:v>0.75</c:v>
                </c:pt>
                <c:pt idx="46">
                  <c:v>0.7667</c:v>
                </c:pt>
                <c:pt idx="47">
                  <c:v>0.7833</c:v>
                </c:pt>
                <c:pt idx="48">
                  <c:v>0.8</c:v>
                </c:pt>
                <c:pt idx="49">
                  <c:v>0.8167</c:v>
                </c:pt>
                <c:pt idx="50">
                  <c:v>0.8333</c:v>
                </c:pt>
                <c:pt idx="51">
                  <c:v>0.85</c:v>
                </c:pt>
                <c:pt idx="52">
                  <c:v>0.8667</c:v>
                </c:pt>
                <c:pt idx="53">
                  <c:v>0.8833</c:v>
                </c:pt>
                <c:pt idx="54">
                  <c:v>0.9</c:v>
                </c:pt>
                <c:pt idx="55">
                  <c:v>0.9167</c:v>
                </c:pt>
                <c:pt idx="56">
                  <c:v>0.9333</c:v>
                </c:pt>
                <c:pt idx="57">
                  <c:v>0.95</c:v>
                </c:pt>
                <c:pt idx="58">
                  <c:v>0.9667</c:v>
                </c:pt>
                <c:pt idx="59">
                  <c:v>0.9833</c:v>
                </c:pt>
                <c:pt idx="60">
                  <c:v>1.0</c:v>
                </c:pt>
                <c:pt idx="61">
                  <c:v>1.017</c:v>
                </c:pt>
                <c:pt idx="62">
                  <c:v>1.033</c:v>
                </c:pt>
                <c:pt idx="63">
                  <c:v>1.05</c:v>
                </c:pt>
                <c:pt idx="64">
                  <c:v>1.067</c:v>
                </c:pt>
                <c:pt idx="65">
                  <c:v>1.083</c:v>
                </c:pt>
                <c:pt idx="66">
                  <c:v>1.1</c:v>
                </c:pt>
                <c:pt idx="67">
                  <c:v>1.117</c:v>
                </c:pt>
                <c:pt idx="68">
                  <c:v>1.133</c:v>
                </c:pt>
                <c:pt idx="69">
                  <c:v>1.15</c:v>
                </c:pt>
                <c:pt idx="70">
                  <c:v>1.167</c:v>
                </c:pt>
                <c:pt idx="71">
                  <c:v>1.183</c:v>
                </c:pt>
                <c:pt idx="72">
                  <c:v>1.2</c:v>
                </c:pt>
                <c:pt idx="73">
                  <c:v>1.217</c:v>
                </c:pt>
                <c:pt idx="74">
                  <c:v>1.233</c:v>
                </c:pt>
                <c:pt idx="75">
                  <c:v>1.25</c:v>
                </c:pt>
                <c:pt idx="76">
                  <c:v>1.267</c:v>
                </c:pt>
                <c:pt idx="77">
                  <c:v>1.283</c:v>
                </c:pt>
                <c:pt idx="78">
                  <c:v>1.3</c:v>
                </c:pt>
                <c:pt idx="79">
                  <c:v>1.317</c:v>
                </c:pt>
                <c:pt idx="80">
                  <c:v>1.333</c:v>
                </c:pt>
                <c:pt idx="81">
                  <c:v>1.35</c:v>
                </c:pt>
                <c:pt idx="82">
                  <c:v>1.367</c:v>
                </c:pt>
                <c:pt idx="83">
                  <c:v>1.383</c:v>
                </c:pt>
                <c:pt idx="84">
                  <c:v>1.4</c:v>
                </c:pt>
                <c:pt idx="85">
                  <c:v>1.417</c:v>
                </c:pt>
                <c:pt idx="86">
                  <c:v>1.433</c:v>
                </c:pt>
                <c:pt idx="87">
                  <c:v>1.45</c:v>
                </c:pt>
                <c:pt idx="88">
                  <c:v>1.467</c:v>
                </c:pt>
                <c:pt idx="89">
                  <c:v>1.483</c:v>
                </c:pt>
                <c:pt idx="90">
                  <c:v>1.5</c:v>
                </c:pt>
                <c:pt idx="91">
                  <c:v>1.517</c:v>
                </c:pt>
                <c:pt idx="92">
                  <c:v>1.533</c:v>
                </c:pt>
                <c:pt idx="93">
                  <c:v>1.55</c:v>
                </c:pt>
                <c:pt idx="94">
                  <c:v>1.567</c:v>
                </c:pt>
                <c:pt idx="95">
                  <c:v>1.583</c:v>
                </c:pt>
                <c:pt idx="96">
                  <c:v>1.6</c:v>
                </c:pt>
                <c:pt idx="97">
                  <c:v>1.617</c:v>
                </c:pt>
                <c:pt idx="98">
                  <c:v>1.633</c:v>
                </c:pt>
                <c:pt idx="99">
                  <c:v>1.65</c:v>
                </c:pt>
                <c:pt idx="100">
                  <c:v>1.667</c:v>
                </c:pt>
                <c:pt idx="101">
                  <c:v>1.683</c:v>
                </c:pt>
                <c:pt idx="102">
                  <c:v>1.7</c:v>
                </c:pt>
                <c:pt idx="103">
                  <c:v>1.717</c:v>
                </c:pt>
                <c:pt idx="104">
                  <c:v>1.733</c:v>
                </c:pt>
                <c:pt idx="105">
                  <c:v>1.75</c:v>
                </c:pt>
                <c:pt idx="106">
                  <c:v>1.767</c:v>
                </c:pt>
                <c:pt idx="107">
                  <c:v>1.783</c:v>
                </c:pt>
                <c:pt idx="108">
                  <c:v>1.8</c:v>
                </c:pt>
                <c:pt idx="109">
                  <c:v>1.817</c:v>
                </c:pt>
                <c:pt idx="110">
                  <c:v>1.833</c:v>
                </c:pt>
                <c:pt idx="111">
                  <c:v>1.85</c:v>
                </c:pt>
                <c:pt idx="112">
                  <c:v>1.867</c:v>
                </c:pt>
                <c:pt idx="113">
                  <c:v>1.883</c:v>
                </c:pt>
                <c:pt idx="114">
                  <c:v>1.9</c:v>
                </c:pt>
                <c:pt idx="115">
                  <c:v>1.917</c:v>
                </c:pt>
                <c:pt idx="116">
                  <c:v>1.933</c:v>
                </c:pt>
                <c:pt idx="117">
                  <c:v>1.95</c:v>
                </c:pt>
                <c:pt idx="118">
                  <c:v>1.967</c:v>
                </c:pt>
                <c:pt idx="119">
                  <c:v>1.983</c:v>
                </c:pt>
                <c:pt idx="120">
                  <c:v>2.0</c:v>
                </c:pt>
                <c:pt idx="121">
                  <c:v>2.017</c:v>
                </c:pt>
                <c:pt idx="122">
                  <c:v>2.033</c:v>
                </c:pt>
                <c:pt idx="123">
                  <c:v>2.05</c:v>
                </c:pt>
                <c:pt idx="124">
                  <c:v>2.067</c:v>
                </c:pt>
                <c:pt idx="125">
                  <c:v>2.083</c:v>
                </c:pt>
                <c:pt idx="126">
                  <c:v>2.1</c:v>
                </c:pt>
                <c:pt idx="127">
                  <c:v>2.117</c:v>
                </c:pt>
                <c:pt idx="128">
                  <c:v>2.133</c:v>
                </c:pt>
                <c:pt idx="129">
                  <c:v>2.15</c:v>
                </c:pt>
                <c:pt idx="130">
                  <c:v>2.167</c:v>
                </c:pt>
                <c:pt idx="131">
                  <c:v>2.183</c:v>
                </c:pt>
                <c:pt idx="132">
                  <c:v>2.2</c:v>
                </c:pt>
                <c:pt idx="133">
                  <c:v>2.217</c:v>
                </c:pt>
                <c:pt idx="134">
                  <c:v>2.233</c:v>
                </c:pt>
                <c:pt idx="135">
                  <c:v>2.25</c:v>
                </c:pt>
                <c:pt idx="136">
                  <c:v>2.267</c:v>
                </c:pt>
                <c:pt idx="137">
                  <c:v>2.283</c:v>
                </c:pt>
                <c:pt idx="138">
                  <c:v>2.3</c:v>
                </c:pt>
                <c:pt idx="139">
                  <c:v>2.317</c:v>
                </c:pt>
                <c:pt idx="140">
                  <c:v>2.333</c:v>
                </c:pt>
                <c:pt idx="141">
                  <c:v>2.35</c:v>
                </c:pt>
                <c:pt idx="142">
                  <c:v>2.367</c:v>
                </c:pt>
                <c:pt idx="143">
                  <c:v>2.383</c:v>
                </c:pt>
                <c:pt idx="144">
                  <c:v>2.4</c:v>
                </c:pt>
                <c:pt idx="145">
                  <c:v>2.417</c:v>
                </c:pt>
                <c:pt idx="146">
                  <c:v>2.433</c:v>
                </c:pt>
                <c:pt idx="147">
                  <c:v>2.45</c:v>
                </c:pt>
                <c:pt idx="148">
                  <c:v>2.467</c:v>
                </c:pt>
                <c:pt idx="149">
                  <c:v>2.483</c:v>
                </c:pt>
                <c:pt idx="150">
                  <c:v>2.5</c:v>
                </c:pt>
                <c:pt idx="151">
                  <c:v>2.517</c:v>
                </c:pt>
                <c:pt idx="152">
                  <c:v>2.533</c:v>
                </c:pt>
                <c:pt idx="153">
                  <c:v>2.55</c:v>
                </c:pt>
                <c:pt idx="154">
                  <c:v>2.567</c:v>
                </c:pt>
                <c:pt idx="155">
                  <c:v>2.583</c:v>
                </c:pt>
                <c:pt idx="156">
                  <c:v>2.6</c:v>
                </c:pt>
                <c:pt idx="157">
                  <c:v>2.617</c:v>
                </c:pt>
                <c:pt idx="158">
                  <c:v>2.633</c:v>
                </c:pt>
                <c:pt idx="159">
                  <c:v>2.65</c:v>
                </c:pt>
                <c:pt idx="160">
                  <c:v>2.667</c:v>
                </c:pt>
                <c:pt idx="161">
                  <c:v>2.683</c:v>
                </c:pt>
                <c:pt idx="162">
                  <c:v>2.7</c:v>
                </c:pt>
                <c:pt idx="163">
                  <c:v>2.717</c:v>
                </c:pt>
                <c:pt idx="164">
                  <c:v>2.733</c:v>
                </c:pt>
                <c:pt idx="165">
                  <c:v>2.75</c:v>
                </c:pt>
                <c:pt idx="166">
                  <c:v>2.767</c:v>
                </c:pt>
                <c:pt idx="167">
                  <c:v>2.783</c:v>
                </c:pt>
                <c:pt idx="168">
                  <c:v>2.8</c:v>
                </c:pt>
                <c:pt idx="169">
                  <c:v>2.817</c:v>
                </c:pt>
                <c:pt idx="170">
                  <c:v>2.833</c:v>
                </c:pt>
                <c:pt idx="171">
                  <c:v>2.85</c:v>
                </c:pt>
                <c:pt idx="172">
                  <c:v>2.867</c:v>
                </c:pt>
                <c:pt idx="173">
                  <c:v>2.883</c:v>
                </c:pt>
                <c:pt idx="174">
                  <c:v>2.9</c:v>
                </c:pt>
                <c:pt idx="175">
                  <c:v>2.917</c:v>
                </c:pt>
                <c:pt idx="176">
                  <c:v>2.933</c:v>
                </c:pt>
                <c:pt idx="177">
                  <c:v>2.95</c:v>
                </c:pt>
                <c:pt idx="178">
                  <c:v>2.967</c:v>
                </c:pt>
                <c:pt idx="179">
                  <c:v>2.983</c:v>
                </c:pt>
                <c:pt idx="180">
                  <c:v>3.0</c:v>
                </c:pt>
                <c:pt idx="181">
                  <c:v>3.017</c:v>
                </c:pt>
                <c:pt idx="182">
                  <c:v>3.033</c:v>
                </c:pt>
                <c:pt idx="183">
                  <c:v>3.05</c:v>
                </c:pt>
                <c:pt idx="184">
                  <c:v>3.067</c:v>
                </c:pt>
                <c:pt idx="185">
                  <c:v>3.083</c:v>
                </c:pt>
                <c:pt idx="186">
                  <c:v>3.1</c:v>
                </c:pt>
                <c:pt idx="187">
                  <c:v>3.117</c:v>
                </c:pt>
                <c:pt idx="188">
                  <c:v>3.133</c:v>
                </c:pt>
                <c:pt idx="189">
                  <c:v>3.15</c:v>
                </c:pt>
                <c:pt idx="190">
                  <c:v>3.167</c:v>
                </c:pt>
                <c:pt idx="191">
                  <c:v>3.183</c:v>
                </c:pt>
                <c:pt idx="192">
                  <c:v>3.2</c:v>
                </c:pt>
                <c:pt idx="193">
                  <c:v>3.217</c:v>
                </c:pt>
                <c:pt idx="194">
                  <c:v>3.233</c:v>
                </c:pt>
                <c:pt idx="195">
                  <c:v>3.25</c:v>
                </c:pt>
                <c:pt idx="196">
                  <c:v>3.267</c:v>
                </c:pt>
                <c:pt idx="197">
                  <c:v>3.283</c:v>
                </c:pt>
                <c:pt idx="198">
                  <c:v>3.3</c:v>
                </c:pt>
                <c:pt idx="199">
                  <c:v>3.317</c:v>
                </c:pt>
                <c:pt idx="200">
                  <c:v>3.333</c:v>
                </c:pt>
                <c:pt idx="201">
                  <c:v>3.35</c:v>
                </c:pt>
                <c:pt idx="202">
                  <c:v>3.367</c:v>
                </c:pt>
                <c:pt idx="203">
                  <c:v>3.383</c:v>
                </c:pt>
                <c:pt idx="204">
                  <c:v>3.4</c:v>
                </c:pt>
                <c:pt idx="205">
                  <c:v>3.417</c:v>
                </c:pt>
                <c:pt idx="206">
                  <c:v>3.433</c:v>
                </c:pt>
                <c:pt idx="207">
                  <c:v>3.45</c:v>
                </c:pt>
                <c:pt idx="208">
                  <c:v>3.467</c:v>
                </c:pt>
                <c:pt idx="209">
                  <c:v>3.483</c:v>
                </c:pt>
                <c:pt idx="210">
                  <c:v>3.5</c:v>
                </c:pt>
                <c:pt idx="211">
                  <c:v>3.517</c:v>
                </c:pt>
                <c:pt idx="212">
                  <c:v>3.533</c:v>
                </c:pt>
                <c:pt idx="213">
                  <c:v>3.55</c:v>
                </c:pt>
                <c:pt idx="214">
                  <c:v>3.567</c:v>
                </c:pt>
                <c:pt idx="215">
                  <c:v>3.583</c:v>
                </c:pt>
                <c:pt idx="216">
                  <c:v>3.6</c:v>
                </c:pt>
                <c:pt idx="217">
                  <c:v>3.617</c:v>
                </c:pt>
                <c:pt idx="218">
                  <c:v>3.633</c:v>
                </c:pt>
                <c:pt idx="219">
                  <c:v>3.65</c:v>
                </c:pt>
                <c:pt idx="220">
                  <c:v>3.667</c:v>
                </c:pt>
                <c:pt idx="221">
                  <c:v>3.683</c:v>
                </c:pt>
                <c:pt idx="222">
                  <c:v>3.7</c:v>
                </c:pt>
                <c:pt idx="223">
                  <c:v>3.717</c:v>
                </c:pt>
                <c:pt idx="224">
                  <c:v>3.733</c:v>
                </c:pt>
                <c:pt idx="225">
                  <c:v>3.75</c:v>
                </c:pt>
                <c:pt idx="226">
                  <c:v>3.767</c:v>
                </c:pt>
                <c:pt idx="227">
                  <c:v>3.783</c:v>
                </c:pt>
                <c:pt idx="228">
                  <c:v>3.8</c:v>
                </c:pt>
                <c:pt idx="229">
                  <c:v>3.817</c:v>
                </c:pt>
                <c:pt idx="230">
                  <c:v>3.833</c:v>
                </c:pt>
                <c:pt idx="231">
                  <c:v>3.85</c:v>
                </c:pt>
                <c:pt idx="232">
                  <c:v>3.867</c:v>
                </c:pt>
                <c:pt idx="233">
                  <c:v>3.883</c:v>
                </c:pt>
                <c:pt idx="234">
                  <c:v>3.9</c:v>
                </c:pt>
                <c:pt idx="235">
                  <c:v>3.917</c:v>
                </c:pt>
                <c:pt idx="236">
                  <c:v>3.933</c:v>
                </c:pt>
                <c:pt idx="237">
                  <c:v>3.95</c:v>
                </c:pt>
                <c:pt idx="238">
                  <c:v>3.967</c:v>
                </c:pt>
                <c:pt idx="239">
                  <c:v>3.983</c:v>
                </c:pt>
                <c:pt idx="240">
                  <c:v>4.0</c:v>
                </c:pt>
                <c:pt idx="241">
                  <c:v>4.016999999999999</c:v>
                </c:pt>
                <c:pt idx="242">
                  <c:v>4.033</c:v>
                </c:pt>
                <c:pt idx="243">
                  <c:v>4.05</c:v>
                </c:pt>
                <c:pt idx="244">
                  <c:v>4.066999999999998</c:v>
                </c:pt>
                <c:pt idx="245">
                  <c:v>4.083</c:v>
                </c:pt>
                <c:pt idx="246">
                  <c:v>4.1</c:v>
                </c:pt>
                <c:pt idx="247">
                  <c:v>4.116999999999998</c:v>
                </c:pt>
                <c:pt idx="248">
                  <c:v>4.133</c:v>
                </c:pt>
                <c:pt idx="249">
                  <c:v>4.149999999999999</c:v>
                </c:pt>
                <c:pt idx="250">
                  <c:v>4.166999999999998</c:v>
                </c:pt>
                <c:pt idx="251">
                  <c:v>4.183</c:v>
                </c:pt>
                <c:pt idx="252">
                  <c:v>4.2</c:v>
                </c:pt>
                <c:pt idx="253">
                  <c:v>4.217</c:v>
                </c:pt>
                <c:pt idx="254">
                  <c:v>4.233</c:v>
                </c:pt>
                <c:pt idx="255">
                  <c:v>4.25</c:v>
                </c:pt>
                <c:pt idx="256">
                  <c:v>4.266999999999999</c:v>
                </c:pt>
                <c:pt idx="257">
                  <c:v>4.283</c:v>
                </c:pt>
                <c:pt idx="258">
                  <c:v>4.3</c:v>
                </c:pt>
                <c:pt idx="259">
                  <c:v>4.316999999999998</c:v>
                </c:pt>
                <c:pt idx="260">
                  <c:v>4.333</c:v>
                </c:pt>
                <c:pt idx="261">
                  <c:v>4.35</c:v>
                </c:pt>
                <c:pt idx="262">
                  <c:v>4.366999999999998</c:v>
                </c:pt>
                <c:pt idx="263">
                  <c:v>4.383</c:v>
                </c:pt>
                <c:pt idx="264">
                  <c:v>4.4</c:v>
                </c:pt>
                <c:pt idx="265">
                  <c:v>4.417</c:v>
                </c:pt>
                <c:pt idx="266">
                  <c:v>4.433</c:v>
                </c:pt>
                <c:pt idx="267">
                  <c:v>4.45</c:v>
                </c:pt>
                <c:pt idx="268">
                  <c:v>4.467</c:v>
                </c:pt>
                <c:pt idx="269">
                  <c:v>4.483</c:v>
                </c:pt>
                <c:pt idx="270">
                  <c:v>4.5</c:v>
                </c:pt>
                <c:pt idx="271">
                  <c:v>4.516999999999999</c:v>
                </c:pt>
                <c:pt idx="272">
                  <c:v>4.533</c:v>
                </c:pt>
                <c:pt idx="273">
                  <c:v>4.55</c:v>
                </c:pt>
                <c:pt idx="274">
                  <c:v>4.566999999999998</c:v>
                </c:pt>
                <c:pt idx="275">
                  <c:v>4.583</c:v>
                </c:pt>
                <c:pt idx="276">
                  <c:v>4.6</c:v>
                </c:pt>
                <c:pt idx="277">
                  <c:v>4.616999999999998</c:v>
                </c:pt>
                <c:pt idx="278">
                  <c:v>4.633</c:v>
                </c:pt>
                <c:pt idx="279">
                  <c:v>4.649999999999998</c:v>
                </c:pt>
                <c:pt idx="280">
                  <c:v>4.666999999999998</c:v>
                </c:pt>
                <c:pt idx="281">
                  <c:v>4.683</c:v>
                </c:pt>
                <c:pt idx="282">
                  <c:v>4.7</c:v>
                </c:pt>
                <c:pt idx="283">
                  <c:v>4.717</c:v>
                </c:pt>
                <c:pt idx="284">
                  <c:v>4.733</c:v>
                </c:pt>
                <c:pt idx="285">
                  <c:v>4.75</c:v>
                </c:pt>
                <c:pt idx="286">
                  <c:v>4.766999999999998</c:v>
                </c:pt>
                <c:pt idx="287">
                  <c:v>4.783</c:v>
                </c:pt>
                <c:pt idx="288">
                  <c:v>4.8</c:v>
                </c:pt>
                <c:pt idx="289">
                  <c:v>4.816999999999998</c:v>
                </c:pt>
                <c:pt idx="290">
                  <c:v>4.833</c:v>
                </c:pt>
                <c:pt idx="291">
                  <c:v>4.85</c:v>
                </c:pt>
                <c:pt idx="292">
                  <c:v>4.866999999999998</c:v>
                </c:pt>
                <c:pt idx="293">
                  <c:v>4.883</c:v>
                </c:pt>
                <c:pt idx="294">
                  <c:v>4.9</c:v>
                </c:pt>
                <c:pt idx="295">
                  <c:v>4.917</c:v>
                </c:pt>
                <c:pt idx="296">
                  <c:v>4.933</c:v>
                </c:pt>
                <c:pt idx="297">
                  <c:v>4.95</c:v>
                </c:pt>
                <c:pt idx="298">
                  <c:v>4.967</c:v>
                </c:pt>
                <c:pt idx="299">
                  <c:v>4.983</c:v>
                </c:pt>
                <c:pt idx="300">
                  <c:v>5.0</c:v>
                </c:pt>
                <c:pt idx="301">
                  <c:v>5.016999999999999</c:v>
                </c:pt>
                <c:pt idx="302">
                  <c:v>5.033</c:v>
                </c:pt>
                <c:pt idx="303">
                  <c:v>5.05</c:v>
                </c:pt>
                <c:pt idx="304">
                  <c:v>5.066999999999998</c:v>
                </c:pt>
                <c:pt idx="305">
                  <c:v>5.083</c:v>
                </c:pt>
                <c:pt idx="306">
                  <c:v>5.1</c:v>
                </c:pt>
                <c:pt idx="307">
                  <c:v>5.116999999999998</c:v>
                </c:pt>
                <c:pt idx="308">
                  <c:v>5.133</c:v>
                </c:pt>
                <c:pt idx="309">
                  <c:v>5.149999999999999</c:v>
                </c:pt>
                <c:pt idx="310">
                  <c:v>5.166999999999998</c:v>
                </c:pt>
                <c:pt idx="311">
                  <c:v>5.183</c:v>
                </c:pt>
                <c:pt idx="312">
                  <c:v>5.2</c:v>
                </c:pt>
                <c:pt idx="313">
                  <c:v>5.217</c:v>
                </c:pt>
                <c:pt idx="314">
                  <c:v>5.233</c:v>
                </c:pt>
                <c:pt idx="315">
                  <c:v>5.25</c:v>
                </c:pt>
                <c:pt idx="316">
                  <c:v>5.266999999999999</c:v>
                </c:pt>
                <c:pt idx="317">
                  <c:v>5.283</c:v>
                </c:pt>
                <c:pt idx="318">
                  <c:v>5.3</c:v>
                </c:pt>
                <c:pt idx="319">
                  <c:v>5.316999999999998</c:v>
                </c:pt>
                <c:pt idx="320">
                  <c:v>5.333</c:v>
                </c:pt>
                <c:pt idx="321">
                  <c:v>5.35</c:v>
                </c:pt>
                <c:pt idx="322">
                  <c:v>5.366999999999998</c:v>
                </c:pt>
                <c:pt idx="323">
                  <c:v>5.383</c:v>
                </c:pt>
                <c:pt idx="324">
                  <c:v>5.4</c:v>
                </c:pt>
                <c:pt idx="325">
                  <c:v>5.417</c:v>
                </c:pt>
                <c:pt idx="326">
                  <c:v>5.433</c:v>
                </c:pt>
                <c:pt idx="327">
                  <c:v>5.45</c:v>
                </c:pt>
                <c:pt idx="328">
                  <c:v>5.467</c:v>
                </c:pt>
                <c:pt idx="329">
                  <c:v>5.483</c:v>
                </c:pt>
                <c:pt idx="330">
                  <c:v>5.5</c:v>
                </c:pt>
                <c:pt idx="331">
                  <c:v>5.516999999999999</c:v>
                </c:pt>
                <c:pt idx="332">
                  <c:v>5.533</c:v>
                </c:pt>
                <c:pt idx="333">
                  <c:v>5.55</c:v>
                </c:pt>
                <c:pt idx="334">
                  <c:v>5.566999999999998</c:v>
                </c:pt>
                <c:pt idx="335">
                  <c:v>5.583</c:v>
                </c:pt>
                <c:pt idx="336">
                  <c:v>5.6</c:v>
                </c:pt>
                <c:pt idx="337">
                  <c:v>5.616999999999998</c:v>
                </c:pt>
                <c:pt idx="338">
                  <c:v>5.633</c:v>
                </c:pt>
                <c:pt idx="339">
                  <c:v>5.649999999999998</c:v>
                </c:pt>
                <c:pt idx="340">
                  <c:v>5.666999999999998</c:v>
                </c:pt>
                <c:pt idx="341">
                  <c:v>5.683</c:v>
                </c:pt>
                <c:pt idx="342">
                  <c:v>5.7</c:v>
                </c:pt>
                <c:pt idx="343">
                  <c:v>5.717</c:v>
                </c:pt>
                <c:pt idx="344">
                  <c:v>5.733</c:v>
                </c:pt>
                <c:pt idx="345">
                  <c:v>5.75</c:v>
                </c:pt>
                <c:pt idx="346">
                  <c:v>5.766999999999998</c:v>
                </c:pt>
                <c:pt idx="347">
                  <c:v>5.783</c:v>
                </c:pt>
                <c:pt idx="348">
                  <c:v>5.8</c:v>
                </c:pt>
                <c:pt idx="349">
                  <c:v>5.816999999999998</c:v>
                </c:pt>
                <c:pt idx="350">
                  <c:v>5.833</c:v>
                </c:pt>
                <c:pt idx="351">
                  <c:v>5.85</c:v>
                </c:pt>
                <c:pt idx="352">
                  <c:v>5.866999999999998</c:v>
                </c:pt>
                <c:pt idx="353">
                  <c:v>5.883</c:v>
                </c:pt>
                <c:pt idx="354">
                  <c:v>5.9</c:v>
                </c:pt>
                <c:pt idx="355">
                  <c:v>5.917</c:v>
                </c:pt>
                <c:pt idx="356">
                  <c:v>5.933</c:v>
                </c:pt>
                <c:pt idx="357">
                  <c:v>5.95</c:v>
                </c:pt>
                <c:pt idx="358">
                  <c:v>5.967</c:v>
                </c:pt>
                <c:pt idx="359">
                  <c:v>5.983</c:v>
                </c:pt>
                <c:pt idx="360">
                  <c:v>6.0</c:v>
                </c:pt>
                <c:pt idx="361">
                  <c:v>6.016999999999999</c:v>
                </c:pt>
                <c:pt idx="362">
                  <c:v>6.033</c:v>
                </c:pt>
                <c:pt idx="363">
                  <c:v>6.05</c:v>
                </c:pt>
                <c:pt idx="364">
                  <c:v>6.066999999999998</c:v>
                </c:pt>
                <c:pt idx="365">
                  <c:v>6.083</c:v>
                </c:pt>
                <c:pt idx="366">
                  <c:v>6.1</c:v>
                </c:pt>
                <c:pt idx="367">
                  <c:v>6.116999999999998</c:v>
                </c:pt>
                <c:pt idx="368">
                  <c:v>6.133</c:v>
                </c:pt>
                <c:pt idx="369">
                  <c:v>6.149999999999999</c:v>
                </c:pt>
                <c:pt idx="370">
                  <c:v>6.166999999999998</c:v>
                </c:pt>
                <c:pt idx="371">
                  <c:v>6.183</c:v>
                </c:pt>
                <c:pt idx="372">
                  <c:v>6.2</c:v>
                </c:pt>
                <c:pt idx="373">
                  <c:v>6.217</c:v>
                </c:pt>
                <c:pt idx="374">
                  <c:v>6.233</c:v>
                </c:pt>
                <c:pt idx="375">
                  <c:v>6.25</c:v>
                </c:pt>
                <c:pt idx="376">
                  <c:v>6.266999999999999</c:v>
                </c:pt>
                <c:pt idx="377">
                  <c:v>6.283</c:v>
                </c:pt>
                <c:pt idx="378">
                  <c:v>6.3</c:v>
                </c:pt>
                <c:pt idx="379">
                  <c:v>6.316999999999998</c:v>
                </c:pt>
                <c:pt idx="380">
                  <c:v>6.333</c:v>
                </c:pt>
                <c:pt idx="381">
                  <c:v>6.35</c:v>
                </c:pt>
                <c:pt idx="382">
                  <c:v>6.366999999999998</c:v>
                </c:pt>
                <c:pt idx="383">
                  <c:v>6.383</c:v>
                </c:pt>
                <c:pt idx="384">
                  <c:v>6.4</c:v>
                </c:pt>
                <c:pt idx="385">
                  <c:v>6.417</c:v>
                </c:pt>
                <c:pt idx="386">
                  <c:v>6.433</c:v>
                </c:pt>
                <c:pt idx="387">
                  <c:v>6.45</c:v>
                </c:pt>
                <c:pt idx="388">
                  <c:v>6.467</c:v>
                </c:pt>
                <c:pt idx="389">
                  <c:v>6.483</c:v>
                </c:pt>
                <c:pt idx="390">
                  <c:v>6.5</c:v>
                </c:pt>
                <c:pt idx="391">
                  <c:v>6.516999999999999</c:v>
                </c:pt>
                <c:pt idx="392">
                  <c:v>6.533</c:v>
                </c:pt>
                <c:pt idx="393">
                  <c:v>6.55</c:v>
                </c:pt>
                <c:pt idx="394">
                  <c:v>6.566999999999998</c:v>
                </c:pt>
                <c:pt idx="395">
                  <c:v>6.583</c:v>
                </c:pt>
                <c:pt idx="396">
                  <c:v>6.6</c:v>
                </c:pt>
                <c:pt idx="397">
                  <c:v>6.616999999999998</c:v>
                </c:pt>
                <c:pt idx="398">
                  <c:v>6.633</c:v>
                </c:pt>
                <c:pt idx="399">
                  <c:v>6.649999999999998</c:v>
                </c:pt>
                <c:pt idx="400">
                  <c:v>6.666999999999998</c:v>
                </c:pt>
                <c:pt idx="401">
                  <c:v>6.683</c:v>
                </c:pt>
                <c:pt idx="402">
                  <c:v>6.7</c:v>
                </c:pt>
                <c:pt idx="403">
                  <c:v>6.717</c:v>
                </c:pt>
                <c:pt idx="404">
                  <c:v>6.733</c:v>
                </c:pt>
                <c:pt idx="405">
                  <c:v>6.75</c:v>
                </c:pt>
                <c:pt idx="406">
                  <c:v>6.766999999999998</c:v>
                </c:pt>
                <c:pt idx="407">
                  <c:v>6.783</c:v>
                </c:pt>
                <c:pt idx="408">
                  <c:v>6.8</c:v>
                </c:pt>
                <c:pt idx="409">
                  <c:v>6.816999999999998</c:v>
                </c:pt>
                <c:pt idx="410">
                  <c:v>6.833</c:v>
                </c:pt>
                <c:pt idx="411">
                  <c:v>6.85</c:v>
                </c:pt>
                <c:pt idx="412">
                  <c:v>6.866999999999998</c:v>
                </c:pt>
                <c:pt idx="413">
                  <c:v>6.883</c:v>
                </c:pt>
                <c:pt idx="414">
                  <c:v>6.9</c:v>
                </c:pt>
                <c:pt idx="415">
                  <c:v>6.917</c:v>
                </c:pt>
                <c:pt idx="416">
                  <c:v>6.933</c:v>
                </c:pt>
                <c:pt idx="417">
                  <c:v>6.95</c:v>
                </c:pt>
                <c:pt idx="418">
                  <c:v>6.967</c:v>
                </c:pt>
                <c:pt idx="419">
                  <c:v>6.983</c:v>
                </c:pt>
                <c:pt idx="420">
                  <c:v>7.0</c:v>
                </c:pt>
                <c:pt idx="421">
                  <c:v>7.016999999999999</c:v>
                </c:pt>
                <c:pt idx="422">
                  <c:v>7.033</c:v>
                </c:pt>
                <c:pt idx="423">
                  <c:v>7.05</c:v>
                </c:pt>
                <c:pt idx="424">
                  <c:v>7.066999999999998</c:v>
                </c:pt>
                <c:pt idx="425">
                  <c:v>7.083</c:v>
                </c:pt>
                <c:pt idx="426">
                  <c:v>7.1</c:v>
                </c:pt>
                <c:pt idx="427">
                  <c:v>7.116999999999998</c:v>
                </c:pt>
                <c:pt idx="428">
                  <c:v>7.133</c:v>
                </c:pt>
                <c:pt idx="429">
                  <c:v>7.149999999999999</c:v>
                </c:pt>
                <c:pt idx="430">
                  <c:v>7.166999999999998</c:v>
                </c:pt>
                <c:pt idx="431">
                  <c:v>7.183</c:v>
                </c:pt>
                <c:pt idx="432">
                  <c:v>7.2</c:v>
                </c:pt>
                <c:pt idx="433">
                  <c:v>7.217</c:v>
                </c:pt>
                <c:pt idx="434">
                  <c:v>7.233</c:v>
                </c:pt>
                <c:pt idx="435">
                  <c:v>7.25</c:v>
                </c:pt>
                <c:pt idx="436">
                  <c:v>7.266999999999999</c:v>
                </c:pt>
                <c:pt idx="437">
                  <c:v>7.283</c:v>
                </c:pt>
                <c:pt idx="438">
                  <c:v>7.3</c:v>
                </c:pt>
                <c:pt idx="439">
                  <c:v>7.316999999999998</c:v>
                </c:pt>
                <c:pt idx="440">
                  <c:v>7.333</c:v>
                </c:pt>
                <c:pt idx="441">
                  <c:v>7.35</c:v>
                </c:pt>
                <c:pt idx="442">
                  <c:v>7.366999999999998</c:v>
                </c:pt>
                <c:pt idx="443">
                  <c:v>7.383</c:v>
                </c:pt>
                <c:pt idx="444">
                  <c:v>7.4</c:v>
                </c:pt>
                <c:pt idx="445">
                  <c:v>7.417</c:v>
                </c:pt>
                <c:pt idx="446">
                  <c:v>7.433</c:v>
                </c:pt>
                <c:pt idx="447">
                  <c:v>7.45</c:v>
                </c:pt>
                <c:pt idx="448">
                  <c:v>7.467</c:v>
                </c:pt>
                <c:pt idx="449">
                  <c:v>7.483</c:v>
                </c:pt>
                <c:pt idx="450">
                  <c:v>7.5</c:v>
                </c:pt>
                <c:pt idx="451">
                  <c:v>7.516999999999999</c:v>
                </c:pt>
                <c:pt idx="452">
                  <c:v>7.533</c:v>
                </c:pt>
                <c:pt idx="453">
                  <c:v>7.55</c:v>
                </c:pt>
                <c:pt idx="454">
                  <c:v>7.566999999999998</c:v>
                </c:pt>
                <c:pt idx="455">
                  <c:v>7.583</c:v>
                </c:pt>
                <c:pt idx="456">
                  <c:v>7.6</c:v>
                </c:pt>
                <c:pt idx="457">
                  <c:v>7.616999999999998</c:v>
                </c:pt>
                <c:pt idx="458">
                  <c:v>7.633</c:v>
                </c:pt>
                <c:pt idx="459">
                  <c:v>7.649999999999998</c:v>
                </c:pt>
                <c:pt idx="460">
                  <c:v>7.666999999999998</c:v>
                </c:pt>
                <c:pt idx="461">
                  <c:v>7.683</c:v>
                </c:pt>
                <c:pt idx="462">
                  <c:v>7.7</c:v>
                </c:pt>
                <c:pt idx="463">
                  <c:v>7.717</c:v>
                </c:pt>
                <c:pt idx="464">
                  <c:v>7.733</c:v>
                </c:pt>
                <c:pt idx="465">
                  <c:v>7.75</c:v>
                </c:pt>
                <c:pt idx="466">
                  <c:v>7.766999999999998</c:v>
                </c:pt>
                <c:pt idx="467">
                  <c:v>7.783</c:v>
                </c:pt>
                <c:pt idx="468">
                  <c:v>7.8</c:v>
                </c:pt>
                <c:pt idx="469">
                  <c:v>7.816999999999998</c:v>
                </c:pt>
                <c:pt idx="470">
                  <c:v>7.833</c:v>
                </c:pt>
                <c:pt idx="471">
                  <c:v>7.85</c:v>
                </c:pt>
                <c:pt idx="472">
                  <c:v>7.866999999999998</c:v>
                </c:pt>
                <c:pt idx="473">
                  <c:v>7.883</c:v>
                </c:pt>
                <c:pt idx="474">
                  <c:v>7.9</c:v>
                </c:pt>
                <c:pt idx="475">
                  <c:v>7.917</c:v>
                </c:pt>
                <c:pt idx="476">
                  <c:v>7.933</c:v>
                </c:pt>
                <c:pt idx="477">
                  <c:v>7.95</c:v>
                </c:pt>
                <c:pt idx="478">
                  <c:v>7.967</c:v>
                </c:pt>
                <c:pt idx="479">
                  <c:v>7.983</c:v>
                </c:pt>
                <c:pt idx="480">
                  <c:v>8.0</c:v>
                </c:pt>
                <c:pt idx="481">
                  <c:v>8.017</c:v>
                </c:pt>
                <c:pt idx="482">
                  <c:v>8.033</c:v>
                </c:pt>
                <c:pt idx="483">
                  <c:v>8.05</c:v>
                </c:pt>
                <c:pt idx="484">
                  <c:v>8.067</c:v>
                </c:pt>
                <c:pt idx="485">
                  <c:v>8.083</c:v>
                </c:pt>
                <c:pt idx="486">
                  <c:v>8.1</c:v>
                </c:pt>
                <c:pt idx="487">
                  <c:v>8.117000000000001</c:v>
                </c:pt>
                <c:pt idx="488">
                  <c:v>8.133</c:v>
                </c:pt>
                <c:pt idx="489">
                  <c:v>8.15</c:v>
                </c:pt>
                <c:pt idx="490">
                  <c:v>8.167</c:v>
                </c:pt>
                <c:pt idx="491">
                  <c:v>8.183</c:v>
                </c:pt>
                <c:pt idx="492">
                  <c:v>8.2</c:v>
                </c:pt>
                <c:pt idx="493">
                  <c:v>8.217000000000001</c:v>
                </c:pt>
                <c:pt idx="494">
                  <c:v>8.233000000000001</c:v>
                </c:pt>
                <c:pt idx="495">
                  <c:v>8.25</c:v>
                </c:pt>
                <c:pt idx="496">
                  <c:v>8.267</c:v>
                </c:pt>
                <c:pt idx="497">
                  <c:v>8.283</c:v>
                </c:pt>
                <c:pt idx="498">
                  <c:v>8.3</c:v>
                </c:pt>
                <c:pt idx="499">
                  <c:v>8.317</c:v>
                </c:pt>
                <c:pt idx="500">
                  <c:v>8.333</c:v>
                </c:pt>
                <c:pt idx="501">
                  <c:v>8.35</c:v>
                </c:pt>
                <c:pt idx="502">
                  <c:v>8.367</c:v>
                </c:pt>
                <c:pt idx="503">
                  <c:v>8.383</c:v>
                </c:pt>
                <c:pt idx="504">
                  <c:v>8.4</c:v>
                </c:pt>
                <c:pt idx="505">
                  <c:v>8.417</c:v>
                </c:pt>
                <c:pt idx="506">
                  <c:v>8.433</c:v>
                </c:pt>
                <c:pt idx="507">
                  <c:v>8.45</c:v>
                </c:pt>
                <c:pt idx="508">
                  <c:v>8.467</c:v>
                </c:pt>
                <c:pt idx="509">
                  <c:v>8.483</c:v>
                </c:pt>
                <c:pt idx="510">
                  <c:v>8.5</c:v>
                </c:pt>
                <c:pt idx="511">
                  <c:v>8.517</c:v>
                </c:pt>
                <c:pt idx="512">
                  <c:v>8.533</c:v>
                </c:pt>
                <c:pt idx="513">
                  <c:v>8.55</c:v>
                </c:pt>
                <c:pt idx="514">
                  <c:v>8.567</c:v>
                </c:pt>
                <c:pt idx="515">
                  <c:v>8.583</c:v>
                </c:pt>
                <c:pt idx="516">
                  <c:v>8.6</c:v>
                </c:pt>
                <c:pt idx="517">
                  <c:v>8.617000000000001</c:v>
                </c:pt>
                <c:pt idx="518">
                  <c:v>8.633</c:v>
                </c:pt>
                <c:pt idx="519">
                  <c:v>8.65</c:v>
                </c:pt>
                <c:pt idx="520">
                  <c:v>8.667</c:v>
                </c:pt>
                <c:pt idx="521">
                  <c:v>8.683</c:v>
                </c:pt>
                <c:pt idx="522">
                  <c:v>8.7</c:v>
                </c:pt>
                <c:pt idx="523">
                  <c:v>8.717</c:v>
                </c:pt>
                <c:pt idx="524">
                  <c:v>8.733</c:v>
                </c:pt>
                <c:pt idx="525">
                  <c:v>8.75</c:v>
                </c:pt>
                <c:pt idx="526">
                  <c:v>8.767</c:v>
                </c:pt>
                <c:pt idx="527">
                  <c:v>8.783</c:v>
                </c:pt>
                <c:pt idx="528">
                  <c:v>8.8</c:v>
                </c:pt>
                <c:pt idx="529">
                  <c:v>8.817</c:v>
                </c:pt>
                <c:pt idx="530">
                  <c:v>8.833</c:v>
                </c:pt>
                <c:pt idx="531">
                  <c:v>8.85</c:v>
                </c:pt>
                <c:pt idx="532">
                  <c:v>8.867</c:v>
                </c:pt>
                <c:pt idx="533">
                  <c:v>8.883</c:v>
                </c:pt>
                <c:pt idx="534">
                  <c:v>8.9</c:v>
                </c:pt>
                <c:pt idx="535">
                  <c:v>8.917</c:v>
                </c:pt>
                <c:pt idx="536">
                  <c:v>8.933</c:v>
                </c:pt>
                <c:pt idx="537">
                  <c:v>8.95</c:v>
                </c:pt>
                <c:pt idx="538">
                  <c:v>8.967</c:v>
                </c:pt>
                <c:pt idx="539">
                  <c:v>8.983</c:v>
                </c:pt>
                <c:pt idx="540">
                  <c:v>9.0</c:v>
                </c:pt>
                <c:pt idx="541">
                  <c:v>9.017</c:v>
                </c:pt>
                <c:pt idx="542">
                  <c:v>9.033</c:v>
                </c:pt>
                <c:pt idx="543">
                  <c:v>9.05</c:v>
                </c:pt>
                <c:pt idx="544">
                  <c:v>9.067</c:v>
                </c:pt>
                <c:pt idx="545">
                  <c:v>9.083</c:v>
                </c:pt>
                <c:pt idx="546">
                  <c:v>9.1</c:v>
                </c:pt>
                <c:pt idx="547">
                  <c:v>9.117000000000001</c:v>
                </c:pt>
                <c:pt idx="548">
                  <c:v>9.133</c:v>
                </c:pt>
                <c:pt idx="549">
                  <c:v>9.15</c:v>
                </c:pt>
                <c:pt idx="550">
                  <c:v>9.167</c:v>
                </c:pt>
                <c:pt idx="551">
                  <c:v>9.183</c:v>
                </c:pt>
                <c:pt idx="552">
                  <c:v>9.2</c:v>
                </c:pt>
                <c:pt idx="553">
                  <c:v>9.217000000000001</c:v>
                </c:pt>
                <c:pt idx="554">
                  <c:v>9.233000000000001</c:v>
                </c:pt>
                <c:pt idx="555">
                  <c:v>9.25</c:v>
                </c:pt>
                <c:pt idx="556">
                  <c:v>9.267</c:v>
                </c:pt>
                <c:pt idx="557">
                  <c:v>9.283</c:v>
                </c:pt>
                <c:pt idx="558">
                  <c:v>9.3</c:v>
                </c:pt>
                <c:pt idx="559">
                  <c:v>9.317</c:v>
                </c:pt>
                <c:pt idx="560">
                  <c:v>9.333</c:v>
                </c:pt>
                <c:pt idx="561">
                  <c:v>9.35</c:v>
                </c:pt>
                <c:pt idx="562">
                  <c:v>9.367</c:v>
                </c:pt>
                <c:pt idx="563">
                  <c:v>9.383</c:v>
                </c:pt>
                <c:pt idx="564">
                  <c:v>9.4</c:v>
                </c:pt>
                <c:pt idx="565">
                  <c:v>9.417</c:v>
                </c:pt>
                <c:pt idx="566">
                  <c:v>9.433</c:v>
                </c:pt>
                <c:pt idx="567">
                  <c:v>9.45</c:v>
                </c:pt>
                <c:pt idx="568">
                  <c:v>9.467</c:v>
                </c:pt>
                <c:pt idx="569">
                  <c:v>9.483</c:v>
                </c:pt>
                <c:pt idx="570">
                  <c:v>9.5</c:v>
                </c:pt>
                <c:pt idx="571">
                  <c:v>9.517</c:v>
                </c:pt>
                <c:pt idx="572">
                  <c:v>9.533</c:v>
                </c:pt>
                <c:pt idx="573">
                  <c:v>9.55</c:v>
                </c:pt>
                <c:pt idx="574">
                  <c:v>9.567</c:v>
                </c:pt>
                <c:pt idx="575">
                  <c:v>9.583</c:v>
                </c:pt>
                <c:pt idx="576">
                  <c:v>9.6</c:v>
                </c:pt>
                <c:pt idx="577">
                  <c:v>9.617000000000001</c:v>
                </c:pt>
                <c:pt idx="578">
                  <c:v>9.633</c:v>
                </c:pt>
                <c:pt idx="579">
                  <c:v>9.65</c:v>
                </c:pt>
                <c:pt idx="580">
                  <c:v>9.667</c:v>
                </c:pt>
                <c:pt idx="581">
                  <c:v>9.683</c:v>
                </c:pt>
                <c:pt idx="582">
                  <c:v>9.7</c:v>
                </c:pt>
                <c:pt idx="583">
                  <c:v>9.717</c:v>
                </c:pt>
                <c:pt idx="584">
                  <c:v>9.733</c:v>
                </c:pt>
                <c:pt idx="585">
                  <c:v>9.75</c:v>
                </c:pt>
                <c:pt idx="586">
                  <c:v>9.767</c:v>
                </c:pt>
                <c:pt idx="587">
                  <c:v>9.783</c:v>
                </c:pt>
                <c:pt idx="588">
                  <c:v>9.8</c:v>
                </c:pt>
                <c:pt idx="589">
                  <c:v>9.817</c:v>
                </c:pt>
                <c:pt idx="590">
                  <c:v>9.833</c:v>
                </c:pt>
                <c:pt idx="591">
                  <c:v>9.85</c:v>
                </c:pt>
                <c:pt idx="592">
                  <c:v>9.867</c:v>
                </c:pt>
                <c:pt idx="593">
                  <c:v>9.883</c:v>
                </c:pt>
                <c:pt idx="594">
                  <c:v>9.9</c:v>
                </c:pt>
                <c:pt idx="595">
                  <c:v>9.917</c:v>
                </c:pt>
                <c:pt idx="596">
                  <c:v>9.933</c:v>
                </c:pt>
                <c:pt idx="597">
                  <c:v>9.95</c:v>
                </c:pt>
                <c:pt idx="598">
                  <c:v>9.967</c:v>
                </c:pt>
                <c:pt idx="599">
                  <c:v>9.983</c:v>
                </c:pt>
                <c:pt idx="600">
                  <c:v>10.0</c:v>
                </c:pt>
                <c:pt idx="601">
                  <c:v>10.02</c:v>
                </c:pt>
                <c:pt idx="602">
                  <c:v>10.03</c:v>
                </c:pt>
                <c:pt idx="603">
                  <c:v>10.05</c:v>
                </c:pt>
                <c:pt idx="604">
                  <c:v>10.07</c:v>
                </c:pt>
                <c:pt idx="605">
                  <c:v>10.08</c:v>
                </c:pt>
                <c:pt idx="606">
                  <c:v>10.1</c:v>
                </c:pt>
                <c:pt idx="607">
                  <c:v>10.12</c:v>
                </c:pt>
                <c:pt idx="608">
                  <c:v>10.13</c:v>
                </c:pt>
                <c:pt idx="609">
                  <c:v>10.15</c:v>
                </c:pt>
                <c:pt idx="610">
                  <c:v>10.17</c:v>
                </c:pt>
                <c:pt idx="611">
                  <c:v>10.18</c:v>
                </c:pt>
                <c:pt idx="612">
                  <c:v>10.2</c:v>
                </c:pt>
                <c:pt idx="613">
                  <c:v>10.22</c:v>
                </c:pt>
                <c:pt idx="614">
                  <c:v>10.23</c:v>
                </c:pt>
                <c:pt idx="615">
                  <c:v>10.25</c:v>
                </c:pt>
                <c:pt idx="616">
                  <c:v>10.27</c:v>
                </c:pt>
                <c:pt idx="617">
                  <c:v>10.28</c:v>
                </c:pt>
                <c:pt idx="618">
                  <c:v>10.3</c:v>
                </c:pt>
                <c:pt idx="619">
                  <c:v>10.32</c:v>
                </c:pt>
                <c:pt idx="620">
                  <c:v>10.33</c:v>
                </c:pt>
                <c:pt idx="621">
                  <c:v>10.35</c:v>
                </c:pt>
                <c:pt idx="622">
                  <c:v>10.37</c:v>
                </c:pt>
                <c:pt idx="623">
                  <c:v>10.38</c:v>
                </c:pt>
                <c:pt idx="624">
                  <c:v>10.4</c:v>
                </c:pt>
                <c:pt idx="625">
                  <c:v>10.42</c:v>
                </c:pt>
                <c:pt idx="626">
                  <c:v>10.43</c:v>
                </c:pt>
                <c:pt idx="627">
                  <c:v>10.45</c:v>
                </c:pt>
                <c:pt idx="628">
                  <c:v>10.47</c:v>
                </c:pt>
                <c:pt idx="629">
                  <c:v>10.48</c:v>
                </c:pt>
                <c:pt idx="630">
                  <c:v>10.5</c:v>
                </c:pt>
                <c:pt idx="631">
                  <c:v>10.52</c:v>
                </c:pt>
                <c:pt idx="632">
                  <c:v>10.53</c:v>
                </c:pt>
                <c:pt idx="633">
                  <c:v>10.55</c:v>
                </c:pt>
                <c:pt idx="634">
                  <c:v>10.57</c:v>
                </c:pt>
                <c:pt idx="635">
                  <c:v>10.58</c:v>
                </c:pt>
                <c:pt idx="636">
                  <c:v>10.6</c:v>
                </c:pt>
                <c:pt idx="637">
                  <c:v>10.62</c:v>
                </c:pt>
                <c:pt idx="638">
                  <c:v>10.63</c:v>
                </c:pt>
                <c:pt idx="639">
                  <c:v>10.65</c:v>
                </c:pt>
                <c:pt idx="640">
                  <c:v>10.67</c:v>
                </c:pt>
                <c:pt idx="641">
                  <c:v>10.68</c:v>
                </c:pt>
                <c:pt idx="642">
                  <c:v>10.7</c:v>
                </c:pt>
                <c:pt idx="643">
                  <c:v>10.72</c:v>
                </c:pt>
                <c:pt idx="644">
                  <c:v>10.73</c:v>
                </c:pt>
                <c:pt idx="645">
                  <c:v>10.75</c:v>
                </c:pt>
                <c:pt idx="646">
                  <c:v>10.77</c:v>
                </c:pt>
                <c:pt idx="647">
                  <c:v>10.78</c:v>
                </c:pt>
                <c:pt idx="648">
                  <c:v>10.8</c:v>
                </c:pt>
                <c:pt idx="649">
                  <c:v>10.82</c:v>
                </c:pt>
                <c:pt idx="650">
                  <c:v>10.83</c:v>
                </c:pt>
                <c:pt idx="651">
                  <c:v>10.85</c:v>
                </c:pt>
                <c:pt idx="652">
                  <c:v>10.87</c:v>
                </c:pt>
                <c:pt idx="653">
                  <c:v>10.88</c:v>
                </c:pt>
                <c:pt idx="654">
                  <c:v>10.9</c:v>
                </c:pt>
                <c:pt idx="655">
                  <c:v>10.92</c:v>
                </c:pt>
                <c:pt idx="656">
                  <c:v>10.93</c:v>
                </c:pt>
                <c:pt idx="657">
                  <c:v>10.95</c:v>
                </c:pt>
                <c:pt idx="658">
                  <c:v>10.97</c:v>
                </c:pt>
                <c:pt idx="659">
                  <c:v>10.98</c:v>
                </c:pt>
                <c:pt idx="660">
                  <c:v>11.0</c:v>
                </c:pt>
                <c:pt idx="661">
                  <c:v>11.02</c:v>
                </c:pt>
                <c:pt idx="662">
                  <c:v>11.03</c:v>
                </c:pt>
                <c:pt idx="663">
                  <c:v>11.05</c:v>
                </c:pt>
                <c:pt idx="664">
                  <c:v>11.07</c:v>
                </c:pt>
                <c:pt idx="665">
                  <c:v>11.08</c:v>
                </c:pt>
                <c:pt idx="666">
                  <c:v>11.1</c:v>
                </c:pt>
                <c:pt idx="667">
                  <c:v>11.12</c:v>
                </c:pt>
                <c:pt idx="668">
                  <c:v>11.13</c:v>
                </c:pt>
                <c:pt idx="669">
                  <c:v>11.15</c:v>
                </c:pt>
                <c:pt idx="670">
                  <c:v>11.17</c:v>
                </c:pt>
                <c:pt idx="671">
                  <c:v>11.18</c:v>
                </c:pt>
                <c:pt idx="672">
                  <c:v>11.2</c:v>
                </c:pt>
                <c:pt idx="673">
                  <c:v>11.22</c:v>
                </c:pt>
                <c:pt idx="674">
                  <c:v>11.23</c:v>
                </c:pt>
                <c:pt idx="675">
                  <c:v>11.25</c:v>
                </c:pt>
                <c:pt idx="676">
                  <c:v>11.27</c:v>
                </c:pt>
                <c:pt idx="677">
                  <c:v>11.28</c:v>
                </c:pt>
                <c:pt idx="678">
                  <c:v>11.3</c:v>
                </c:pt>
                <c:pt idx="679">
                  <c:v>11.32</c:v>
                </c:pt>
                <c:pt idx="680">
                  <c:v>11.33</c:v>
                </c:pt>
                <c:pt idx="681">
                  <c:v>11.35</c:v>
                </c:pt>
                <c:pt idx="682">
                  <c:v>11.37</c:v>
                </c:pt>
                <c:pt idx="683">
                  <c:v>11.38</c:v>
                </c:pt>
                <c:pt idx="684">
                  <c:v>11.4</c:v>
                </c:pt>
                <c:pt idx="685">
                  <c:v>11.42</c:v>
                </c:pt>
                <c:pt idx="686">
                  <c:v>11.43</c:v>
                </c:pt>
                <c:pt idx="687">
                  <c:v>11.45</c:v>
                </c:pt>
                <c:pt idx="688">
                  <c:v>11.47</c:v>
                </c:pt>
                <c:pt idx="689">
                  <c:v>11.48</c:v>
                </c:pt>
                <c:pt idx="690">
                  <c:v>11.5</c:v>
                </c:pt>
                <c:pt idx="691">
                  <c:v>11.52</c:v>
                </c:pt>
                <c:pt idx="692">
                  <c:v>11.53</c:v>
                </c:pt>
                <c:pt idx="693">
                  <c:v>11.55</c:v>
                </c:pt>
                <c:pt idx="694">
                  <c:v>11.57</c:v>
                </c:pt>
                <c:pt idx="695">
                  <c:v>11.58</c:v>
                </c:pt>
                <c:pt idx="696">
                  <c:v>11.6</c:v>
                </c:pt>
                <c:pt idx="697">
                  <c:v>11.62</c:v>
                </c:pt>
                <c:pt idx="698">
                  <c:v>11.63</c:v>
                </c:pt>
                <c:pt idx="699">
                  <c:v>11.65</c:v>
                </c:pt>
                <c:pt idx="700">
                  <c:v>11.67</c:v>
                </c:pt>
                <c:pt idx="701">
                  <c:v>11.68</c:v>
                </c:pt>
                <c:pt idx="702">
                  <c:v>11.7</c:v>
                </c:pt>
                <c:pt idx="703">
                  <c:v>11.72</c:v>
                </c:pt>
                <c:pt idx="704">
                  <c:v>11.73</c:v>
                </c:pt>
                <c:pt idx="705">
                  <c:v>11.75</c:v>
                </c:pt>
                <c:pt idx="706">
                  <c:v>11.77</c:v>
                </c:pt>
                <c:pt idx="707">
                  <c:v>11.78</c:v>
                </c:pt>
                <c:pt idx="708">
                  <c:v>11.8</c:v>
                </c:pt>
                <c:pt idx="709">
                  <c:v>11.82</c:v>
                </c:pt>
                <c:pt idx="710">
                  <c:v>11.83</c:v>
                </c:pt>
                <c:pt idx="711">
                  <c:v>11.85</c:v>
                </c:pt>
                <c:pt idx="712">
                  <c:v>11.87</c:v>
                </c:pt>
                <c:pt idx="713">
                  <c:v>11.88</c:v>
                </c:pt>
                <c:pt idx="714">
                  <c:v>11.9</c:v>
                </c:pt>
                <c:pt idx="715">
                  <c:v>11.92</c:v>
                </c:pt>
                <c:pt idx="716">
                  <c:v>11.93</c:v>
                </c:pt>
                <c:pt idx="717">
                  <c:v>11.95</c:v>
                </c:pt>
                <c:pt idx="718">
                  <c:v>11.97</c:v>
                </c:pt>
                <c:pt idx="719">
                  <c:v>11.98</c:v>
                </c:pt>
                <c:pt idx="720">
                  <c:v>12.0</c:v>
                </c:pt>
                <c:pt idx="721">
                  <c:v>12.02</c:v>
                </c:pt>
                <c:pt idx="722">
                  <c:v>12.03</c:v>
                </c:pt>
                <c:pt idx="723">
                  <c:v>12.05</c:v>
                </c:pt>
                <c:pt idx="724">
                  <c:v>12.07</c:v>
                </c:pt>
                <c:pt idx="725">
                  <c:v>12.08</c:v>
                </c:pt>
                <c:pt idx="726">
                  <c:v>12.1</c:v>
                </c:pt>
                <c:pt idx="727">
                  <c:v>12.12</c:v>
                </c:pt>
                <c:pt idx="728">
                  <c:v>12.13</c:v>
                </c:pt>
                <c:pt idx="729">
                  <c:v>12.15</c:v>
                </c:pt>
                <c:pt idx="730">
                  <c:v>12.17</c:v>
                </c:pt>
                <c:pt idx="731">
                  <c:v>12.18</c:v>
                </c:pt>
                <c:pt idx="732">
                  <c:v>12.2</c:v>
                </c:pt>
                <c:pt idx="733">
                  <c:v>12.22</c:v>
                </c:pt>
                <c:pt idx="734">
                  <c:v>12.23</c:v>
                </c:pt>
                <c:pt idx="735">
                  <c:v>12.25</c:v>
                </c:pt>
                <c:pt idx="736">
                  <c:v>12.27</c:v>
                </c:pt>
                <c:pt idx="737">
                  <c:v>12.28</c:v>
                </c:pt>
                <c:pt idx="738">
                  <c:v>12.3</c:v>
                </c:pt>
                <c:pt idx="739">
                  <c:v>12.32</c:v>
                </c:pt>
                <c:pt idx="740">
                  <c:v>12.33</c:v>
                </c:pt>
                <c:pt idx="741">
                  <c:v>12.35</c:v>
                </c:pt>
                <c:pt idx="742">
                  <c:v>12.37</c:v>
                </c:pt>
                <c:pt idx="743">
                  <c:v>12.38</c:v>
                </c:pt>
                <c:pt idx="744">
                  <c:v>12.4</c:v>
                </c:pt>
                <c:pt idx="745">
                  <c:v>12.42</c:v>
                </c:pt>
                <c:pt idx="746">
                  <c:v>12.43</c:v>
                </c:pt>
                <c:pt idx="747">
                  <c:v>12.45</c:v>
                </c:pt>
                <c:pt idx="748">
                  <c:v>12.47</c:v>
                </c:pt>
                <c:pt idx="749">
                  <c:v>12.48</c:v>
                </c:pt>
                <c:pt idx="750">
                  <c:v>12.5</c:v>
                </c:pt>
                <c:pt idx="751">
                  <c:v>12.52</c:v>
                </c:pt>
                <c:pt idx="752">
                  <c:v>12.53</c:v>
                </c:pt>
                <c:pt idx="753">
                  <c:v>12.55</c:v>
                </c:pt>
                <c:pt idx="754">
                  <c:v>12.57</c:v>
                </c:pt>
                <c:pt idx="755">
                  <c:v>12.58</c:v>
                </c:pt>
                <c:pt idx="756">
                  <c:v>12.6</c:v>
                </c:pt>
                <c:pt idx="757">
                  <c:v>12.62</c:v>
                </c:pt>
                <c:pt idx="758">
                  <c:v>12.63</c:v>
                </c:pt>
                <c:pt idx="759">
                  <c:v>12.65</c:v>
                </c:pt>
                <c:pt idx="760">
                  <c:v>12.67</c:v>
                </c:pt>
                <c:pt idx="761">
                  <c:v>12.68</c:v>
                </c:pt>
                <c:pt idx="762">
                  <c:v>12.7</c:v>
                </c:pt>
                <c:pt idx="763">
                  <c:v>12.72</c:v>
                </c:pt>
                <c:pt idx="764">
                  <c:v>12.73</c:v>
                </c:pt>
                <c:pt idx="765">
                  <c:v>12.75</c:v>
                </c:pt>
                <c:pt idx="766">
                  <c:v>12.77</c:v>
                </c:pt>
                <c:pt idx="767">
                  <c:v>12.78</c:v>
                </c:pt>
                <c:pt idx="768">
                  <c:v>12.8</c:v>
                </c:pt>
                <c:pt idx="769">
                  <c:v>12.82</c:v>
                </c:pt>
                <c:pt idx="770">
                  <c:v>12.83</c:v>
                </c:pt>
                <c:pt idx="771">
                  <c:v>12.85</c:v>
                </c:pt>
                <c:pt idx="772">
                  <c:v>12.87</c:v>
                </c:pt>
                <c:pt idx="773">
                  <c:v>12.88</c:v>
                </c:pt>
                <c:pt idx="774">
                  <c:v>12.9</c:v>
                </c:pt>
                <c:pt idx="775">
                  <c:v>12.92</c:v>
                </c:pt>
                <c:pt idx="776">
                  <c:v>12.93</c:v>
                </c:pt>
                <c:pt idx="777">
                  <c:v>12.95</c:v>
                </c:pt>
                <c:pt idx="778">
                  <c:v>12.97</c:v>
                </c:pt>
                <c:pt idx="779">
                  <c:v>12.98</c:v>
                </c:pt>
                <c:pt idx="780">
                  <c:v>13.0</c:v>
                </c:pt>
                <c:pt idx="781">
                  <c:v>13.02</c:v>
                </c:pt>
                <c:pt idx="782">
                  <c:v>13.03</c:v>
                </c:pt>
                <c:pt idx="783">
                  <c:v>13.05</c:v>
                </c:pt>
                <c:pt idx="784">
                  <c:v>13.07</c:v>
                </c:pt>
                <c:pt idx="785">
                  <c:v>13.08</c:v>
                </c:pt>
                <c:pt idx="786">
                  <c:v>13.1</c:v>
                </c:pt>
                <c:pt idx="787">
                  <c:v>13.12</c:v>
                </c:pt>
                <c:pt idx="788">
                  <c:v>13.13</c:v>
                </c:pt>
                <c:pt idx="789">
                  <c:v>13.15</c:v>
                </c:pt>
                <c:pt idx="790">
                  <c:v>13.17</c:v>
                </c:pt>
                <c:pt idx="791">
                  <c:v>13.18</c:v>
                </c:pt>
                <c:pt idx="792">
                  <c:v>13.2</c:v>
                </c:pt>
                <c:pt idx="793">
                  <c:v>13.22</c:v>
                </c:pt>
                <c:pt idx="794">
                  <c:v>13.23</c:v>
                </c:pt>
                <c:pt idx="795">
                  <c:v>13.25</c:v>
                </c:pt>
                <c:pt idx="796">
                  <c:v>13.27</c:v>
                </c:pt>
                <c:pt idx="797">
                  <c:v>13.28</c:v>
                </c:pt>
                <c:pt idx="798">
                  <c:v>13.3</c:v>
                </c:pt>
                <c:pt idx="799">
                  <c:v>13.32</c:v>
                </c:pt>
                <c:pt idx="800">
                  <c:v>13.33</c:v>
                </c:pt>
                <c:pt idx="801">
                  <c:v>13.35</c:v>
                </c:pt>
                <c:pt idx="802">
                  <c:v>13.37</c:v>
                </c:pt>
                <c:pt idx="803">
                  <c:v>13.38</c:v>
                </c:pt>
                <c:pt idx="804">
                  <c:v>13.4</c:v>
                </c:pt>
                <c:pt idx="805">
                  <c:v>13.42</c:v>
                </c:pt>
                <c:pt idx="806">
                  <c:v>13.43</c:v>
                </c:pt>
                <c:pt idx="807">
                  <c:v>13.45</c:v>
                </c:pt>
                <c:pt idx="808">
                  <c:v>13.47</c:v>
                </c:pt>
                <c:pt idx="809">
                  <c:v>13.48</c:v>
                </c:pt>
                <c:pt idx="810">
                  <c:v>13.5</c:v>
                </c:pt>
                <c:pt idx="811">
                  <c:v>13.52</c:v>
                </c:pt>
                <c:pt idx="812">
                  <c:v>13.53</c:v>
                </c:pt>
                <c:pt idx="813">
                  <c:v>13.55</c:v>
                </c:pt>
                <c:pt idx="814">
                  <c:v>13.57</c:v>
                </c:pt>
                <c:pt idx="815">
                  <c:v>13.58</c:v>
                </c:pt>
                <c:pt idx="816">
                  <c:v>13.6</c:v>
                </c:pt>
                <c:pt idx="817">
                  <c:v>13.62</c:v>
                </c:pt>
                <c:pt idx="818">
                  <c:v>13.63</c:v>
                </c:pt>
                <c:pt idx="819">
                  <c:v>13.65</c:v>
                </c:pt>
                <c:pt idx="820">
                  <c:v>13.67</c:v>
                </c:pt>
                <c:pt idx="821">
                  <c:v>13.68</c:v>
                </c:pt>
                <c:pt idx="822">
                  <c:v>13.7</c:v>
                </c:pt>
                <c:pt idx="823">
                  <c:v>13.72</c:v>
                </c:pt>
                <c:pt idx="824">
                  <c:v>13.73</c:v>
                </c:pt>
                <c:pt idx="825">
                  <c:v>13.75</c:v>
                </c:pt>
                <c:pt idx="826">
                  <c:v>13.77</c:v>
                </c:pt>
                <c:pt idx="827">
                  <c:v>13.78</c:v>
                </c:pt>
                <c:pt idx="828">
                  <c:v>13.8</c:v>
                </c:pt>
                <c:pt idx="829">
                  <c:v>13.82</c:v>
                </c:pt>
                <c:pt idx="830">
                  <c:v>13.83</c:v>
                </c:pt>
                <c:pt idx="831">
                  <c:v>13.85</c:v>
                </c:pt>
                <c:pt idx="832">
                  <c:v>13.87</c:v>
                </c:pt>
                <c:pt idx="833">
                  <c:v>13.88</c:v>
                </c:pt>
                <c:pt idx="834">
                  <c:v>13.9</c:v>
                </c:pt>
                <c:pt idx="835">
                  <c:v>13.92</c:v>
                </c:pt>
                <c:pt idx="836">
                  <c:v>13.93</c:v>
                </c:pt>
                <c:pt idx="837">
                  <c:v>13.95</c:v>
                </c:pt>
                <c:pt idx="838">
                  <c:v>13.97</c:v>
                </c:pt>
                <c:pt idx="839">
                  <c:v>13.98</c:v>
                </c:pt>
                <c:pt idx="840">
                  <c:v>14.0</c:v>
                </c:pt>
                <c:pt idx="841">
                  <c:v>14.02</c:v>
                </c:pt>
                <c:pt idx="842">
                  <c:v>14.03</c:v>
                </c:pt>
                <c:pt idx="843">
                  <c:v>14.05</c:v>
                </c:pt>
                <c:pt idx="844">
                  <c:v>14.07</c:v>
                </c:pt>
                <c:pt idx="845">
                  <c:v>14.08</c:v>
                </c:pt>
                <c:pt idx="846">
                  <c:v>14.1</c:v>
                </c:pt>
                <c:pt idx="847">
                  <c:v>14.12</c:v>
                </c:pt>
                <c:pt idx="848">
                  <c:v>14.13</c:v>
                </c:pt>
                <c:pt idx="849">
                  <c:v>14.15</c:v>
                </c:pt>
                <c:pt idx="850">
                  <c:v>14.17</c:v>
                </c:pt>
                <c:pt idx="851">
                  <c:v>14.18</c:v>
                </c:pt>
                <c:pt idx="852">
                  <c:v>14.2</c:v>
                </c:pt>
                <c:pt idx="853">
                  <c:v>14.22</c:v>
                </c:pt>
                <c:pt idx="854">
                  <c:v>14.23</c:v>
                </c:pt>
                <c:pt idx="855">
                  <c:v>14.25</c:v>
                </c:pt>
                <c:pt idx="856">
                  <c:v>14.27</c:v>
                </c:pt>
                <c:pt idx="857">
                  <c:v>14.28</c:v>
                </c:pt>
                <c:pt idx="858">
                  <c:v>14.3</c:v>
                </c:pt>
                <c:pt idx="859">
                  <c:v>14.32</c:v>
                </c:pt>
                <c:pt idx="860">
                  <c:v>14.33</c:v>
                </c:pt>
                <c:pt idx="861">
                  <c:v>14.35</c:v>
                </c:pt>
                <c:pt idx="862">
                  <c:v>14.37</c:v>
                </c:pt>
                <c:pt idx="863">
                  <c:v>14.38</c:v>
                </c:pt>
                <c:pt idx="864">
                  <c:v>14.4</c:v>
                </c:pt>
                <c:pt idx="865">
                  <c:v>14.42</c:v>
                </c:pt>
                <c:pt idx="866">
                  <c:v>14.43</c:v>
                </c:pt>
                <c:pt idx="867">
                  <c:v>14.45</c:v>
                </c:pt>
                <c:pt idx="868">
                  <c:v>14.47</c:v>
                </c:pt>
                <c:pt idx="869">
                  <c:v>14.48</c:v>
                </c:pt>
                <c:pt idx="870">
                  <c:v>14.5</c:v>
                </c:pt>
                <c:pt idx="871">
                  <c:v>14.52</c:v>
                </c:pt>
                <c:pt idx="872">
                  <c:v>14.53</c:v>
                </c:pt>
                <c:pt idx="873">
                  <c:v>14.55</c:v>
                </c:pt>
                <c:pt idx="874">
                  <c:v>14.57</c:v>
                </c:pt>
                <c:pt idx="875">
                  <c:v>14.58</c:v>
                </c:pt>
                <c:pt idx="876">
                  <c:v>14.6</c:v>
                </c:pt>
                <c:pt idx="877">
                  <c:v>14.62</c:v>
                </c:pt>
                <c:pt idx="878">
                  <c:v>14.63</c:v>
                </c:pt>
                <c:pt idx="879">
                  <c:v>14.65</c:v>
                </c:pt>
                <c:pt idx="880">
                  <c:v>14.67</c:v>
                </c:pt>
                <c:pt idx="881">
                  <c:v>14.68</c:v>
                </c:pt>
                <c:pt idx="882">
                  <c:v>14.7</c:v>
                </c:pt>
                <c:pt idx="883">
                  <c:v>14.72</c:v>
                </c:pt>
                <c:pt idx="884">
                  <c:v>14.73</c:v>
                </c:pt>
                <c:pt idx="885">
                  <c:v>14.75</c:v>
                </c:pt>
                <c:pt idx="886">
                  <c:v>14.77</c:v>
                </c:pt>
                <c:pt idx="887">
                  <c:v>14.78</c:v>
                </c:pt>
                <c:pt idx="888">
                  <c:v>14.8</c:v>
                </c:pt>
                <c:pt idx="889">
                  <c:v>14.82</c:v>
                </c:pt>
                <c:pt idx="890">
                  <c:v>14.83</c:v>
                </c:pt>
                <c:pt idx="891">
                  <c:v>14.85</c:v>
                </c:pt>
                <c:pt idx="892">
                  <c:v>14.87</c:v>
                </c:pt>
                <c:pt idx="893">
                  <c:v>14.88</c:v>
                </c:pt>
                <c:pt idx="894">
                  <c:v>14.9</c:v>
                </c:pt>
                <c:pt idx="895">
                  <c:v>14.92</c:v>
                </c:pt>
                <c:pt idx="896">
                  <c:v>14.93</c:v>
                </c:pt>
                <c:pt idx="897">
                  <c:v>14.95</c:v>
                </c:pt>
                <c:pt idx="898">
                  <c:v>14.97</c:v>
                </c:pt>
                <c:pt idx="899">
                  <c:v>14.98</c:v>
                </c:pt>
                <c:pt idx="900">
                  <c:v>15.0</c:v>
                </c:pt>
                <c:pt idx="901">
                  <c:v>15.02</c:v>
                </c:pt>
                <c:pt idx="902">
                  <c:v>15.03</c:v>
                </c:pt>
                <c:pt idx="903">
                  <c:v>15.05</c:v>
                </c:pt>
                <c:pt idx="904">
                  <c:v>15.07</c:v>
                </c:pt>
                <c:pt idx="905">
                  <c:v>15.08</c:v>
                </c:pt>
                <c:pt idx="906">
                  <c:v>15.1</c:v>
                </c:pt>
                <c:pt idx="907">
                  <c:v>15.12</c:v>
                </c:pt>
                <c:pt idx="908">
                  <c:v>15.13</c:v>
                </c:pt>
                <c:pt idx="909">
                  <c:v>15.15</c:v>
                </c:pt>
                <c:pt idx="910">
                  <c:v>15.17</c:v>
                </c:pt>
                <c:pt idx="911">
                  <c:v>15.18</c:v>
                </c:pt>
                <c:pt idx="912">
                  <c:v>15.2</c:v>
                </c:pt>
                <c:pt idx="913">
                  <c:v>15.22</c:v>
                </c:pt>
                <c:pt idx="914">
                  <c:v>15.23</c:v>
                </c:pt>
                <c:pt idx="915">
                  <c:v>15.25</c:v>
                </c:pt>
                <c:pt idx="916">
                  <c:v>15.27</c:v>
                </c:pt>
                <c:pt idx="917">
                  <c:v>15.28</c:v>
                </c:pt>
                <c:pt idx="918">
                  <c:v>15.3</c:v>
                </c:pt>
                <c:pt idx="919">
                  <c:v>15.32</c:v>
                </c:pt>
                <c:pt idx="920">
                  <c:v>15.33</c:v>
                </c:pt>
                <c:pt idx="921">
                  <c:v>15.35</c:v>
                </c:pt>
                <c:pt idx="922">
                  <c:v>15.37</c:v>
                </c:pt>
                <c:pt idx="923">
                  <c:v>15.38</c:v>
                </c:pt>
                <c:pt idx="924">
                  <c:v>15.4</c:v>
                </c:pt>
                <c:pt idx="925">
                  <c:v>15.42</c:v>
                </c:pt>
                <c:pt idx="926">
                  <c:v>15.43</c:v>
                </c:pt>
                <c:pt idx="927">
                  <c:v>15.45</c:v>
                </c:pt>
                <c:pt idx="928">
                  <c:v>15.47</c:v>
                </c:pt>
                <c:pt idx="929">
                  <c:v>15.48</c:v>
                </c:pt>
                <c:pt idx="930">
                  <c:v>15.5</c:v>
                </c:pt>
                <c:pt idx="931">
                  <c:v>15.52</c:v>
                </c:pt>
                <c:pt idx="932">
                  <c:v>15.53</c:v>
                </c:pt>
                <c:pt idx="933">
                  <c:v>15.55</c:v>
                </c:pt>
                <c:pt idx="934">
                  <c:v>15.57</c:v>
                </c:pt>
                <c:pt idx="935">
                  <c:v>15.58</c:v>
                </c:pt>
                <c:pt idx="936">
                  <c:v>15.6</c:v>
                </c:pt>
                <c:pt idx="937">
                  <c:v>15.62</c:v>
                </c:pt>
                <c:pt idx="938">
                  <c:v>15.63</c:v>
                </c:pt>
                <c:pt idx="939">
                  <c:v>15.65</c:v>
                </c:pt>
                <c:pt idx="940">
                  <c:v>15.67</c:v>
                </c:pt>
                <c:pt idx="941">
                  <c:v>15.68</c:v>
                </c:pt>
                <c:pt idx="942">
                  <c:v>15.7</c:v>
                </c:pt>
                <c:pt idx="943">
                  <c:v>15.72</c:v>
                </c:pt>
                <c:pt idx="944">
                  <c:v>15.73</c:v>
                </c:pt>
                <c:pt idx="945">
                  <c:v>15.75</c:v>
                </c:pt>
                <c:pt idx="946">
                  <c:v>15.77</c:v>
                </c:pt>
                <c:pt idx="947">
                  <c:v>15.78</c:v>
                </c:pt>
                <c:pt idx="948">
                  <c:v>15.8</c:v>
                </c:pt>
                <c:pt idx="949">
                  <c:v>15.82</c:v>
                </c:pt>
                <c:pt idx="950">
                  <c:v>15.83</c:v>
                </c:pt>
                <c:pt idx="951">
                  <c:v>15.85</c:v>
                </c:pt>
                <c:pt idx="952">
                  <c:v>15.87</c:v>
                </c:pt>
                <c:pt idx="953">
                  <c:v>15.88</c:v>
                </c:pt>
                <c:pt idx="954">
                  <c:v>15.9</c:v>
                </c:pt>
                <c:pt idx="955">
                  <c:v>15.92</c:v>
                </c:pt>
                <c:pt idx="956">
                  <c:v>15.93</c:v>
                </c:pt>
                <c:pt idx="957">
                  <c:v>15.95</c:v>
                </c:pt>
                <c:pt idx="958">
                  <c:v>15.97</c:v>
                </c:pt>
                <c:pt idx="959">
                  <c:v>15.98</c:v>
                </c:pt>
                <c:pt idx="960">
                  <c:v>16.0</c:v>
                </c:pt>
                <c:pt idx="961">
                  <c:v>16.02</c:v>
                </c:pt>
                <c:pt idx="962">
                  <c:v>16.03</c:v>
                </c:pt>
                <c:pt idx="963">
                  <c:v>16.05</c:v>
                </c:pt>
                <c:pt idx="964">
                  <c:v>16.07</c:v>
                </c:pt>
                <c:pt idx="965">
                  <c:v>16.08</c:v>
                </c:pt>
                <c:pt idx="966">
                  <c:v>16.1</c:v>
                </c:pt>
                <c:pt idx="967">
                  <c:v>16.12</c:v>
                </c:pt>
                <c:pt idx="968">
                  <c:v>16.13</c:v>
                </c:pt>
                <c:pt idx="969">
                  <c:v>16.15</c:v>
                </c:pt>
                <c:pt idx="970">
                  <c:v>16.17</c:v>
                </c:pt>
                <c:pt idx="971">
                  <c:v>16.18</c:v>
                </c:pt>
                <c:pt idx="972">
                  <c:v>16.2</c:v>
                </c:pt>
                <c:pt idx="973">
                  <c:v>16.22</c:v>
                </c:pt>
                <c:pt idx="974">
                  <c:v>16.23</c:v>
                </c:pt>
                <c:pt idx="975">
                  <c:v>16.25</c:v>
                </c:pt>
                <c:pt idx="976">
                  <c:v>16.27</c:v>
                </c:pt>
                <c:pt idx="977">
                  <c:v>16.28</c:v>
                </c:pt>
                <c:pt idx="978">
                  <c:v>16.3</c:v>
                </c:pt>
                <c:pt idx="979">
                  <c:v>16.32</c:v>
                </c:pt>
                <c:pt idx="980">
                  <c:v>16.33</c:v>
                </c:pt>
                <c:pt idx="981">
                  <c:v>16.35</c:v>
                </c:pt>
                <c:pt idx="982">
                  <c:v>16.37</c:v>
                </c:pt>
                <c:pt idx="983">
                  <c:v>16.38</c:v>
                </c:pt>
                <c:pt idx="984">
                  <c:v>16.4</c:v>
                </c:pt>
                <c:pt idx="985">
                  <c:v>16.42</c:v>
                </c:pt>
                <c:pt idx="986">
                  <c:v>16.43</c:v>
                </c:pt>
                <c:pt idx="987">
                  <c:v>16.45</c:v>
                </c:pt>
                <c:pt idx="988">
                  <c:v>16.47</c:v>
                </c:pt>
                <c:pt idx="989">
                  <c:v>16.48</c:v>
                </c:pt>
                <c:pt idx="990">
                  <c:v>16.5</c:v>
                </c:pt>
                <c:pt idx="991">
                  <c:v>16.52</c:v>
                </c:pt>
                <c:pt idx="992">
                  <c:v>16.53</c:v>
                </c:pt>
                <c:pt idx="993">
                  <c:v>16.55</c:v>
                </c:pt>
                <c:pt idx="994">
                  <c:v>16.57</c:v>
                </c:pt>
                <c:pt idx="995">
                  <c:v>16.58</c:v>
                </c:pt>
                <c:pt idx="996">
                  <c:v>16.6</c:v>
                </c:pt>
                <c:pt idx="997">
                  <c:v>16.62</c:v>
                </c:pt>
                <c:pt idx="998">
                  <c:v>16.63</c:v>
                </c:pt>
                <c:pt idx="999">
                  <c:v>16.65</c:v>
                </c:pt>
                <c:pt idx="1000">
                  <c:v>16.67</c:v>
                </c:pt>
                <c:pt idx="1001">
                  <c:v>16.68</c:v>
                </c:pt>
                <c:pt idx="1002">
                  <c:v>16.7</c:v>
                </c:pt>
                <c:pt idx="1003">
                  <c:v>16.72</c:v>
                </c:pt>
                <c:pt idx="1004">
                  <c:v>16.73</c:v>
                </c:pt>
                <c:pt idx="1005">
                  <c:v>16.75</c:v>
                </c:pt>
                <c:pt idx="1006">
                  <c:v>16.77</c:v>
                </c:pt>
                <c:pt idx="1007">
                  <c:v>16.78</c:v>
                </c:pt>
                <c:pt idx="1008">
                  <c:v>16.8</c:v>
                </c:pt>
                <c:pt idx="1009">
                  <c:v>16.82</c:v>
                </c:pt>
                <c:pt idx="1010">
                  <c:v>16.83</c:v>
                </c:pt>
                <c:pt idx="1011">
                  <c:v>16.85</c:v>
                </c:pt>
                <c:pt idx="1012">
                  <c:v>16.87</c:v>
                </c:pt>
                <c:pt idx="1013">
                  <c:v>16.88</c:v>
                </c:pt>
                <c:pt idx="1014">
                  <c:v>16.9</c:v>
                </c:pt>
                <c:pt idx="1015">
                  <c:v>16.92</c:v>
                </c:pt>
                <c:pt idx="1016">
                  <c:v>16.93</c:v>
                </c:pt>
                <c:pt idx="1017">
                  <c:v>16.95</c:v>
                </c:pt>
                <c:pt idx="1018">
                  <c:v>16.97</c:v>
                </c:pt>
                <c:pt idx="1019">
                  <c:v>16.98</c:v>
                </c:pt>
                <c:pt idx="1020">
                  <c:v>17.0</c:v>
                </c:pt>
                <c:pt idx="1021">
                  <c:v>17.02</c:v>
                </c:pt>
                <c:pt idx="1022">
                  <c:v>17.03</c:v>
                </c:pt>
                <c:pt idx="1023">
                  <c:v>17.05</c:v>
                </c:pt>
                <c:pt idx="1024">
                  <c:v>17.07</c:v>
                </c:pt>
                <c:pt idx="1025">
                  <c:v>17.08</c:v>
                </c:pt>
                <c:pt idx="1026">
                  <c:v>17.1</c:v>
                </c:pt>
                <c:pt idx="1027">
                  <c:v>17.12</c:v>
                </c:pt>
                <c:pt idx="1028">
                  <c:v>17.13</c:v>
                </c:pt>
                <c:pt idx="1029">
                  <c:v>17.15</c:v>
                </c:pt>
                <c:pt idx="1030">
                  <c:v>17.17</c:v>
                </c:pt>
                <c:pt idx="1031">
                  <c:v>17.18</c:v>
                </c:pt>
                <c:pt idx="1032">
                  <c:v>17.2</c:v>
                </c:pt>
                <c:pt idx="1033">
                  <c:v>17.22</c:v>
                </c:pt>
                <c:pt idx="1034">
                  <c:v>17.23</c:v>
                </c:pt>
                <c:pt idx="1035">
                  <c:v>17.25</c:v>
                </c:pt>
                <c:pt idx="1036">
                  <c:v>17.27</c:v>
                </c:pt>
                <c:pt idx="1037">
                  <c:v>17.28</c:v>
                </c:pt>
                <c:pt idx="1038">
                  <c:v>17.3</c:v>
                </c:pt>
                <c:pt idx="1039">
                  <c:v>17.32</c:v>
                </c:pt>
                <c:pt idx="1040">
                  <c:v>17.33</c:v>
                </c:pt>
                <c:pt idx="1041">
                  <c:v>17.35</c:v>
                </c:pt>
                <c:pt idx="1042">
                  <c:v>17.37</c:v>
                </c:pt>
                <c:pt idx="1043">
                  <c:v>17.38</c:v>
                </c:pt>
                <c:pt idx="1044">
                  <c:v>17.4</c:v>
                </c:pt>
                <c:pt idx="1045">
                  <c:v>17.42</c:v>
                </c:pt>
                <c:pt idx="1046">
                  <c:v>17.43</c:v>
                </c:pt>
                <c:pt idx="1047">
                  <c:v>17.45</c:v>
                </c:pt>
                <c:pt idx="1048">
                  <c:v>17.47</c:v>
                </c:pt>
                <c:pt idx="1049">
                  <c:v>17.48</c:v>
                </c:pt>
                <c:pt idx="1050">
                  <c:v>17.5</c:v>
                </c:pt>
                <c:pt idx="1051">
                  <c:v>17.52</c:v>
                </c:pt>
                <c:pt idx="1052">
                  <c:v>17.53</c:v>
                </c:pt>
                <c:pt idx="1053">
                  <c:v>17.55</c:v>
                </c:pt>
                <c:pt idx="1054">
                  <c:v>17.57</c:v>
                </c:pt>
                <c:pt idx="1055">
                  <c:v>17.58</c:v>
                </c:pt>
                <c:pt idx="1056">
                  <c:v>17.6</c:v>
                </c:pt>
                <c:pt idx="1057">
                  <c:v>17.62</c:v>
                </c:pt>
                <c:pt idx="1058">
                  <c:v>17.63</c:v>
                </c:pt>
                <c:pt idx="1059">
                  <c:v>17.65</c:v>
                </c:pt>
                <c:pt idx="1060">
                  <c:v>17.67</c:v>
                </c:pt>
                <c:pt idx="1061">
                  <c:v>17.68</c:v>
                </c:pt>
                <c:pt idx="1062">
                  <c:v>17.7</c:v>
                </c:pt>
                <c:pt idx="1063">
                  <c:v>17.72</c:v>
                </c:pt>
                <c:pt idx="1064">
                  <c:v>17.73</c:v>
                </c:pt>
                <c:pt idx="1065">
                  <c:v>17.75</c:v>
                </c:pt>
                <c:pt idx="1066">
                  <c:v>17.77</c:v>
                </c:pt>
                <c:pt idx="1067">
                  <c:v>17.78</c:v>
                </c:pt>
                <c:pt idx="1068">
                  <c:v>17.8</c:v>
                </c:pt>
                <c:pt idx="1069">
                  <c:v>17.82</c:v>
                </c:pt>
                <c:pt idx="1070">
                  <c:v>17.83</c:v>
                </c:pt>
                <c:pt idx="1071">
                  <c:v>17.85</c:v>
                </c:pt>
                <c:pt idx="1072">
                  <c:v>17.87</c:v>
                </c:pt>
                <c:pt idx="1073">
                  <c:v>17.88</c:v>
                </c:pt>
                <c:pt idx="1074">
                  <c:v>17.9</c:v>
                </c:pt>
                <c:pt idx="1075">
                  <c:v>17.92</c:v>
                </c:pt>
                <c:pt idx="1076">
                  <c:v>17.93</c:v>
                </c:pt>
                <c:pt idx="1077">
                  <c:v>17.95</c:v>
                </c:pt>
                <c:pt idx="1078">
                  <c:v>17.97</c:v>
                </c:pt>
                <c:pt idx="1079">
                  <c:v>17.98</c:v>
                </c:pt>
                <c:pt idx="1080">
                  <c:v>19.0</c:v>
                </c:pt>
                <c:pt idx="1081">
                  <c:v>19.95</c:v>
                </c:pt>
                <c:pt idx="1082">
                  <c:v>20.95</c:v>
                </c:pt>
                <c:pt idx="1083">
                  <c:v>21.95</c:v>
                </c:pt>
                <c:pt idx="1084">
                  <c:v>22.98</c:v>
                </c:pt>
                <c:pt idx="1085">
                  <c:v>23.95</c:v>
                </c:pt>
                <c:pt idx="1086">
                  <c:v>25.0</c:v>
                </c:pt>
                <c:pt idx="1087">
                  <c:v>25.97</c:v>
                </c:pt>
                <c:pt idx="1088">
                  <c:v>27.0</c:v>
                </c:pt>
                <c:pt idx="1089">
                  <c:v>27.98</c:v>
                </c:pt>
                <c:pt idx="1090">
                  <c:v>28.97</c:v>
                </c:pt>
                <c:pt idx="1091">
                  <c:v>30.0</c:v>
                </c:pt>
                <c:pt idx="1092">
                  <c:v>30.95</c:v>
                </c:pt>
                <c:pt idx="1093">
                  <c:v>31.95</c:v>
                </c:pt>
                <c:pt idx="1094">
                  <c:v>32.95</c:v>
                </c:pt>
                <c:pt idx="1095">
                  <c:v>33.95</c:v>
                </c:pt>
                <c:pt idx="1096">
                  <c:v>35.0</c:v>
                </c:pt>
                <c:pt idx="1097">
                  <c:v>35.98</c:v>
                </c:pt>
                <c:pt idx="1098">
                  <c:v>36.97</c:v>
                </c:pt>
                <c:pt idx="1099">
                  <c:v>38.03</c:v>
                </c:pt>
                <c:pt idx="1100">
                  <c:v>39.02</c:v>
                </c:pt>
                <c:pt idx="1101">
                  <c:v>39.95</c:v>
                </c:pt>
                <c:pt idx="1102">
                  <c:v>40.95</c:v>
                </c:pt>
                <c:pt idx="1103">
                  <c:v>41.95</c:v>
                </c:pt>
                <c:pt idx="1104">
                  <c:v>42.95</c:v>
                </c:pt>
                <c:pt idx="1105">
                  <c:v>44.03</c:v>
                </c:pt>
                <c:pt idx="1106">
                  <c:v>44.98</c:v>
                </c:pt>
                <c:pt idx="1107">
                  <c:v>46.03</c:v>
                </c:pt>
                <c:pt idx="1108">
                  <c:v>46.95</c:v>
                </c:pt>
                <c:pt idx="1109">
                  <c:v>47.95</c:v>
                </c:pt>
                <c:pt idx="1110">
                  <c:v>48.95</c:v>
                </c:pt>
                <c:pt idx="1111">
                  <c:v>49.95</c:v>
                </c:pt>
                <c:pt idx="1112">
                  <c:v>50.95</c:v>
                </c:pt>
                <c:pt idx="1113">
                  <c:v>52.0</c:v>
                </c:pt>
                <c:pt idx="1114">
                  <c:v>52.95</c:v>
                </c:pt>
                <c:pt idx="1115">
                  <c:v>54.02</c:v>
                </c:pt>
                <c:pt idx="1116">
                  <c:v>54.95</c:v>
                </c:pt>
                <c:pt idx="1117">
                  <c:v>55.95</c:v>
                </c:pt>
                <c:pt idx="1118">
                  <c:v>56.97</c:v>
                </c:pt>
                <c:pt idx="1119">
                  <c:v>57.95</c:v>
                </c:pt>
                <c:pt idx="1120">
                  <c:v>58.95</c:v>
                </c:pt>
                <c:pt idx="1121">
                  <c:v>59.98</c:v>
                </c:pt>
                <c:pt idx="1122">
                  <c:v>60.95</c:v>
                </c:pt>
                <c:pt idx="1123">
                  <c:v>61.97</c:v>
                </c:pt>
                <c:pt idx="1124">
                  <c:v>62.95</c:v>
                </c:pt>
                <c:pt idx="1125">
                  <c:v>63.95</c:v>
                </c:pt>
                <c:pt idx="1126">
                  <c:v>64.95</c:v>
                </c:pt>
                <c:pt idx="1127">
                  <c:v>66.02</c:v>
                </c:pt>
                <c:pt idx="1128">
                  <c:v>66.95</c:v>
                </c:pt>
                <c:pt idx="1129">
                  <c:v>68.0</c:v>
                </c:pt>
                <c:pt idx="1130">
                  <c:v>69.03</c:v>
                </c:pt>
                <c:pt idx="1131">
                  <c:v>69.95</c:v>
                </c:pt>
                <c:pt idx="1132">
                  <c:v>70.95</c:v>
                </c:pt>
                <c:pt idx="1133">
                  <c:v>71.97</c:v>
                </c:pt>
                <c:pt idx="1134">
                  <c:v>72.97</c:v>
                </c:pt>
                <c:pt idx="1135">
                  <c:v>74.02</c:v>
                </c:pt>
                <c:pt idx="1136">
                  <c:v>75.03</c:v>
                </c:pt>
                <c:pt idx="1137">
                  <c:v>76.0</c:v>
                </c:pt>
                <c:pt idx="1138">
                  <c:v>76.95</c:v>
                </c:pt>
                <c:pt idx="1139">
                  <c:v>77.95</c:v>
                </c:pt>
                <c:pt idx="1140">
                  <c:v>78.95</c:v>
                </c:pt>
                <c:pt idx="1141">
                  <c:v>79.97</c:v>
                </c:pt>
                <c:pt idx="1142">
                  <c:v>80.95</c:v>
                </c:pt>
                <c:pt idx="1143">
                  <c:v>81.95</c:v>
                </c:pt>
                <c:pt idx="1144">
                  <c:v>82.95</c:v>
                </c:pt>
                <c:pt idx="1145">
                  <c:v>84.03</c:v>
                </c:pt>
                <c:pt idx="1146">
                  <c:v>85.03</c:v>
                </c:pt>
                <c:pt idx="1147">
                  <c:v>86.03</c:v>
                </c:pt>
                <c:pt idx="1148">
                  <c:v>86.95</c:v>
                </c:pt>
                <c:pt idx="1149">
                  <c:v>88.0</c:v>
                </c:pt>
                <c:pt idx="1150">
                  <c:v>88.95</c:v>
                </c:pt>
                <c:pt idx="1151">
                  <c:v>90.02</c:v>
                </c:pt>
                <c:pt idx="1152">
                  <c:v>90.95</c:v>
                </c:pt>
                <c:pt idx="1153">
                  <c:v>91.95</c:v>
                </c:pt>
                <c:pt idx="1154">
                  <c:v>93.03</c:v>
                </c:pt>
                <c:pt idx="1155">
                  <c:v>93.95</c:v>
                </c:pt>
                <c:pt idx="1156">
                  <c:v>94.95</c:v>
                </c:pt>
                <c:pt idx="1157">
                  <c:v>95.98</c:v>
                </c:pt>
                <c:pt idx="1158">
                  <c:v>96.95</c:v>
                </c:pt>
                <c:pt idx="1159">
                  <c:v>98.02</c:v>
                </c:pt>
                <c:pt idx="1160">
                  <c:v>99.0</c:v>
                </c:pt>
                <c:pt idx="1161">
                  <c:v>99.95</c:v>
                </c:pt>
                <c:pt idx="1162">
                  <c:v>109.5</c:v>
                </c:pt>
                <c:pt idx="1163">
                  <c:v>119.5</c:v>
                </c:pt>
                <c:pt idx="1164">
                  <c:v>129.5</c:v>
                </c:pt>
                <c:pt idx="1165">
                  <c:v>139.5</c:v>
                </c:pt>
                <c:pt idx="1166">
                  <c:v>149.5</c:v>
                </c:pt>
                <c:pt idx="1167">
                  <c:v>160.2</c:v>
                </c:pt>
                <c:pt idx="1168">
                  <c:v>169.5</c:v>
                </c:pt>
                <c:pt idx="1169">
                  <c:v>179.5</c:v>
                </c:pt>
                <c:pt idx="1170">
                  <c:v>190.4</c:v>
                </c:pt>
                <c:pt idx="1171">
                  <c:v>200.4</c:v>
                </c:pt>
                <c:pt idx="1172">
                  <c:v>209.5</c:v>
                </c:pt>
                <c:pt idx="1173">
                  <c:v>219.5</c:v>
                </c:pt>
                <c:pt idx="1174">
                  <c:v>229.5</c:v>
                </c:pt>
                <c:pt idx="1175">
                  <c:v>230.4</c:v>
                </c:pt>
                <c:pt idx="1176">
                  <c:v>230.4</c:v>
                </c:pt>
                <c:pt idx="1177">
                  <c:v>230.4</c:v>
                </c:pt>
                <c:pt idx="1178">
                  <c:v>240.4</c:v>
                </c:pt>
                <c:pt idx="1179">
                  <c:v>249.5</c:v>
                </c:pt>
                <c:pt idx="1180">
                  <c:v>260.4</c:v>
                </c:pt>
                <c:pt idx="1181">
                  <c:v>270.4</c:v>
                </c:pt>
                <c:pt idx="1182">
                  <c:v>279.5</c:v>
                </c:pt>
                <c:pt idx="1183">
                  <c:v>290.4</c:v>
                </c:pt>
                <c:pt idx="1184">
                  <c:v>290.4</c:v>
                </c:pt>
                <c:pt idx="1185">
                  <c:v>299.5</c:v>
                </c:pt>
                <c:pt idx="1186">
                  <c:v>300.4</c:v>
                </c:pt>
                <c:pt idx="1187">
                  <c:v>300.4</c:v>
                </c:pt>
                <c:pt idx="1188">
                  <c:v>300.5</c:v>
                </c:pt>
                <c:pt idx="1189">
                  <c:v>319.5</c:v>
                </c:pt>
                <c:pt idx="1190">
                  <c:v>319.5</c:v>
                </c:pt>
                <c:pt idx="1191">
                  <c:v>334.5</c:v>
                </c:pt>
                <c:pt idx="1192">
                  <c:v>334.7</c:v>
                </c:pt>
              </c:numCache>
            </c:numRef>
          </c:xVal>
          <c:yVal>
            <c:numRef>
              <c:f>'ポリエステルフィルムデータ (3)'!$C$2:$C$1194</c:f>
              <c:numCache>
                <c:formatCode>General</c:formatCode>
                <c:ptCount val="1193"/>
                <c:pt idx="3" formatCode="0.00E+00">
                  <c:v>0.001201</c:v>
                </c:pt>
                <c:pt idx="4" formatCode="0.00E+00">
                  <c:v>0.0008598</c:v>
                </c:pt>
                <c:pt idx="5" formatCode="0.00E+00">
                  <c:v>0.0006846</c:v>
                </c:pt>
                <c:pt idx="6" formatCode="0.00E+00">
                  <c:v>0.0006053</c:v>
                </c:pt>
                <c:pt idx="7" formatCode="0.00E+00">
                  <c:v>0.0005534</c:v>
                </c:pt>
                <c:pt idx="8" formatCode="0.00E+00">
                  <c:v>0.0005295</c:v>
                </c:pt>
                <c:pt idx="9" formatCode="0.00E+00">
                  <c:v>0.0005006</c:v>
                </c:pt>
                <c:pt idx="10" formatCode="0.00E+00">
                  <c:v>0.000473</c:v>
                </c:pt>
                <c:pt idx="11" formatCode="0.00E+00">
                  <c:v>0.0004573</c:v>
                </c:pt>
                <c:pt idx="12" formatCode="0.00E+00">
                  <c:v>0.0004422</c:v>
                </c:pt>
                <c:pt idx="13" formatCode="0.00E+00">
                  <c:v>0.0004273</c:v>
                </c:pt>
                <c:pt idx="14" formatCode="0.00E+00">
                  <c:v>0.000413</c:v>
                </c:pt>
                <c:pt idx="15" formatCode="0.00E+00">
                  <c:v>0.0003991</c:v>
                </c:pt>
                <c:pt idx="16" formatCode="0.00E+00">
                  <c:v>0.0003902</c:v>
                </c:pt>
                <c:pt idx="17" formatCode="0.00E+00">
                  <c:v>0.0003814</c:v>
                </c:pt>
                <c:pt idx="18" formatCode="0.00E+00">
                  <c:v>0.0003686</c:v>
                </c:pt>
                <c:pt idx="19" formatCode="0.00E+00">
                  <c:v>0.0003603</c:v>
                </c:pt>
                <c:pt idx="20" formatCode="0.00E+00">
                  <c:v>0.0003522</c:v>
                </c:pt>
                <c:pt idx="21" formatCode="0.00E+00">
                  <c:v>0.0003443</c:v>
                </c:pt>
                <c:pt idx="22" formatCode="0.00E+00">
                  <c:v>0.0003404</c:v>
                </c:pt>
                <c:pt idx="23" formatCode="0.00E+00">
                  <c:v>0.0003327</c:v>
                </c:pt>
                <c:pt idx="24" formatCode="0.00E+00">
                  <c:v>0.0003252</c:v>
                </c:pt>
                <c:pt idx="25" formatCode="0.00E+00">
                  <c:v>0.0003179</c:v>
                </c:pt>
                <c:pt idx="26" formatCode="0.00E+00">
                  <c:v>0.0003107</c:v>
                </c:pt>
                <c:pt idx="27" formatCode="0.00E+00">
                  <c:v>0.0003072</c:v>
                </c:pt>
                <c:pt idx="28" formatCode="0.00E+00">
                  <c:v>0.0003002</c:v>
                </c:pt>
                <c:pt idx="29" formatCode="0.00E+00">
                  <c:v>0.0002934</c:v>
                </c:pt>
                <c:pt idx="30" formatCode="0.00E+00">
                  <c:v>0.0002901</c:v>
                </c:pt>
                <c:pt idx="31" formatCode="0.00E+00">
                  <c:v>0.0002868</c:v>
                </c:pt>
                <c:pt idx="32" formatCode="0.00E+00">
                  <c:v>0.0002803</c:v>
                </c:pt>
                <c:pt idx="33" formatCode="0.00E+00">
                  <c:v>0.0002772</c:v>
                </c:pt>
                <c:pt idx="34" formatCode="0.00E+00">
                  <c:v>0.0002709</c:v>
                </c:pt>
                <c:pt idx="35" formatCode="0.00E+00">
                  <c:v>0.0002678</c:v>
                </c:pt>
                <c:pt idx="36" formatCode="0.00E+00">
                  <c:v>0.0002617</c:v>
                </c:pt>
                <c:pt idx="37" formatCode="0.00E+00">
                  <c:v>0.0002587</c:v>
                </c:pt>
                <c:pt idx="38" formatCode="0.00E+00">
                  <c:v>0.0002528</c:v>
                </c:pt>
                <c:pt idx="39" formatCode="0.00E+00">
                  <c:v>0.00025</c:v>
                </c:pt>
                <c:pt idx="40" formatCode="0.00E+00">
                  <c:v>0.0002443</c:v>
                </c:pt>
                <c:pt idx="41" formatCode="0.00E+00">
                  <c:v>0.0002415</c:v>
                </c:pt>
                <c:pt idx="42" formatCode="0.00E+00">
                  <c:v>0.0002387</c:v>
                </c:pt>
                <c:pt idx="43" formatCode="0.00E+00">
                  <c:v>0.0002333</c:v>
                </c:pt>
                <c:pt idx="44" formatCode="0.00E+00">
                  <c:v>0.0002307</c:v>
                </c:pt>
                <c:pt idx="45" formatCode="0.00E+00">
                  <c:v>0.000228</c:v>
                </c:pt>
                <c:pt idx="46" formatCode="0.00E+00">
                  <c:v>0.0002228</c:v>
                </c:pt>
                <c:pt idx="47" formatCode="0.00E+00">
                  <c:v>0.0002203</c:v>
                </c:pt>
                <c:pt idx="48" formatCode="0.00E+00">
                  <c:v>0.0002178</c:v>
                </c:pt>
                <c:pt idx="49" formatCode="0.00E+00">
                  <c:v>0.0002153</c:v>
                </c:pt>
                <c:pt idx="50" formatCode="0.00E+00">
                  <c:v>0.0002104</c:v>
                </c:pt>
                <c:pt idx="51" formatCode="0.00E+00">
                  <c:v>0.000208</c:v>
                </c:pt>
                <c:pt idx="52" formatCode="0.00E+00">
                  <c:v>0.0002056</c:v>
                </c:pt>
                <c:pt idx="53" formatCode="0.00E+00">
                  <c:v>0.0002033</c:v>
                </c:pt>
                <c:pt idx="54" formatCode="0.00E+00">
                  <c:v>0.0001987</c:v>
                </c:pt>
                <c:pt idx="55" formatCode="0.00E+00">
                  <c:v>0.0001964</c:v>
                </c:pt>
                <c:pt idx="56" formatCode="0.00E+00">
                  <c:v>0.0001942</c:v>
                </c:pt>
                <c:pt idx="57" formatCode="0.00E+00">
                  <c:v>0.000192</c:v>
                </c:pt>
                <c:pt idx="58" formatCode="0.00E+00">
                  <c:v>0.0001898</c:v>
                </c:pt>
                <c:pt idx="59" formatCode="0.00E+00">
                  <c:v>0.0001876</c:v>
                </c:pt>
                <c:pt idx="60" formatCode="0.00E+00">
                  <c:v>0.0001854</c:v>
                </c:pt>
                <c:pt idx="61" formatCode="0.00E+00">
                  <c:v>0.0001833</c:v>
                </c:pt>
                <c:pt idx="62" formatCode="0.00E+00">
                  <c:v>0.0001789</c:v>
                </c:pt>
                <c:pt idx="63" formatCode="0.00E+00">
                  <c:v>0.0001769</c:v>
                </c:pt>
                <c:pt idx="64" formatCode="0.00E+00">
                  <c:v>0.0001749</c:v>
                </c:pt>
                <c:pt idx="65" formatCode="0.00E+00">
                  <c:v>0.0001729</c:v>
                </c:pt>
                <c:pt idx="66" formatCode="0.00E+00">
                  <c:v>0.000171</c:v>
                </c:pt>
                <c:pt idx="67" formatCode="0.00E+00">
                  <c:v>0.000169</c:v>
                </c:pt>
                <c:pt idx="68" formatCode="0.00E+00">
                  <c:v>0.0001671</c:v>
                </c:pt>
                <c:pt idx="69" formatCode="0.00E+00">
                  <c:v>0.0001652</c:v>
                </c:pt>
                <c:pt idx="70" formatCode="0.00E+00">
                  <c:v>0.0001633</c:v>
                </c:pt>
                <c:pt idx="71" formatCode="0.00E+00">
                  <c:v>0.0001614</c:v>
                </c:pt>
                <c:pt idx="72" formatCode="0.00E+00">
                  <c:v>0.0001596</c:v>
                </c:pt>
                <c:pt idx="73" formatCode="0.00E+00">
                  <c:v>0.0001578</c:v>
                </c:pt>
                <c:pt idx="74" formatCode="0.00E+00">
                  <c:v>0.0001559</c:v>
                </c:pt>
                <c:pt idx="75" formatCode="0.00E+00">
                  <c:v>0.0001542</c:v>
                </c:pt>
                <c:pt idx="76" formatCode="0.00E+00">
                  <c:v>0.0001524</c:v>
                </c:pt>
                <c:pt idx="77" formatCode="0.00E+00">
                  <c:v>0.0001507</c:v>
                </c:pt>
                <c:pt idx="78" formatCode="0.00E+00">
                  <c:v>0.0001489</c:v>
                </c:pt>
                <c:pt idx="79" formatCode="0.00E+00">
                  <c:v>0.0001472</c:v>
                </c:pt>
                <c:pt idx="80" formatCode="0.00E+00">
                  <c:v>0.0001456</c:v>
                </c:pt>
                <c:pt idx="81" formatCode="0.00E+00">
                  <c:v>0.0001439</c:v>
                </c:pt>
                <c:pt idx="82" formatCode="0.00E+00">
                  <c:v>0.0001423</c:v>
                </c:pt>
                <c:pt idx="83" formatCode="0.00E+00">
                  <c:v>0.0001406</c:v>
                </c:pt>
                <c:pt idx="84" formatCode="0.00E+00">
                  <c:v>0.000139</c:v>
                </c:pt>
                <c:pt idx="85" formatCode="0.00E+00">
                  <c:v>0.0001372</c:v>
                </c:pt>
                <c:pt idx="86" formatCode="0.00E+00">
                  <c:v>0.0001357</c:v>
                </c:pt>
                <c:pt idx="87" formatCode="0.00E+00">
                  <c:v>0.0001341</c:v>
                </c:pt>
                <c:pt idx="88" formatCode="0.00E+00">
                  <c:v>0.0001326</c:v>
                </c:pt>
                <c:pt idx="89" formatCode="0.00E+00">
                  <c:v>0.0001326</c:v>
                </c:pt>
                <c:pt idx="90" formatCode="0.00E+00">
                  <c:v>0.0001296</c:v>
                </c:pt>
                <c:pt idx="91" formatCode="0.00E+00">
                  <c:v>0.0001281</c:v>
                </c:pt>
                <c:pt idx="92" formatCode="0.00E+00">
                  <c:v>0.0001281</c:v>
                </c:pt>
                <c:pt idx="93" formatCode="0.00E+00">
                  <c:v>0.0001266</c:v>
                </c:pt>
                <c:pt idx="94" formatCode="0.00E+00">
                  <c:v>0.0001252</c:v>
                </c:pt>
                <c:pt idx="95" formatCode="0.00E+00">
                  <c:v>0.0001238</c:v>
                </c:pt>
                <c:pt idx="96" formatCode="0.00E+00">
                  <c:v>0.0001223</c:v>
                </c:pt>
                <c:pt idx="97" formatCode="0.00E+00">
                  <c:v>0.0001209</c:v>
                </c:pt>
                <c:pt idx="98" formatCode="0.00E+00">
                  <c:v>0.0001195</c:v>
                </c:pt>
                <c:pt idx="99" formatCode="0.00E+00">
                  <c:v>0.0001182</c:v>
                </c:pt>
                <c:pt idx="100" formatCode="0.00E+00">
                  <c:v>0.0001168</c:v>
                </c:pt>
                <c:pt idx="101" formatCode="0.00E+00">
                  <c:v>0.0001155</c:v>
                </c:pt>
                <c:pt idx="102" formatCode="0.00E+00">
                  <c:v>0.0001155</c:v>
                </c:pt>
                <c:pt idx="103" formatCode="0.00E+00">
                  <c:v>0.0001142</c:v>
                </c:pt>
                <c:pt idx="104" formatCode="0.00E+00">
                  <c:v>0.0001129</c:v>
                </c:pt>
                <c:pt idx="105" formatCode="0.00E+00">
                  <c:v>0.0001116</c:v>
                </c:pt>
                <c:pt idx="106" formatCode="0.00E+00">
                  <c:v>0.0001103</c:v>
                </c:pt>
                <c:pt idx="107" formatCode="0.00E+00">
                  <c:v>0.000109</c:v>
                </c:pt>
                <c:pt idx="108" formatCode="0.00E+00">
                  <c:v>0.0001078</c:v>
                </c:pt>
                <c:pt idx="109" formatCode="0.00E+00">
                  <c:v>0.0001065</c:v>
                </c:pt>
                <c:pt idx="110" formatCode="0.00E+00">
                  <c:v>0.0001066</c:v>
                </c:pt>
                <c:pt idx="111" formatCode="0.00E+00">
                  <c:v>0.0001053</c:v>
                </c:pt>
                <c:pt idx="112" formatCode="0.00E+00">
                  <c:v>0.0001041</c:v>
                </c:pt>
                <c:pt idx="113" formatCode="0.00E+00">
                  <c:v>0.0001029</c:v>
                </c:pt>
                <c:pt idx="114" formatCode="0.00E+00">
                  <c:v>0.0001018</c:v>
                </c:pt>
                <c:pt idx="115" formatCode="0.00E+00">
                  <c:v>0.0001018</c:v>
                </c:pt>
                <c:pt idx="116" formatCode="0.00E+00">
                  <c:v>0.0001006</c:v>
                </c:pt>
                <c:pt idx="117" formatCode="0.00E+00">
                  <c:v>9.945E-5</c:v>
                </c:pt>
                <c:pt idx="118" formatCode="0.00E+00">
                  <c:v>9.832E-5</c:v>
                </c:pt>
                <c:pt idx="119" formatCode="0.00E+00">
                  <c:v>9.719E-5</c:v>
                </c:pt>
                <c:pt idx="120" formatCode="0.00E+00">
                  <c:v>9.607E-5</c:v>
                </c:pt>
                <c:pt idx="121" formatCode="0.00E+00">
                  <c:v>9.608E-5</c:v>
                </c:pt>
                <c:pt idx="122" formatCode="0.00E+00">
                  <c:v>9.499E-5</c:v>
                </c:pt>
                <c:pt idx="123" formatCode="0.00E+00">
                  <c:v>9.39E-5</c:v>
                </c:pt>
                <c:pt idx="124" formatCode="0.00E+00">
                  <c:v>9.282E-5</c:v>
                </c:pt>
                <c:pt idx="125" formatCode="0.00E+00">
                  <c:v>9.283E-5</c:v>
                </c:pt>
                <c:pt idx="126" formatCode="0.00E+00">
                  <c:v>9.177E-5</c:v>
                </c:pt>
                <c:pt idx="127" formatCode="0.00E+00">
                  <c:v>9.072E-5</c:v>
                </c:pt>
                <c:pt idx="128" formatCode="0.00E+00">
                  <c:v>8.969E-5</c:v>
                </c:pt>
                <c:pt idx="129" formatCode="0.00E+00">
                  <c:v>8.86500000000002E-5</c:v>
                </c:pt>
                <c:pt idx="130" formatCode="0.00E+00">
                  <c:v>8.764E-5</c:v>
                </c:pt>
                <c:pt idx="131" formatCode="0.00E+00">
                  <c:v>8.765E-5</c:v>
                </c:pt>
                <c:pt idx="132" formatCode="0.00E+00">
                  <c:v>8.664E-5</c:v>
                </c:pt>
                <c:pt idx="133" formatCode="0.00E+00">
                  <c:v>8.566E-5</c:v>
                </c:pt>
                <c:pt idx="134" formatCode="0.00E+00">
                  <c:v>8.468E-5</c:v>
                </c:pt>
                <c:pt idx="135" formatCode="0.00E+00">
                  <c:v>8.469E-5</c:v>
                </c:pt>
                <c:pt idx="136" formatCode="0.00E+00">
                  <c:v>8.372E-5</c:v>
                </c:pt>
                <c:pt idx="137" formatCode="0.00E+00">
                  <c:v>8.276E-5</c:v>
                </c:pt>
                <c:pt idx="138" formatCode="0.00E+00">
                  <c:v>8.276E-5</c:v>
                </c:pt>
                <c:pt idx="139" formatCode="0.00E+00">
                  <c:v>8.182E-5</c:v>
                </c:pt>
                <c:pt idx="140" formatCode="0.00E+00">
                  <c:v>8.088E-5</c:v>
                </c:pt>
                <c:pt idx="141" formatCode="0.00E+00">
                  <c:v>7.995E-5</c:v>
                </c:pt>
                <c:pt idx="142" formatCode="0.00E+00">
                  <c:v>7.995E-5</c:v>
                </c:pt>
                <c:pt idx="143" formatCode="0.00E+00">
                  <c:v>7.904E-5</c:v>
                </c:pt>
                <c:pt idx="144" formatCode="0.00E+00">
                  <c:v>7.813E-5</c:v>
                </c:pt>
                <c:pt idx="145" formatCode="0.00E+00">
                  <c:v>7.724E-5</c:v>
                </c:pt>
                <c:pt idx="146" formatCode="0.00E+00">
                  <c:v>7.724E-5</c:v>
                </c:pt>
                <c:pt idx="147" formatCode="0.00E+00">
                  <c:v>7.636E-5</c:v>
                </c:pt>
                <c:pt idx="148" formatCode="0.00E+00">
                  <c:v>7.549E-5</c:v>
                </c:pt>
                <c:pt idx="149" formatCode="0.00E+00">
                  <c:v>7.55E-5</c:v>
                </c:pt>
                <c:pt idx="150" formatCode="0.00E+00">
                  <c:v>7.463E-5</c:v>
                </c:pt>
                <c:pt idx="151" formatCode="0.00E+00">
                  <c:v>7.378E-5</c:v>
                </c:pt>
                <c:pt idx="152" formatCode="0.00E+00">
                  <c:v>7.294E-5</c:v>
                </c:pt>
                <c:pt idx="153" formatCode="0.00E+00">
                  <c:v>7.21E-5</c:v>
                </c:pt>
                <c:pt idx="154" formatCode="0.00E+00">
                  <c:v>7.21E-5</c:v>
                </c:pt>
                <c:pt idx="155" formatCode="0.00E+00">
                  <c:v>7.128E-5</c:v>
                </c:pt>
                <c:pt idx="156" formatCode="0.00E+00">
                  <c:v>7.046E-5</c:v>
                </c:pt>
                <c:pt idx="157" formatCode="0.00E+00">
                  <c:v>7.047E-5</c:v>
                </c:pt>
                <c:pt idx="158" formatCode="0.00E+00">
                  <c:v>6.966E-5</c:v>
                </c:pt>
                <c:pt idx="159" formatCode="0.00E+00">
                  <c:v>6.886E-5</c:v>
                </c:pt>
                <c:pt idx="160" formatCode="0.00E+00">
                  <c:v>6.807E-5</c:v>
                </c:pt>
                <c:pt idx="161" formatCode="0.00E+00">
                  <c:v>6.807E-5</c:v>
                </c:pt>
                <c:pt idx="162" formatCode="0.00E+00">
                  <c:v>6.73E-5</c:v>
                </c:pt>
                <c:pt idx="163" formatCode="0.00E+00">
                  <c:v>6.652E-5</c:v>
                </c:pt>
                <c:pt idx="164" formatCode="0.00E+00">
                  <c:v>6.653E-5</c:v>
                </c:pt>
                <c:pt idx="165" formatCode="0.00E+00">
                  <c:v>6.576E-5</c:v>
                </c:pt>
                <c:pt idx="166" formatCode="0.00E+00">
                  <c:v>6.501E-5</c:v>
                </c:pt>
                <c:pt idx="167" formatCode="0.00E+00">
                  <c:v>6.501E-5</c:v>
                </c:pt>
                <c:pt idx="168" formatCode="0.00E+00">
                  <c:v>6.427E-5</c:v>
                </c:pt>
                <c:pt idx="169" formatCode="0.00E+00">
                  <c:v>6.353E-5</c:v>
                </c:pt>
                <c:pt idx="170" formatCode="0.00E+00">
                  <c:v>6.353E-5</c:v>
                </c:pt>
                <c:pt idx="171" formatCode="0.00E+00">
                  <c:v>6.281E-5</c:v>
                </c:pt>
                <c:pt idx="172" formatCode="0.00E+00">
                  <c:v>6.209E-5</c:v>
                </c:pt>
                <c:pt idx="173" formatCode="0.00E+00">
                  <c:v>6.138E-5</c:v>
                </c:pt>
                <c:pt idx="174" formatCode="0.00E+00">
                  <c:v>6.138E-5</c:v>
                </c:pt>
                <c:pt idx="175" formatCode="0.00E+00">
                  <c:v>6.068E-5</c:v>
                </c:pt>
                <c:pt idx="176" formatCode="0.00E+00">
                  <c:v>5.998E-5</c:v>
                </c:pt>
                <c:pt idx="177" formatCode="0.00E+00">
                  <c:v>5.998E-5</c:v>
                </c:pt>
                <c:pt idx="178" formatCode="0.00E+00">
                  <c:v>5.93E-5</c:v>
                </c:pt>
                <c:pt idx="179" formatCode="0.00E+00">
                  <c:v>5.93E-5</c:v>
                </c:pt>
                <c:pt idx="180" formatCode="0.00E+00">
                  <c:v>5.862E-5</c:v>
                </c:pt>
                <c:pt idx="181" formatCode="0.00E+00">
                  <c:v>5.795E-5</c:v>
                </c:pt>
                <c:pt idx="182" formatCode="0.00E+00">
                  <c:v>5.729E-5</c:v>
                </c:pt>
                <c:pt idx="183" formatCode="0.00E+00">
                  <c:v>5.729E-5</c:v>
                </c:pt>
                <c:pt idx="184" formatCode="0.00E+00">
                  <c:v>5.663E-5</c:v>
                </c:pt>
                <c:pt idx="185" formatCode="0.00E+00">
                  <c:v>5.598E-5</c:v>
                </c:pt>
                <c:pt idx="186" formatCode="0.00E+00">
                  <c:v>5.599E-5</c:v>
                </c:pt>
                <c:pt idx="187" formatCode="0.00E+00">
                  <c:v>5.534E-5</c:v>
                </c:pt>
                <c:pt idx="188" formatCode="0.00E+00">
                  <c:v>5.471E-5</c:v>
                </c:pt>
                <c:pt idx="189" formatCode="0.00E+00">
                  <c:v>5.471E-5</c:v>
                </c:pt>
                <c:pt idx="190" formatCode="0.00E+00">
                  <c:v>5.408E-5</c:v>
                </c:pt>
                <c:pt idx="191" formatCode="0.00E+00">
                  <c:v>5.346E-5</c:v>
                </c:pt>
                <c:pt idx="192" formatCode="0.00E+00">
                  <c:v>5.346E-5</c:v>
                </c:pt>
                <c:pt idx="193" formatCode="0.00E+00">
                  <c:v>5.285E-5</c:v>
                </c:pt>
                <c:pt idx="194" formatCode="0.00E+00">
                  <c:v>5.285E-5</c:v>
                </c:pt>
                <c:pt idx="195" formatCode="0.00E+00">
                  <c:v>5.225E-5</c:v>
                </c:pt>
                <c:pt idx="196" formatCode="0.00E+00">
                  <c:v>5.225E-5</c:v>
                </c:pt>
                <c:pt idx="197" formatCode="0.00E+00">
                  <c:v>5.165E-5</c:v>
                </c:pt>
                <c:pt idx="198" formatCode="0.00E+00">
                  <c:v>5.106E-5</c:v>
                </c:pt>
                <c:pt idx="199" formatCode="0.00E+00">
                  <c:v>5.106E-5</c:v>
                </c:pt>
                <c:pt idx="200" formatCode="0.00E+00">
                  <c:v>5.047E-5</c:v>
                </c:pt>
                <c:pt idx="201" formatCode="0.00E+00">
                  <c:v>4.989E-5</c:v>
                </c:pt>
                <c:pt idx="202" formatCode="0.00E+00">
                  <c:v>4.99E-5</c:v>
                </c:pt>
                <c:pt idx="203" formatCode="0.00E+00">
                  <c:v>4.933E-5</c:v>
                </c:pt>
                <c:pt idx="204" formatCode="0.00E+00">
                  <c:v>4.876E-5</c:v>
                </c:pt>
                <c:pt idx="205" formatCode="0.00E+00">
                  <c:v>4.877E-5</c:v>
                </c:pt>
                <c:pt idx="206" formatCode="0.00E+00">
                  <c:v>4.821E-5</c:v>
                </c:pt>
                <c:pt idx="207" formatCode="0.00E+00">
                  <c:v>4.766E-5</c:v>
                </c:pt>
                <c:pt idx="208" formatCode="0.00E+00">
                  <c:v>4.711E-5</c:v>
                </c:pt>
                <c:pt idx="209" formatCode="0.00E+00">
                  <c:v>4.711E-5</c:v>
                </c:pt>
                <c:pt idx="210" formatCode="0.00E+00">
                  <c:v>4.657E-5</c:v>
                </c:pt>
                <c:pt idx="211" formatCode="0.00E+00">
                  <c:v>4.657E-5</c:v>
                </c:pt>
                <c:pt idx="212" formatCode="0.00E+00">
                  <c:v>4.604E-5</c:v>
                </c:pt>
                <c:pt idx="213" formatCode="0.00E+00">
                  <c:v>4.551E-5</c:v>
                </c:pt>
                <c:pt idx="214" formatCode="0.00E+00">
                  <c:v>4.551E-5</c:v>
                </c:pt>
                <c:pt idx="215" formatCode="0.00E+00">
                  <c:v>4.499E-5</c:v>
                </c:pt>
                <c:pt idx="216" formatCode="0.00E+00">
                  <c:v>4.499E-5</c:v>
                </c:pt>
                <c:pt idx="217" formatCode="0.00E+00">
                  <c:v>4.447E-5</c:v>
                </c:pt>
                <c:pt idx="218" formatCode="0.00E+00">
                  <c:v>4.447E-5</c:v>
                </c:pt>
                <c:pt idx="219" formatCode="0.00E+00">
                  <c:v>4.396E-5</c:v>
                </c:pt>
                <c:pt idx="220" formatCode="0.00E+00">
                  <c:v>4.346E-5</c:v>
                </c:pt>
                <c:pt idx="221" formatCode="0.00E+00">
                  <c:v>4.346E-5</c:v>
                </c:pt>
                <c:pt idx="222" formatCode="0.00E+00">
                  <c:v>4.296E-5</c:v>
                </c:pt>
                <c:pt idx="223" formatCode="0.00E+00">
                  <c:v>4.296E-5</c:v>
                </c:pt>
                <c:pt idx="224" formatCode="0.00E+00">
                  <c:v>4.247E-5</c:v>
                </c:pt>
                <c:pt idx="225" formatCode="0.00E+00">
                  <c:v>4.198E-5</c:v>
                </c:pt>
                <c:pt idx="226" formatCode="0.00E+00">
                  <c:v>4.198E-5</c:v>
                </c:pt>
                <c:pt idx="227" formatCode="0.00E+00">
                  <c:v>4.15E-5</c:v>
                </c:pt>
                <c:pt idx="228" formatCode="0.00E+00">
                  <c:v>4.102E-5</c:v>
                </c:pt>
                <c:pt idx="229" formatCode="0.00E+00">
                  <c:v>4.103E-5</c:v>
                </c:pt>
                <c:pt idx="230" formatCode="0.00E+00">
                  <c:v>4.056E-5</c:v>
                </c:pt>
                <c:pt idx="231" formatCode="0.00E+00">
                  <c:v>4.056E-5</c:v>
                </c:pt>
                <c:pt idx="232" formatCode="0.00E+00">
                  <c:v>4.009E-5</c:v>
                </c:pt>
                <c:pt idx="233" formatCode="0.00E+00">
                  <c:v>4.009E-5</c:v>
                </c:pt>
                <c:pt idx="234" formatCode="0.00E+00">
                  <c:v>3.964E-5</c:v>
                </c:pt>
                <c:pt idx="235" formatCode="0.00E+00">
                  <c:v>3.918E-5</c:v>
                </c:pt>
                <c:pt idx="236" formatCode="0.00E+00">
                  <c:v>3.918E-5</c:v>
                </c:pt>
                <c:pt idx="237" formatCode="0.00E+00">
                  <c:v>3.873E-5</c:v>
                </c:pt>
                <c:pt idx="238" formatCode="0.00E+00">
                  <c:v>3.873E-5</c:v>
                </c:pt>
                <c:pt idx="239" formatCode="0.00E+00">
                  <c:v>3.829E-5</c:v>
                </c:pt>
                <c:pt idx="240" formatCode="0.00E+00">
                  <c:v>3.785E-5</c:v>
                </c:pt>
                <c:pt idx="241" formatCode="0.00E+00">
                  <c:v>3.785E-5</c:v>
                </c:pt>
                <c:pt idx="242" formatCode="0.00E+00">
                  <c:v>3.742E-5</c:v>
                </c:pt>
                <c:pt idx="243" formatCode="0.00E+00">
                  <c:v>3.742E-5</c:v>
                </c:pt>
                <c:pt idx="244" formatCode="0.00E+00">
                  <c:v>3.699E-5</c:v>
                </c:pt>
                <c:pt idx="245" formatCode="0.00E+00">
                  <c:v>3.657E-5</c:v>
                </c:pt>
                <c:pt idx="246" formatCode="0.00E+00">
                  <c:v>3.657E-5</c:v>
                </c:pt>
                <c:pt idx="247" formatCode="0.00E+00">
                  <c:v>3.657E-5</c:v>
                </c:pt>
                <c:pt idx="248" formatCode="0.00E+00">
                  <c:v>3.615E-5</c:v>
                </c:pt>
                <c:pt idx="249" formatCode="0.00E+00">
                  <c:v>3.573E-5</c:v>
                </c:pt>
                <c:pt idx="250" formatCode="0.00E+00">
                  <c:v>3.573E-5</c:v>
                </c:pt>
                <c:pt idx="251" formatCode="0.00E+00">
                  <c:v>3.533E-5</c:v>
                </c:pt>
                <c:pt idx="252" formatCode="0.00E+00">
                  <c:v>3.533E-5</c:v>
                </c:pt>
                <c:pt idx="253" formatCode="0.00E+00">
                  <c:v>3.492E-5</c:v>
                </c:pt>
                <c:pt idx="254" formatCode="0.00E+00">
                  <c:v>3.492E-5</c:v>
                </c:pt>
                <c:pt idx="255" formatCode="0.00E+00">
                  <c:v>3.452E-5</c:v>
                </c:pt>
                <c:pt idx="256" formatCode="0.00E+00">
                  <c:v>3.412E-5</c:v>
                </c:pt>
                <c:pt idx="257" formatCode="0.00E+00">
                  <c:v>3.412E-5</c:v>
                </c:pt>
                <c:pt idx="258" formatCode="0.00E+00">
                  <c:v>3.373E-5</c:v>
                </c:pt>
                <c:pt idx="259" formatCode="0.00E+00">
                  <c:v>3.374E-5</c:v>
                </c:pt>
                <c:pt idx="260" formatCode="0.00E+00">
                  <c:v>3.335E-5</c:v>
                </c:pt>
                <c:pt idx="261" formatCode="0.00E+00">
                  <c:v>3.335E-5</c:v>
                </c:pt>
                <c:pt idx="262" formatCode="0.00E+00">
                  <c:v>3.259E-5</c:v>
                </c:pt>
                <c:pt idx="263" formatCode="0.00E+00">
                  <c:v>3.259E-5</c:v>
                </c:pt>
                <c:pt idx="264" formatCode="0.00E+00">
                  <c:v>3.259E-5</c:v>
                </c:pt>
                <c:pt idx="265" formatCode="0.00E+00">
                  <c:v>3.221E-5</c:v>
                </c:pt>
                <c:pt idx="266" formatCode="0.00E+00">
                  <c:v>3.221E-5</c:v>
                </c:pt>
                <c:pt idx="267" formatCode="0.00E+00">
                  <c:v>3.185E-5</c:v>
                </c:pt>
                <c:pt idx="268" formatCode="0.00E+00">
                  <c:v>3.185E-5</c:v>
                </c:pt>
                <c:pt idx="269" formatCode="0.00E+00">
                  <c:v>3.148E-5</c:v>
                </c:pt>
                <c:pt idx="270" formatCode="0.00E+00">
                  <c:v>3.148E-5</c:v>
                </c:pt>
                <c:pt idx="271" formatCode="0.00E+00">
                  <c:v>3.112E-5</c:v>
                </c:pt>
                <c:pt idx="272" formatCode="0.00E+00">
                  <c:v>3.076E-5</c:v>
                </c:pt>
                <c:pt idx="273" formatCode="0.00E+00">
                  <c:v>3.076E-5</c:v>
                </c:pt>
                <c:pt idx="274" formatCode="0.00E+00">
                  <c:v>3.041E-5</c:v>
                </c:pt>
                <c:pt idx="275" formatCode="0.00E+00">
                  <c:v>3.041E-5</c:v>
                </c:pt>
                <c:pt idx="276" formatCode="0.00E+00">
                  <c:v>3.006E-5</c:v>
                </c:pt>
                <c:pt idx="277" formatCode="0.00E+00">
                  <c:v>3.006E-5</c:v>
                </c:pt>
                <c:pt idx="278" formatCode="0.00E+00">
                  <c:v>2.972E-5</c:v>
                </c:pt>
                <c:pt idx="279" formatCode="0.00E+00">
                  <c:v>2.972E-5</c:v>
                </c:pt>
                <c:pt idx="280" formatCode="0.00E+00">
                  <c:v>2.938E-5</c:v>
                </c:pt>
                <c:pt idx="281" formatCode="0.00E+00">
                  <c:v>2.938E-5</c:v>
                </c:pt>
                <c:pt idx="282" formatCode="0.00E+00">
                  <c:v>2.905E-5</c:v>
                </c:pt>
                <c:pt idx="283" formatCode="0.00E+00">
                  <c:v>2.871E-5</c:v>
                </c:pt>
                <c:pt idx="284" formatCode="0.00E+00">
                  <c:v>2.871E-5</c:v>
                </c:pt>
                <c:pt idx="285" formatCode="0.00E+00">
                  <c:v>2.838E-5</c:v>
                </c:pt>
                <c:pt idx="286" formatCode="0.00E+00">
                  <c:v>2.838E-5</c:v>
                </c:pt>
                <c:pt idx="287" formatCode="0.00E+00">
                  <c:v>2.806E-5</c:v>
                </c:pt>
                <c:pt idx="288" formatCode="0.00E+00">
                  <c:v>2.806E-5</c:v>
                </c:pt>
                <c:pt idx="289" formatCode="0.00E+00">
                  <c:v>2.774E-5</c:v>
                </c:pt>
                <c:pt idx="290" formatCode="0.00E+00">
                  <c:v>2.774E-5</c:v>
                </c:pt>
                <c:pt idx="291" formatCode="0.00E+00">
                  <c:v>2.742E-5</c:v>
                </c:pt>
                <c:pt idx="292" formatCode="0.00E+00">
                  <c:v>2.742E-5</c:v>
                </c:pt>
                <c:pt idx="293" formatCode="0.00E+00">
                  <c:v>2.71E-5</c:v>
                </c:pt>
                <c:pt idx="294" formatCode="0.00E+00">
                  <c:v>2.711E-5</c:v>
                </c:pt>
                <c:pt idx="295" formatCode="0.00E+00">
                  <c:v>2.68E-5</c:v>
                </c:pt>
                <c:pt idx="296" formatCode="0.00E+00">
                  <c:v>2.68E-5</c:v>
                </c:pt>
                <c:pt idx="297" formatCode="0.00E+00">
                  <c:v>2.649E-5</c:v>
                </c:pt>
                <c:pt idx="298" formatCode="0.00E+00">
                  <c:v>2.619E-5</c:v>
                </c:pt>
                <c:pt idx="299" formatCode="0.00E+00">
                  <c:v>2.619E-5</c:v>
                </c:pt>
                <c:pt idx="300" formatCode="0.00E+00">
                  <c:v>2.589E-5</c:v>
                </c:pt>
                <c:pt idx="301" formatCode="0.00E+00">
                  <c:v>2.589E-5</c:v>
                </c:pt>
                <c:pt idx="302" formatCode="0.00E+00">
                  <c:v>2.559E-5</c:v>
                </c:pt>
                <c:pt idx="303" formatCode="0.00E+00">
                  <c:v>2.559E-5</c:v>
                </c:pt>
                <c:pt idx="304" formatCode="0.00E+00">
                  <c:v>2.53E-5</c:v>
                </c:pt>
                <c:pt idx="305" formatCode="0.00E+00">
                  <c:v>2.53E-5</c:v>
                </c:pt>
                <c:pt idx="306" formatCode="0.00E+00">
                  <c:v>2.501E-5</c:v>
                </c:pt>
                <c:pt idx="307" formatCode="0.00E+00">
                  <c:v>2.501E-5</c:v>
                </c:pt>
                <c:pt idx="308" formatCode="0.00E+00">
                  <c:v>2.472E-5</c:v>
                </c:pt>
                <c:pt idx="309" formatCode="0.00E+00">
                  <c:v>2.472E-5</c:v>
                </c:pt>
                <c:pt idx="310" formatCode="0.00E+00">
                  <c:v>2.444E-5</c:v>
                </c:pt>
                <c:pt idx="311" formatCode="0.00E+00">
                  <c:v>2.444E-5</c:v>
                </c:pt>
                <c:pt idx="312" formatCode="0.00E+00">
                  <c:v>2.416E-5</c:v>
                </c:pt>
                <c:pt idx="313" formatCode="0.00E+00">
                  <c:v>2.416E-5</c:v>
                </c:pt>
                <c:pt idx="314" formatCode="0.00E+00">
                  <c:v>2.388E-5</c:v>
                </c:pt>
                <c:pt idx="315" formatCode="0.00E+00">
                  <c:v>2.388E-5</c:v>
                </c:pt>
                <c:pt idx="316" formatCode="0.00E+00">
                  <c:v>2.361E-5</c:v>
                </c:pt>
                <c:pt idx="317" formatCode="0.00E+00">
                  <c:v>2.361E-5</c:v>
                </c:pt>
                <c:pt idx="318" formatCode="0.00E+00">
                  <c:v>2.334E-5</c:v>
                </c:pt>
                <c:pt idx="319" formatCode="0.00E+00">
                  <c:v>2.334E-5</c:v>
                </c:pt>
                <c:pt idx="320" formatCode="0.00E+00">
                  <c:v>2.307E-5</c:v>
                </c:pt>
                <c:pt idx="321" formatCode="0.00E+00">
                  <c:v>2.307E-5</c:v>
                </c:pt>
                <c:pt idx="322" formatCode="0.00E+00">
                  <c:v>2.28E-5</c:v>
                </c:pt>
                <c:pt idx="323" formatCode="0.00E+00">
                  <c:v>2.28E-5</c:v>
                </c:pt>
                <c:pt idx="324" formatCode="0.00E+00">
                  <c:v>2.254E-5</c:v>
                </c:pt>
                <c:pt idx="325" formatCode="0.00E+00">
                  <c:v>2.254E-5</c:v>
                </c:pt>
                <c:pt idx="326" formatCode="0.00E+00">
                  <c:v>2.228E-5</c:v>
                </c:pt>
                <c:pt idx="327" formatCode="0.00E+00">
                  <c:v>2.228E-5</c:v>
                </c:pt>
                <c:pt idx="328" formatCode="0.00E+00">
                  <c:v>2.203E-5</c:v>
                </c:pt>
                <c:pt idx="329" formatCode="0.00E+00">
                  <c:v>2.203E-5</c:v>
                </c:pt>
                <c:pt idx="330" formatCode="0.00E+00">
                  <c:v>2.203E-5</c:v>
                </c:pt>
                <c:pt idx="331" formatCode="0.00E+00">
                  <c:v>2.178E-5</c:v>
                </c:pt>
                <c:pt idx="332" formatCode="0.00E+00">
                  <c:v>2.153E-5</c:v>
                </c:pt>
                <c:pt idx="333" formatCode="0.00E+00">
                  <c:v>2.153E-5</c:v>
                </c:pt>
                <c:pt idx="334" formatCode="0.00E+00">
                  <c:v>2.128E-5</c:v>
                </c:pt>
                <c:pt idx="335" formatCode="0.00E+00">
                  <c:v>2.128E-5</c:v>
                </c:pt>
                <c:pt idx="336" formatCode="0.00E+00">
                  <c:v>2.128E-5</c:v>
                </c:pt>
                <c:pt idx="337" formatCode="0.00E+00">
                  <c:v>2.104E-5</c:v>
                </c:pt>
                <c:pt idx="338" formatCode="0.00E+00">
                  <c:v>2.104E-5</c:v>
                </c:pt>
                <c:pt idx="339" formatCode="0.00E+00">
                  <c:v>2.08E-5</c:v>
                </c:pt>
                <c:pt idx="340" formatCode="0.00E+00">
                  <c:v>2.08E-5</c:v>
                </c:pt>
                <c:pt idx="341" formatCode="0.00E+00">
                  <c:v>2.056E-5</c:v>
                </c:pt>
                <c:pt idx="342" formatCode="0.00E+00">
                  <c:v>2.056E-5</c:v>
                </c:pt>
                <c:pt idx="343" formatCode="0.00E+00">
                  <c:v>2.032E-5</c:v>
                </c:pt>
                <c:pt idx="344" formatCode="0.00E+00">
                  <c:v>2.032E-5</c:v>
                </c:pt>
                <c:pt idx="345" formatCode="0.00E+00">
                  <c:v>1.986E-5</c:v>
                </c:pt>
                <c:pt idx="346" formatCode="0.00E+00">
                  <c:v>2.009E-5</c:v>
                </c:pt>
                <c:pt idx="347" formatCode="0.00E+00">
                  <c:v>1.986E-5</c:v>
                </c:pt>
                <c:pt idx="348" formatCode="0.00E+00">
                  <c:v>1.986E-5</c:v>
                </c:pt>
                <c:pt idx="349" formatCode="0.00E+00">
                  <c:v>1.963E-5</c:v>
                </c:pt>
                <c:pt idx="350" formatCode="0.00E+00">
                  <c:v>1.963E-5</c:v>
                </c:pt>
                <c:pt idx="351" formatCode="0.00E+00">
                  <c:v>1.941E-5</c:v>
                </c:pt>
                <c:pt idx="352" formatCode="0.00E+00">
                  <c:v>1.941E-5</c:v>
                </c:pt>
                <c:pt idx="353" formatCode="0.00E+00">
                  <c:v>1.918E-5</c:v>
                </c:pt>
                <c:pt idx="354" formatCode="0.00E+00">
                  <c:v>1.919E-5</c:v>
                </c:pt>
                <c:pt idx="355" formatCode="0.00E+00">
                  <c:v>1.919E-5</c:v>
                </c:pt>
                <c:pt idx="356" formatCode="0.00E+00">
                  <c:v>1.897E-5</c:v>
                </c:pt>
                <c:pt idx="357" formatCode="0.00E+00">
                  <c:v>1.897E-5</c:v>
                </c:pt>
                <c:pt idx="358" formatCode="0.00E+00">
                  <c:v>1.875E-5</c:v>
                </c:pt>
                <c:pt idx="359" formatCode="0.00E+00">
                  <c:v>1.853E-5</c:v>
                </c:pt>
                <c:pt idx="360" formatCode="0.00E+00">
                  <c:v>1.853E-5</c:v>
                </c:pt>
                <c:pt idx="361" formatCode="0.00E+00">
                  <c:v>1.853E-5</c:v>
                </c:pt>
                <c:pt idx="362" formatCode="0.00E+00">
                  <c:v>1.832E-5</c:v>
                </c:pt>
                <c:pt idx="363" formatCode="0.00E+00">
                  <c:v>1.832E-5</c:v>
                </c:pt>
                <c:pt idx="364" formatCode="0.00E+00">
                  <c:v>1.811E-5</c:v>
                </c:pt>
                <c:pt idx="365" formatCode="0.00E+00">
                  <c:v>1.811E-5</c:v>
                </c:pt>
                <c:pt idx="366" formatCode="0.00E+00">
                  <c:v>1.79E-5</c:v>
                </c:pt>
                <c:pt idx="367" formatCode="0.00E+00">
                  <c:v>1.79E-5</c:v>
                </c:pt>
                <c:pt idx="368" formatCode="0.00E+00">
                  <c:v>1.77E-5</c:v>
                </c:pt>
                <c:pt idx="369" formatCode="0.00E+00">
                  <c:v>1.77E-5</c:v>
                </c:pt>
                <c:pt idx="370" formatCode="0.00E+00">
                  <c:v>1.749E-5</c:v>
                </c:pt>
                <c:pt idx="371" formatCode="0.00E+00">
                  <c:v>1.749E-5</c:v>
                </c:pt>
                <c:pt idx="372" formatCode="0.00E+00">
                  <c:v>1.729E-5</c:v>
                </c:pt>
                <c:pt idx="373" formatCode="0.00E+00">
                  <c:v>1.729E-5</c:v>
                </c:pt>
                <c:pt idx="374" formatCode="0.00E+00">
                  <c:v>1.71E-5</c:v>
                </c:pt>
                <c:pt idx="375" formatCode="0.00E+00">
                  <c:v>1.71E-5</c:v>
                </c:pt>
                <c:pt idx="376" formatCode="0.00E+00">
                  <c:v>1.71E-5</c:v>
                </c:pt>
                <c:pt idx="377" formatCode="0.00E+00">
                  <c:v>1.69E-5</c:v>
                </c:pt>
                <c:pt idx="378" formatCode="0.00E+00">
                  <c:v>1.69E-5</c:v>
                </c:pt>
                <c:pt idx="379" formatCode="0.00E+00">
                  <c:v>1.671E-5</c:v>
                </c:pt>
                <c:pt idx="380" formatCode="0.00E+00">
                  <c:v>1.671E-5</c:v>
                </c:pt>
                <c:pt idx="381" formatCode="0.00E+00">
                  <c:v>1.652E-5</c:v>
                </c:pt>
                <c:pt idx="382" formatCode="0.00E+00">
                  <c:v>1.652E-5</c:v>
                </c:pt>
                <c:pt idx="383" formatCode="0.00E+00">
                  <c:v>1.633E-5</c:v>
                </c:pt>
                <c:pt idx="384" formatCode="0.00E+00">
                  <c:v>1.633E-5</c:v>
                </c:pt>
                <c:pt idx="385" formatCode="0.00E+00">
                  <c:v>1.614E-5</c:v>
                </c:pt>
                <c:pt idx="386" formatCode="0.00E+00">
                  <c:v>1.614E-5</c:v>
                </c:pt>
                <c:pt idx="387" formatCode="0.00E+00">
                  <c:v>1.614E-5</c:v>
                </c:pt>
                <c:pt idx="388" formatCode="0.00E+00">
                  <c:v>1.595E-5</c:v>
                </c:pt>
                <c:pt idx="389" formatCode="0.00E+00">
                  <c:v>1.595E-5</c:v>
                </c:pt>
                <c:pt idx="390" formatCode="0.00E+00">
                  <c:v>1.577E-5</c:v>
                </c:pt>
                <c:pt idx="391" formatCode="0.00E+00">
                  <c:v>1.577E-5</c:v>
                </c:pt>
                <c:pt idx="392" formatCode="0.00E+00">
                  <c:v>1.559E-5</c:v>
                </c:pt>
                <c:pt idx="393" formatCode="0.00E+00">
                  <c:v>1.559E-5</c:v>
                </c:pt>
                <c:pt idx="394" formatCode="0.00E+00">
                  <c:v>1.541E-5</c:v>
                </c:pt>
                <c:pt idx="395" formatCode="0.00E+00">
                  <c:v>1.541E-5</c:v>
                </c:pt>
                <c:pt idx="396" formatCode="0.00E+00">
                  <c:v>1.523E-5</c:v>
                </c:pt>
                <c:pt idx="397" formatCode="0.00E+00">
                  <c:v>1.523E-5</c:v>
                </c:pt>
                <c:pt idx="398" formatCode="0.00E+00">
                  <c:v>1.523E-5</c:v>
                </c:pt>
                <c:pt idx="399" formatCode="0.00E+00">
                  <c:v>1.506E-5</c:v>
                </c:pt>
                <c:pt idx="400" formatCode="0.00E+00">
                  <c:v>1.506E-5</c:v>
                </c:pt>
                <c:pt idx="401" formatCode="0.00E+00">
                  <c:v>1.489E-5</c:v>
                </c:pt>
                <c:pt idx="402" formatCode="0.00E+00">
                  <c:v>1.489E-5</c:v>
                </c:pt>
                <c:pt idx="403" formatCode="0.00E+00">
                  <c:v>1.472E-5</c:v>
                </c:pt>
                <c:pt idx="404" formatCode="0.00E+00">
                  <c:v>1.472E-5</c:v>
                </c:pt>
                <c:pt idx="405" formatCode="0.00E+00">
                  <c:v>1.455E-5</c:v>
                </c:pt>
                <c:pt idx="406" formatCode="0.00E+00">
                  <c:v>1.455E-5</c:v>
                </c:pt>
                <c:pt idx="407" formatCode="0.00E+00">
                  <c:v>1.455E-5</c:v>
                </c:pt>
                <c:pt idx="408" formatCode="0.00E+00">
                  <c:v>1.438E-5</c:v>
                </c:pt>
                <c:pt idx="409" formatCode="0.00E+00">
                  <c:v>1.438E-5</c:v>
                </c:pt>
                <c:pt idx="410" formatCode="0.00E+00">
                  <c:v>1.422E-5</c:v>
                </c:pt>
                <c:pt idx="411" formatCode="0.00E+00">
                  <c:v>1.422E-5</c:v>
                </c:pt>
                <c:pt idx="412" formatCode="0.00E+00">
                  <c:v>1.405E-5</c:v>
                </c:pt>
                <c:pt idx="413" formatCode="0.00E+00">
                  <c:v>1.405E-5</c:v>
                </c:pt>
                <c:pt idx="414" formatCode="0.00E+00">
                  <c:v>1.389E-5</c:v>
                </c:pt>
                <c:pt idx="415" formatCode="0.00E+00">
                  <c:v>1.389E-5</c:v>
                </c:pt>
                <c:pt idx="416" formatCode="0.00E+00">
                  <c:v>1.373E-5</c:v>
                </c:pt>
                <c:pt idx="417" formatCode="0.00E+00">
                  <c:v>1.373E-5</c:v>
                </c:pt>
                <c:pt idx="418" formatCode="0.00E+00">
                  <c:v>1.373E-5</c:v>
                </c:pt>
                <c:pt idx="419" formatCode="0.00E+00">
                  <c:v>1.358E-5</c:v>
                </c:pt>
                <c:pt idx="420" formatCode="0.00E+00">
                  <c:v>1.358E-5</c:v>
                </c:pt>
                <c:pt idx="421" formatCode="0.00E+00">
                  <c:v>1.342E-5</c:v>
                </c:pt>
                <c:pt idx="422" formatCode="0.00E+00">
                  <c:v>1.342E-5</c:v>
                </c:pt>
                <c:pt idx="423" formatCode="0.00E+00">
                  <c:v>1.327E-5</c:v>
                </c:pt>
                <c:pt idx="424" formatCode="0.00E+00">
                  <c:v>1.327E-5</c:v>
                </c:pt>
                <c:pt idx="425" formatCode="0.00E+00">
                  <c:v>1.311E-5</c:v>
                </c:pt>
                <c:pt idx="426" formatCode="0.00E+00">
                  <c:v>1.311E-5</c:v>
                </c:pt>
                <c:pt idx="427" formatCode="0.00E+00">
                  <c:v>1.311E-5</c:v>
                </c:pt>
                <c:pt idx="428" formatCode="0.00E+00">
                  <c:v>1.296E-5</c:v>
                </c:pt>
                <c:pt idx="429" formatCode="0.00E+00">
                  <c:v>1.296E-5</c:v>
                </c:pt>
                <c:pt idx="430" formatCode="0.00E+00">
                  <c:v>1.282E-5</c:v>
                </c:pt>
                <c:pt idx="431" formatCode="0.00E+00">
                  <c:v>1.282E-5</c:v>
                </c:pt>
                <c:pt idx="432" formatCode="0.00E+00">
                  <c:v>1.282E-5</c:v>
                </c:pt>
                <c:pt idx="433" formatCode="0.00E+00">
                  <c:v>1.267E-5</c:v>
                </c:pt>
                <c:pt idx="434" formatCode="0.00E+00">
                  <c:v>1.267E-5</c:v>
                </c:pt>
                <c:pt idx="435" formatCode="0.00E+00">
                  <c:v>1.252E-5</c:v>
                </c:pt>
                <c:pt idx="436" formatCode="0.00E+00">
                  <c:v>1.252E-5</c:v>
                </c:pt>
                <c:pt idx="437" formatCode="0.00E+00">
                  <c:v>1.238E-5</c:v>
                </c:pt>
                <c:pt idx="438" formatCode="0.00E+00">
                  <c:v>1.238E-5</c:v>
                </c:pt>
                <c:pt idx="439" formatCode="0.00E+00">
                  <c:v>1.224E-5</c:v>
                </c:pt>
                <c:pt idx="440" formatCode="0.00E+00">
                  <c:v>1.224E-5</c:v>
                </c:pt>
                <c:pt idx="441" formatCode="0.00E+00">
                  <c:v>1.21E-5</c:v>
                </c:pt>
                <c:pt idx="442" formatCode="0.00E+00">
                  <c:v>1.21E-5</c:v>
                </c:pt>
                <c:pt idx="443" formatCode="0.00E+00">
                  <c:v>1.21E-5</c:v>
                </c:pt>
                <c:pt idx="444" formatCode="0.00E+00">
                  <c:v>1.196E-5</c:v>
                </c:pt>
                <c:pt idx="445" formatCode="0.00E+00">
                  <c:v>1.196E-5</c:v>
                </c:pt>
                <c:pt idx="446" formatCode="0.00E+00">
                  <c:v>1.182E-5</c:v>
                </c:pt>
                <c:pt idx="447" formatCode="0.00E+00">
                  <c:v>1.182E-5</c:v>
                </c:pt>
                <c:pt idx="448" formatCode="0.00E+00">
                  <c:v>1.182E-5</c:v>
                </c:pt>
                <c:pt idx="449" formatCode="0.00E+00">
                  <c:v>1.168E-5</c:v>
                </c:pt>
                <c:pt idx="450" formatCode="0.00E+00">
                  <c:v>1.168E-5</c:v>
                </c:pt>
                <c:pt idx="451" formatCode="0.00E+00">
                  <c:v>1.155E-5</c:v>
                </c:pt>
                <c:pt idx="452" formatCode="0.00E+00">
                  <c:v>1.155E-5</c:v>
                </c:pt>
                <c:pt idx="453" formatCode="0.00E+00">
                  <c:v>1.142E-5</c:v>
                </c:pt>
                <c:pt idx="454" formatCode="0.00E+00">
                  <c:v>1.142E-5</c:v>
                </c:pt>
                <c:pt idx="455" formatCode="0.00E+00">
                  <c:v>1.142E-5</c:v>
                </c:pt>
                <c:pt idx="456" formatCode="0.00E+00">
                  <c:v>1.129E-5</c:v>
                </c:pt>
                <c:pt idx="457" formatCode="0.00E+00">
                  <c:v>1.129E-5</c:v>
                </c:pt>
                <c:pt idx="458" formatCode="0.00E+00">
                  <c:v>1.116E-5</c:v>
                </c:pt>
                <c:pt idx="459" formatCode="0.00E+00">
                  <c:v>1.116E-5</c:v>
                </c:pt>
                <c:pt idx="460" formatCode="0.00E+00">
                  <c:v>1.103E-5</c:v>
                </c:pt>
                <c:pt idx="461" formatCode="0.00E+00">
                  <c:v>1.103E-5</c:v>
                </c:pt>
                <c:pt idx="462" formatCode="0.00E+00">
                  <c:v>1.103E-5</c:v>
                </c:pt>
                <c:pt idx="463" formatCode="0.00E+00">
                  <c:v>1.09E-5</c:v>
                </c:pt>
                <c:pt idx="464" formatCode="0.00E+00">
                  <c:v>1.09E-5</c:v>
                </c:pt>
                <c:pt idx="465" formatCode="0.00E+00">
                  <c:v>1.078E-5</c:v>
                </c:pt>
                <c:pt idx="466" formatCode="0.00E+00">
                  <c:v>1.078E-5</c:v>
                </c:pt>
                <c:pt idx="467" formatCode="0.00E+00">
                  <c:v>1.066E-5</c:v>
                </c:pt>
                <c:pt idx="468" formatCode="0.00E+00">
                  <c:v>1.066E-5</c:v>
                </c:pt>
                <c:pt idx="469" formatCode="0.00E+00">
                  <c:v>1.053E-5</c:v>
                </c:pt>
                <c:pt idx="470" formatCode="0.00E+00">
                  <c:v>1.053E-5</c:v>
                </c:pt>
                <c:pt idx="471" formatCode="0.00E+00">
                  <c:v>1.053E-5</c:v>
                </c:pt>
                <c:pt idx="472" formatCode="0.00E+00">
                  <c:v>1.041E-5</c:v>
                </c:pt>
                <c:pt idx="473" formatCode="0.00E+00">
                  <c:v>1.041E-5</c:v>
                </c:pt>
                <c:pt idx="474" formatCode="0.00E+00">
                  <c:v>1.029E-5</c:v>
                </c:pt>
                <c:pt idx="475" formatCode="0.00E+00">
                  <c:v>1.029E-5</c:v>
                </c:pt>
                <c:pt idx="476" formatCode="0.00E+00">
                  <c:v>1.029E-5</c:v>
                </c:pt>
                <c:pt idx="477" formatCode="0.00E+00">
                  <c:v>1.018E-5</c:v>
                </c:pt>
                <c:pt idx="478" formatCode="0.00E+00">
                  <c:v>1.018E-5</c:v>
                </c:pt>
                <c:pt idx="479" formatCode="0.00E+00">
                  <c:v>1.006E-5</c:v>
                </c:pt>
                <c:pt idx="480" formatCode="0.00E+00">
                  <c:v>1.006E-5</c:v>
                </c:pt>
                <c:pt idx="481" formatCode="0.00E+00">
                  <c:v>1.006E-5</c:v>
                </c:pt>
                <c:pt idx="482" formatCode="0.00E+00">
                  <c:v>9.942E-6</c:v>
                </c:pt>
                <c:pt idx="483" formatCode="0.00E+00">
                  <c:v>9.942E-6</c:v>
                </c:pt>
                <c:pt idx="484" formatCode="0.00E+00">
                  <c:v>9.828E-6</c:v>
                </c:pt>
                <c:pt idx="485" formatCode="0.00E+00">
                  <c:v>9.828E-6</c:v>
                </c:pt>
                <c:pt idx="486" formatCode="0.00E+00">
                  <c:v>9.715E-6</c:v>
                </c:pt>
                <c:pt idx="487" formatCode="0.00E+00">
                  <c:v>9.715E-6</c:v>
                </c:pt>
                <c:pt idx="488" formatCode="0.00E+00">
                  <c:v>9.716E-6</c:v>
                </c:pt>
                <c:pt idx="489" formatCode="0.00E+00">
                  <c:v>9.38500000000001E-6</c:v>
                </c:pt>
                <c:pt idx="490" formatCode="0.00E+00">
                  <c:v>9.604E-6</c:v>
                </c:pt>
                <c:pt idx="491" formatCode="0.00E+00">
                  <c:v>9.494E-6</c:v>
                </c:pt>
                <c:pt idx="492" formatCode="0.00E+00">
                  <c:v>9.495E-6</c:v>
                </c:pt>
                <c:pt idx="493" formatCode="0.00E+00">
                  <c:v>9.495E-6</c:v>
                </c:pt>
                <c:pt idx="494" formatCode="0.00E+00">
                  <c:v>9.386E-6</c:v>
                </c:pt>
                <c:pt idx="495" formatCode="0.00E+00">
                  <c:v>9.386E-6</c:v>
                </c:pt>
                <c:pt idx="496" formatCode="0.00E+00">
                  <c:v>9.278E-6</c:v>
                </c:pt>
                <c:pt idx="497" formatCode="0.00E+00">
                  <c:v>9.278E-6</c:v>
                </c:pt>
                <c:pt idx="498" formatCode="0.00E+00">
                  <c:v>9.172E-6</c:v>
                </c:pt>
                <c:pt idx="499" formatCode="0.00E+00">
                  <c:v>9.172E-6</c:v>
                </c:pt>
                <c:pt idx="500" formatCode="0.00E+00">
                  <c:v>9.172E-6</c:v>
                </c:pt>
                <c:pt idx="501" formatCode="0.00E+00">
                  <c:v>9.067E-6</c:v>
                </c:pt>
                <c:pt idx="502" formatCode="0.00E+00">
                  <c:v>9.067E-6</c:v>
                </c:pt>
                <c:pt idx="503" formatCode="0.00E+00">
                  <c:v>8.962E-6</c:v>
                </c:pt>
                <c:pt idx="504" formatCode="0.00E+00">
                  <c:v>8.962E-6</c:v>
                </c:pt>
                <c:pt idx="505" formatCode="0.00E+00">
                  <c:v>8.962E-6</c:v>
                </c:pt>
                <c:pt idx="506" formatCode="0.00E+00">
                  <c:v>8.86E-6</c:v>
                </c:pt>
                <c:pt idx="507" formatCode="0.00E+00">
                  <c:v>8.86E-6</c:v>
                </c:pt>
                <c:pt idx="508" formatCode="0.00E+00">
                  <c:v>8.758E-6</c:v>
                </c:pt>
                <c:pt idx="509" formatCode="0.00E+00">
                  <c:v>8.758E-6</c:v>
                </c:pt>
                <c:pt idx="510" formatCode="0.00E+00">
                  <c:v>8.758E-6</c:v>
                </c:pt>
                <c:pt idx="511" formatCode="0.00E+00">
                  <c:v>8.658E-6</c:v>
                </c:pt>
                <c:pt idx="512" formatCode="0.00E+00">
                  <c:v>8.658E-6</c:v>
                </c:pt>
                <c:pt idx="513" formatCode="0.00E+00">
                  <c:v>8.558E-6</c:v>
                </c:pt>
                <c:pt idx="514" formatCode="0.00E+00">
                  <c:v>8.558E-6</c:v>
                </c:pt>
                <c:pt idx="515" formatCode="0.00E+00">
                  <c:v>8.558E-6</c:v>
                </c:pt>
                <c:pt idx="516" formatCode="0.00E+00">
                  <c:v>8.46E-6</c:v>
                </c:pt>
                <c:pt idx="517" formatCode="0.00E+00">
                  <c:v>8.46E-6</c:v>
                </c:pt>
                <c:pt idx="518" formatCode="0.00E+00">
                  <c:v>8.362E-6</c:v>
                </c:pt>
                <c:pt idx="519" formatCode="0.00E+00">
                  <c:v>8.362E-6</c:v>
                </c:pt>
                <c:pt idx="520" formatCode="0.00E+00">
                  <c:v>8.362E-6</c:v>
                </c:pt>
                <c:pt idx="521" formatCode="0.00E+00">
                  <c:v>8.266E-6</c:v>
                </c:pt>
                <c:pt idx="522" formatCode="0.00E+00">
                  <c:v>8.266E-6</c:v>
                </c:pt>
                <c:pt idx="523" formatCode="0.00E+00">
                  <c:v>8.171E-6</c:v>
                </c:pt>
                <c:pt idx="524" formatCode="0.00E+00">
                  <c:v>8.171E-6</c:v>
                </c:pt>
                <c:pt idx="525" formatCode="0.00E+00">
                  <c:v>8.171E-6</c:v>
                </c:pt>
                <c:pt idx="526" formatCode="0.00E+00">
                  <c:v>8.077E-6</c:v>
                </c:pt>
                <c:pt idx="527" formatCode="0.00E+00">
                  <c:v>8.077E-6</c:v>
                </c:pt>
                <c:pt idx="528" formatCode="0.00E+00">
                  <c:v>7.985E-6</c:v>
                </c:pt>
                <c:pt idx="529" formatCode="0.00E+00">
                  <c:v>7.985E-6</c:v>
                </c:pt>
                <c:pt idx="530" formatCode="0.00E+00">
                  <c:v>7.893E-6</c:v>
                </c:pt>
                <c:pt idx="531" formatCode="0.00E+00">
                  <c:v>7.893E-6</c:v>
                </c:pt>
                <c:pt idx="532" formatCode="0.00E+00">
                  <c:v>7.893E-6</c:v>
                </c:pt>
                <c:pt idx="533" formatCode="0.00E+00">
                  <c:v>7.803E-6</c:v>
                </c:pt>
                <c:pt idx="534" formatCode="0.00E+00">
                  <c:v>7.803E-6</c:v>
                </c:pt>
                <c:pt idx="535" formatCode="0.00E+00">
                  <c:v>7.803E-6</c:v>
                </c:pt>
                <c:pt idx="536" formatCode="0.00E+00">
                  <c:v>7.714E-6</c:v>
                </c:pt>
                <c:pt idx="537" formatCode="0.00E+00">
                  <c:v>7.714E-6</c:v>
                </c:pt>
                <c:pt idx="538" formatCode="0.00E+00">
                  <c:v>7.714E-6</c:v>
                </c:pt>
                <c:pt idx="539" formatCode="0.00E+00">
                  <c:v>7.625E-6</c:v>
                </c:pt>
                <c:pt idx="540" formatCode="0.00E+00">
                  <c:v>7.625E-6</c:v>
                </c:pt>
                <c:pt idx="541" formatCode="0.00E+00">
                  <c:v>7.538E-6</c:v>
                </c:pt>
                <c:pt idx="542" formatCode="0.00E+00">
                  <c:v>7.538E-6</c:v>
                </c:pt>
                <c:pt idx="543" formatCode="0.00E+00">
                  <c:v>7.538E-6</c:v>
                </c:pt>
                <c:pt idx="544" formatCode="0.00E+00">
                  <c:v>7.451E-6</c:v>
                </c:pt>
                <c:pt idx="545" formatCode="0.00E+00">
                  <c:v>7.451E-6</c:v>
                </c:pt>
                <c:pt idx="546" formatCode="0.00E+00">
                  <c:v>7.366E-6</c:v>
                </c:pt>
                <c:pt idx="547" formatCode="0.00E+00">
                  <c:v>7.366E-6</c:v>
                </c:pt>
                <c:pt idx="548" formatCode="0.00E+00">
                  <c:v>7.366E-6</c:v>
                </c:pt>
                <c:pt idx="549" formatCode="0.00E+00">
                  <c:v>7.281E-6</c:v>
                </c:pt>
                <c:pt idx="550" formatCode="0.00E+00">
                  <c:v>7.281E-6</c:v>
                </c:pt>
                <c:pt idx="551" formatCode="0.00E+00">
                  <c:v>7.197E-6</c:v>
                </c:pt>
                <c:pt idx="552" formatCode="0.00E+00">
                  <c:v>7.197E-6</c:v>
                </c:pt>
                <c:pt idx="553" formatCode="0.00E+00">
                  <c:v>7.197E-6</c:v>
                </c:pt>
                <c:pt idx="554" formatCode="0.00E+00">
                  <c:v>7.114E-6</c:v>
                </c:pt>
                <c:pt idx="555" formatCode="0.00E+00">
                  <c:v>7.114E-6</c:v>
                </c:pt>
                <c:pt idx="556" formatCode="0.00E+00">
                  <c:v>7.114E-6</c:v>
                </c:pt>
                <c:pt idx="557" formatCode="0.00E+00">
                  <c:v>7.032E-6</c:v>
                </c:pt>
                <c:pt idx="558" formatCode="0.00E+00">
                  <c:v>7.032E-6</c:v>
                </c:pt>
                <c:pt idx="559" formatCode="0.00E+00">
                  <c:v>6.952E-6</c:v>
                </c:pt>
                <c:pt idx="560" formatCode="0.00E+00">
                  <c:v>6.952E-6</c:v>
                </c:pt>
                <c:pt idx="561" formatCode="0.00E+00">
                  <c:v>6.952E-6</c:v>
                </c:pt>
                <c:pt idx="562" formatCode="0.00E+00">
                  <c:v>6.872E-6</c:v>
                </c:pt>
                <c:pt idx="563" formatCode="0.00E+00">
                  <c:v>6.872E-6</c:v>
                </c:pt>
                <c:pt idx="564" formatCode="0.00E+00">
                  <c:v>6.872E-6</c:v>
                </c:pt>
                <c:pt idx="565" formatCode="0.00E+00">
                  <c:v>6.793E-6</c:v>
                </c:pt>
                <c:pt idx="566" formatCode="0.00E+00">
                  <c:v>6.794E-6</c:v>
                </c:pt>
                <c:pt idx="567" formatCode="0.00E+00">
                  <c:v>6.716E-6</c:v>
                </c:pt>
                <c:pt idx="568" formatCode="0.00E+00">
                  <c:v>6.716E-6</c:v>
                </c:pt>
                <c:pt idx="569" formatCode="0.00E+00">
                  <c:v>6.716E-6</c:v>
                </c:pt>
                <c:pt idx="570" formatCode="0.00E+00">
                  <c:v>6.639E-6</c:v>
                </c:pt>
                <c:pt idx="571" formatCode="0.00E+00">
                  <c:v>6.639E-6</c:v>
                </c:pt>
                <c:pt idx="572" formatCode="0.00E+00">
                  <c:v>6.563E-6</c:v>
                </c:pt>
                <c:pt idx="573" formatCode="0.00E+00">
                  <c:v>6.563E-6</c:v>
                </c:pt>
                <c:pt idx="574" formatCode="0.00E+00">
                  <c:v>6.563E-6</c:v>
                </c:pt>
                <c:pt idx="575" formatCode="0.00E+00">
                  <c:v>6.487E-6</c:v>
                </c:pt>
                <c:pt idx="576" formatCode="0.00E+00">
                  <c:v>6.487E-6</c:v>
                </c:pt>
                <c:pt idx="577" formatCode="0.00E+00">
                  <c:v>6.413E-6</c:v>
                </c:pt>
                <c:pt idx="578" formatCode="0.00E+00">
                  <c:v>6.413E-6</c:v>
                </c:pt>
                <c:pt idx="579" formatCode="0.00E+00">
                  <c:v>6.413E-6</c:v>
                </c:pt>
                <c:pt idx="580" formatCode="0.00E+00">
                  <c:v>6.339E-6</c:v>
                </c:pt>
                <c:pt idx="581" formatCode="0.00E+00">
                  <c:v>6.339E-6</c:v>
                </c:pt>
                <c:pt idx="582" formatCode="0.00E+00">
                  <c:v>6.339E-6</c:v>
                </c:pt>
                <c:pt idx="583" formatCode="0.00E+00">
                  <c:v>6.266E-6</c:v>
                </c:pt>
                <c:pt idx="584" formatCode="0.00E+00">
                  <c:v>6.266E-6</c:v>
                </c:pt>
                <c:pt idx="585" formatCode="0.00E+00">
                  <c:v>6.194E-6</c:v>
                </c:pt>
                <c:pt idx="586" formatCode="0.00E+00">
                  <c:v>6.195E-6</c:v>
                </c:pt>
                <c:pt idx="587" formatCode="0.00E+00">
                  <c:v>6.195E-6</c:v>
                </c:pt>
                <c:pt idx="588" formatCode="0.00E+00">
                  <c:v>6.123E-6</c:v>
                </c:pt>
                <c:pt idx="589" formatCode="0.00E+00">
                  <c:v>6.123E-6</c:v>
                </c:pt>
                <c:pt idx="590" formatCode="0.00E+00">
                  <c:v>6.123E-6</c:v>
                </c:pt>
                <c:pt idx="591" formatCode="0.00E+00">
                  <c:v>6.053E-6</c:v>
                </c:pt>
                <c:pt idx="592" formatCode="0.00E+00">
                  <c:v>6.053E-6</c:v>
                </c:pt>
                <c:pt idx="593" formatCode="0.00E+00">
                  <c:v>6.053E-6</c:v>
                </c:pt>
                <c:pt idx="594" formatCode="0.00E+00">
                  <c:v>5.983E-6</c:v>
                </c:pt>
                <c:pt idx="595" formatCode="0.00E+00">
                  <c:v>5.983E-6</c:v>
                </c:pt>
                <c:pt idx="596" formatCode="0.00E+00">
                  <c:v>5.983E-6</c:v>
                </c:pt>
                <c:pt idx="597" formatCode="0.00E+00">
                  <c:v>5.914E-6</c:v>
                </c:pt>
                <c:pt idx="598" formatCode="0.00E+00">
                  <c:v>5.914E-6</c:v>
                </c:pt>
                <c:pt idx="599" formatCode="0.00E+00">
                  <c:v>5.846E-6</c:v>
                </c:pt>
                <c:pt idx="600" formatCode="0.00E+00">
                  <c:v>5.846E-6</c:v>
                </c:pt>
                <c:pt idx="601" formatCode="0.00E+00">
                  <c:v>5.846E-6</c:v>
                </c:pt>
                <c:pt idx="602" formatCode="0.00E+00">
                  <c:v>5.779E-6</c:v>
                </c:pt>
                <c:pt idx="603" formatCode="0.00E+00">
                  <c:v>5.779E-6</c:v>
                </c:pt>
                <c:pt idx="604" formatCode="0.00E+00">
                  <c:v>5.78E-6</c:v>
                </c:pt>
                <c:pt idx="605" formatCode="0.00E+00">
                  <c:v>5.713E-6</c:v>
                </c:pt>
                <c:pt idx="606" formatCode="0.00E+00">
                  <c:v>5.713E-6</c:v>
                </c:pt>
                <c:pt idx="607" formatCode="0.00E+00">
                  <c:v>5.647E-6</c:v>
                </c:pt>
                <c:pt idx="608" formatCode="0.00E+00">
                  <c:v>5.647E-6</c:v>
                </c:pt>
                <c:pt idx="609" formatCode="0.00E+00">
                  <c:v>5.647E-6</c:v>
                </c:pt>
                <c:pt idx="610" formatCode="0.00E+00">
                  <c:v>5.582E-6</c:v>
                </c:pt>
                <c:pt idx="611" formatCode="0.00E+00">
                  <c:v>5.582E-6</c:v>
                </c:pt>
                <c:pt idx="612" formatCode="0.00E+00">
                  <c:v>5.583E-6</c:v>
                </c:pt>
                <c:pt idx="613" formatCode="0.00E+00">
                  <c:v>5.519E-6</c:v>
                </c:pt>
                <c:pt idx="614" formatCode="0.00E+00">
                  <c:v>5.519E-6</c:v>
                </c:pt>
                <c:pt idx="615" formatCode="0.00E+00">
                  <c:v>5.519E-6</c:v>
                </c:pt>
                <c:pt idx="616" formatCode="0.00E+00">
                  <c:v>5.455E-6</c:v>
                </c:pt>
                <c:pt idx="617" formatCode="0.00E+00">
                  <c:v>5.455E-6</c:v>
                </c:pt>
                <c:pt idx="618" formatCode="0.00E+00">
                  <c:v>5.456E-6</c:v>
                </c:pt>
                <c:pt idx="619" formatCode="0.00E+00">
                  <c:v>5.393E-6</c:v>
                </c:pt>
                <c:pt idx="620" formatCode="0.00E+00">
                  <c:v>5.393E-6</c:v>
                </c:pt>
                <c:pt idx="621" formatCode="0.00E+00">
                  <c:v>5.331E-6</c:v>
                </c:pt>
                <c:pt idx="622" formatCode="0.00E+00">
                  <c:v>5.331E-6</c:v>
                </c:pt>
                <c:pt idx="623" formatCode="0.00E+00">
                  <c:v>5.331E-6</c:v>
                </c:pt>
                <c:pt idx="624" formatCode="0.00E+00">
                  <c:v>5.27E-6</c:v>
                </c:pt>
                <c:pt idx="625" formatCode="0.00E+00">
                  <c:v>5.27E-6</c:v>
                </c:pt>
                <c:pt idx="626" formatCode="0.00E+00">
                  <c:v>5.27E-6</c:v>
                </c:pt>
                <c:pt idx="627" formatCode="0.00E+00">
                  <c:v>5.209E-6</c:v>
                </c:pt>
                <c:pt idx="628" formatCode="0.00E+00">
                  <c:v>5.209E-6</c:v>
                </c:pt>
                <c:pt idx="629" formatCode="0.00E+00">
                  <c:v>5.209E-6</c:v>
                </c:pt>
                <c:pt idx="630" formatCode="0.00E+00">
                  <c:v>5.149E-6</c:v>
                </c:pt>
                <c:pt idx="631" formatCode="0.00E+00">
                  <c:v>5.149E-6</c:v>
                </c:pt>
                <c:pt idx="632" formatCode="0.00E+00">
                  <c:v>5.09E-6</c:v>
                </c:pt>
                <c:pt idx="633" formatCode="0.00E+00">
                  <c:v>5.09E-6</c:v>
                </c:pt>
                <c:pt idx="634" formatCode="0.00E+00">
                  <c:v>5.09E-6</c:v>
                </c:pt>
                <c:pt idx="635" formatCode="0.00E+00">
                  <c:v>5.032E-6</c:v>
                </c:pt>
                <c:pt idx="636" formatCode="0.00E+00">
                  <c:v>5.032E-6</c:v>
                </c:pt>
                <c:pt idx="637" formatCode="0.00E+00">
                  <c:v>5.032E-6</c:v>
                </c:pt>
                <c:pt idx="638" formatCode="0.00E+00">
                  <c:v>4.974E-6</c:v>
                </c:pt>
                <c:pt idx="639" formatCode="0.00E+00">
                  <c:v>4.974E-6</c:v>
                </c:pt>
                <c:pt idx="640" formatCode="0.00E+00">
                  <c:v>4.974E-6</c:v>
                </c:pt>
                <c:pt idx="641" formatCode="0.00E+00">
                  <c:v>4.917E-6</c:v>
                </c:pt>
                <c:pt idx="642" formatCode="0.00E+00">
                  <c:v>4.917E-6</c:v>
                </c:pt>
                <c:pt idx="643" formatCode="0.00E+00">
                  <c:v>4.917E-6</c:v>
                </c:pt>
                <c:pt idx="644" formatCode="0.00E+00">
                  <c:v>4.861E-6</c:v>
                </c:pt>
                <c:pt idx="645" formatCode="0.00E+00">
                  <c:v>4.861E-6</c:v>
                </c:pt>
                <c:pt idx="646" formatCode="0.00E+00">
                  <c:v>4.861E-6</c:v>
                </c:pt>
                <c:pt idx="647" formatCode="0.00E+00">
                  <c:v>4.805E-6</c:v>
                </c:pt>
                <c:pt idx="648" formatCode="0.00E+00">
                  <c:v>4.805E-6</c:v>
                </c:pt>
                <c:pt idx="649" formatCode="0.00E+00">
                  <c:v>4.805E-6</c:v>
                </c:pt>
                <c:pt idx="650" formatCode="0.00E+00">
                  <c:v>4.749E-6</c:v>
                </c:pt>
                <c:pt idx="651" formatCode="0.00E+00">
                  <c:v>4.749E-6</c:v>
                </c:pt>
                <c:pt idx="652" formatCode="0.00E+00">
                  <c:v>4.749E-6</c:v>
                </c:pt>
                <c:pt idx="653" formatCode="0.00E+00">
                  <c:v>4.695E-6</c:v>
                </c:pt>
                <c:pt idx="654" formatCode="0.00E+00">
                  <c:v>4.695E-6</c:v>
                </c:pt>
                <c:pt idx="655" formatCode="0.00E+00">
                  <c:v>4.695E-6</c:v>
                </c:pt>
                <c:pt idx="656" formatCode="0.00E+00">
                  <c:v>4.641E-6</c:v>
                </c:pt>
                <c:pt idx="657" formatCode="0.00E+00">
                  <c:v>4.641E-6</c:v>
                </c:pt>
                <c:pt idx="658" formatCode="0.00E+00">
                  <c:v>4.641E-6</c:v>
                </c:pt>
                <c:pt idx="659" formatCode="0.00E+00">
                  <c:v>4.588E-6</c:v>
                </c:pt>
                <c:pt idx="660" formatCode="0.00E+00">
                  <c:v>4.588E-6</c:v>
                </c:pt>
                <c:pt idx="661" formatCode="0.00E+00">
                  <c:v>4.588E-6</c:v>
                </c:pt>
                <c:pt idx="662" formatCode="0.00E+00">
                  <c:v>4.535E-6</c:v>
                </c:pt>
                <c:pt idx="663" formatCode="0.00E+00">
                  <c:v>4.535E-6</c:v>
                </c:pt>
                <c:pt idx="664" formatCode="0.00E+00">
                  <c:v>4.483E-6</c:v>
                </c:pt>
                <c:pt idx="665" formatCode="0.00E+00">
                  <c:v>4.483E-6</c:v>
                </c:pt>
                <c:pt idx="666" formatCode="0.00E+00">
                  <c:v>4.483E-6</c:v>
                </c:pt>
                <c:pt idx="667" formatCode="0.00E+00">
                  <c:v>4.431E-6</c:v>
                </c:pt>
                <c:pt idx="668" formatCode="0.00E+00">
                  <c:v>4.431E-6</c:v>
                </c:pt>
                <c:pt idx="669" formatCode="0.00E+00">
                  <c:v>4.431E-6</c:v>
                </c:pt>
                <c:pt idx="670" formatCode="0.00E+00">
                  <c:v>4.38E-6</c:v>
                </c:pt>
                <c:pt idx="671" formatCode="0.00E+00">
                  <c:v>4.38E-6</c:v>
                </c:pt>
                <c:pt idx="672" formatCode="0.00E+00">
                  <c:v>4.38E-6</c:v>
                </c:pt>
                <c:pt idx="673" formatCode="0.00E+00">
                  <c:v>4.329E-6</c:v>
                </c:pt>
                <c:pt idx="674" formatCode="0.00E+00">
                  <c:v>4.329E-6</c:v>
                </c:pt>
                <c:pt idx="675" formatCode="0.00E+00">
                  <c:v>4.329E-6</c:v>
                </c:pt>
                <c:pt idx="676" formatCode="0.00E+00">
                  <c:v>4.28E-6</c:v>
                </c:pt>
                <c:pt idx="677" formatCode="0.00E+00">
                  <c:v>4.28E-6</c:v>
                </c:pt>
                <c:pt idx="678" formatCode="0.00E+00">
                  <c:v>4.28E-6</c:v>
                </c:pt>
                <c:pt idx="679" formatCode="0.00E+00">
                  <c:v>4.28E-6</c:v>
                </c:pt>
                <c:pt idx="680" formatCode="0.00E+00">
                  <c:v>4.23E-6</c:v>
                </c:pt>
                <c:pt idx="681" formatCode="0.00E+00">
                  <c:v>4.23E-6</c:v>
                </c:pt>
                <c:pt idx="682" formatCode="0.00E+00">
                  <c:v>4.181E-6</c:v>
                </c:pt>
                <c:pt idx="683" formatCode="0.00E+00">
                  <c:v>4.181E-6</c:v>
                </c:pt>
                <c:pt idx="684" formatCode="0.00E+00">
                  <c:v>4.182E-6</c:v>
                </c:pt>
                <c:pt idx="685" formatCode="0.00E+00">
                  <c:v>4.182E-6</c:v>
                </c:pt>
                <c:pt idx="686" formatCode="0.00E+00">
                  <c:v>4.134E-6</c:v>
                </c:pt>
                <c:pt idx="687" formatCode="0.00E+00">
                  <c:v>4.134E-6</c:v>
                </c:pt>
                <c:pt idx="688" formatCode="0.00E+00">
                  <c:v>4.086E-6</c:v>
                </c:pt>
                <c:pt idx="689" formatCode="0.00E+00">
                  <c:v>4.086E-6</c:v>
                </c:pt>
                <c:pt idx="690" formatCode="0.00E+00">
                  <c:v>4.086E-6</c:v>
                </c:pt>
                <c:pt idx="691" formatCode="0.00E+00">
                  <c:v>4.039E-6</c:v>
                </c:pt>
                <c:pt idx="692" formatCode="0.00E+00">
                  <c:v>4.039E-6</c:v>
                </c:pt>
                <c:pt idx="693" formatCode="0.00E+00">
                  <c:v>4.039E-6</c:v>
                </c:pt>
                <c:pt idx="694" formatCode="0.00E+00">
                  <c:v>4.04E-6</c:v>
                </c:pt>
                <c:pt idx="695" formatCode="0.00E+00">
                  <c:v>3.993E-6</c:v>
                </c:pt>
                <c:pt idx="696" formatCode="0.00E+00">
                  <c:v>3.993E-6</c:v>
                </c:pt>
                <c:pt idx="697" formatCode="0.00E+00">
                  <c:v>3.993E-6</c:v>
                </c:pt>
                <c:pt idx="698" formatCode="0.00E+00">
                  <c:v>3.947E-6</c:v>
                </c:pt>
                <c:pt idx="699" formatCode="0.00E+00">
                  <c:v>3.947E-6</c:v>
                </c:pt>
                <c:pt idx="700" formatCode="0.00E+00">
                  <c:v>3.947E-6</c:v>
                </c:pt>
                <c:pt idx="701" formatCode="0.00E+00">
                  <c:v>3.902E-6</c:v>
                </c:pt>
                <c:pt idx="702" formatCode="0.00E+00">
                  <c:v>3.902E-6</c:v>
                </c:pt>
                <c:pt idx="703" formatCode="0.00E+00">
                  <c:v>3.857E-6</c:v>
                </c:pt>
                <c:pt idx="704" formatCode="0.00E+00">
                  <c:v>3.857E-6</c:v>
                </c:pt>
                <c:pt idx="705" formatCode="0.00E+00">
                  <c:v>3.857E-6</c:v>
                </c:pt>
                <c:pt idx="706" formatCode="0.00E+00">
                  <c:v>3.812E-6</c:v>
                </c:pt>
                <c:pt idx="707" formatCode="0.00E+00">
                  <c:v>3.812E-6</c:v>
                </c:pt>
                <c:pt idx="708" formatCode="0.00E+00">
                  <c:v>3.812E-6</c:v>
                </c:pt>
                <c:pt idx="709" formatCode="0.00E+00">
                  <c:v>3.768E-6</c:v>
                </c:pt>
                <c:pt idx="710" formatCode="0.00E+00">
                  <c:v>3.768E-6</c:v>
                </c:pt>
                <c:pt idx="711" formatCode="0.00E+00">
                  <c:v>3.768E-6</c:v>
                </c:pt>
                <c:pt idx="712" formatCode="0.00E+00">
                  <c:v>3.768E-6</c:v>
                </c:pt>
                <c:pt idx="713" formatCode="0.00E+00">
                  <c:v>3.768E-6</c:v>
                </c:pt>
                <c:pt idx="714" formatCode="0.00E+00">
                  <c:v>3.725E-6</c:v>
                </c:pt>
                <c:pt idx="715" formatCode="0.00E+00">
                  <c:v>3.725E-6</c:v>
                </c:pt>
                <c:pt idx="716" formatCode="0.00E+00">
                  <c:v>3.682E-6</c:v>
                </c:pt>
                <c:pt idx="717" formatCode="0.00E+00">
                  <c:v>3.682E-6</c:v>
                </c:pt>
                <c:pt idx="718" formatCode="0.00E+00">
                  <c:v>3.682E-6</c:v>
                </c:pt>
                <c:pt idx="719" formatCode="0.00E+00">
                  <c:v>3.682E-6</c:v>
                </c:pt>
                <c:pt idx="720" formatCode="0.00E+00">
                  <c:v>3.639E-6</c:v>
                </c:pt>
                <c:pt idx="721" formatCode="0.00E+00">
                  <c:v>3.639E-6</c:v>
                </c:pt>
                <c:pt idx="722" formatCode="0.00E+00">
                  <c:v>3.639E-6</c:v>
                </c:pt>
                <c:pt idx="723" formatCode="0.00E+00">
                  <c:v>3.598E-6</c:v>
                </c:pt>
                <c:pt idx="724" formatCode="0.00E+00">
                  <c:v>3.598E-6</c:v>
                </c:pt>
                <c:pt idx="725" formatCode="0.00E+00">
                  <c:v>3.598E-6</c:v>
                </c:pt>
                <c:pt idx="726" formatCode="0.00E+00">
                  <c:v>3.557E-6</c:v>
                </c:pt>
                <c:pt idx="727" formatCode="0.00E+00">
                  <c:v>3.557E-6</c:v>
                </c:pt>
                <c:pt idx="728" formatCode="0.00E+00">
                  <c:v>3.557E-6</c:v>
                </c:pt>
                <c:pt idx="729" formatCode="0.00E+00">
                  <c:v>3.516E-6</c:v>
                </c:pt>
                <c:pt idx="730" formatCode="0.00E+00">
                  <c:v>3.516E-6</c:v>
                </c:pt>
                <c:pt idx="731" formatCode="0.00E+00">
                  <c:v>3.516E-6</c:v>
                </c:pt>
                <c:pt idx="732" formatCode="0.00E+00">
                  <c:v>3.476E-6</c:v>
                </c:pt>
                <c:pt idx="733" formatCode="0.00E+00">
                  <c:v>3.476E-6</c:v>
                </c:pt>
                <c:pt idx="734" formatCode="0.00E+00">
                  <c:v>3.476E-6</c:v>
                </c:pt>
                <c:pt idx="735" formatCode="0.00E+00">
                  <c:v>3.436E-6</c:v>
                </c:pt>
                <c:pt idx="736" formatCode="0.00E+00">
                  <c:v>3.436E-6</c:v>
                </c:pt>
                <c:pt idx="737" formatCode="0.00E+00">
                  <c:v>3.436E-6</c:v>
                </c:pt>
                <c:pt idx="738" formatCode="0.00E+00">
                  <c:v>3.396E-6</c:v>
                </c:pt>
                <c:pt idx="739" formatCode="0.00E+00">
                  <c:v>3.396E-6</c:v>
                </c:pt>
                <c:pt idx="740" formatCode="0.00E+00">
                  <c:v>3.396E-6</c:v>
                </c:pt>
                <c:pt idx="741" formatCode="0.00E+00">
                  <c:v>3.357E-6</c:v>
                </c:pt>
                <c:pt idx="742" formatCode="0.00E+00">
                  <c:v>3.357E-6</c:v>
                </c:pt>
                <c:pt idx="743" formatCode="0.00E+00">
                  <c:v>3.357E-6</c:v>
                </c:pt>
                <c:pt idx="744" formatCode="0.00E+00">
                  <c:v>3.357E-6</c:v>
                </c:pt>
                <c:pt idx="745" formatCode="0.00E+00">
                  <c:v>3.319E-6</c:v>
                </c:pt>
                <c:pt idx="746" formatCode="0.00E+00">
                  <c:v>3.319E-6</c:v>
                </c:pt>
                <c:pt idx="747" formatCode="0.00E+00">
                  <c:v>3.28E-6</c:v>
                </c:pt>
                <c:pt idx="748" formatCode="0.00E+00">
                  <c:v>3.28E-6</c:v>
                </c:pt>
                <c:pt idx="749" formatCode="0.00E+00">
                  <c:v>3.28E-6</c:v>
                </c:pt>
                <c:pt idx="750" formatCode="0.00E+00">
                  <c:v>3.28E-6</c:v>
                </c:pt>
                <c:pt idx="751" formatCode="0.00E+00">
                  <c:v>3.28E-6</c:v>
                </c:pt>
                <c:pt idx="752" formatCode="0.00E+00">
                  <c:v>3.242E-6</c:v>
                </c:pt>
                <c:pt idx="753" formatCode="0.00E+00">
                  <c:v>3.242E-6</c:v>
                </c:pt>
                <c:pt idx="754" formatCode="0.00E+00">
                  <c:v>3.242E-6</c:v>
                </c:pt>
                <c:pt idx="755" formatCode="0.00E+00">
                  <c:v>3.205E-6</c:v>
                </c:pt>
                <c:pt idx="756" formatCode="0.00E+00">
                  <c:v>3.205E-6</c:v>
                </c:pt>
                <c:pt idx="757" formatCode="0.00E+00">
                  <c:v>3.205E-6</c:v>
                </c:pt>
                <c:pt idx="758" formatCode="0.00E+00">
                  <c:v>3.168E-6</c:v>
                </c:pt>
                <c:pt idx="759" formatCode="0.00E+00">
                  <c:v>3.168E-6</c:v>
                </c:pt>
                <c:pt idx="760" formatCode="0.00E+00">
                  <c:v>3.168E-6</c:v>
                </c:pt>
                <c:pt idx="761" formatCode="0.00E+00">
                  <c:v>3.131E-6</c:v>
                </c:pt>
                <c:pt idx="762" formatCode="0.00E+00">
                  <c:v>3.131E-6</c:v>
                </c:pt>
                <c:pt idx="763" formatCode="0.00E+00">
                  <c:v>3.131E-6</c:v>
                </c:pt>
                <c:pt idx="764" formatCode="0.00E+00">
                  <c:v>3.095E-6</c:v>
                </c:pt>
                <c:pt idx="765" formatCode="0.00E+00">
                  <c:v>3.096E-6</c:v>
                </c:pt>
                <c:pt idx="766" formatCode="0.00E+00">
                  <c:v>3.096E-6</c:v>
                </c:pt>
                <c:pt idx="767" formatCode="0.00E+00">
                  <c:v>3.096E-6</c:v>
                </c:pt>
                <c:pt idx="768" formatCode="0.00E+00">
                  <c:v>3.06E-6</c:v>
                </c:pt>
                <c:pt idx="769" formatCode="0.00E+00">
                  <c:v>3.061E-6</c:v>
                </c:pt>
                <c:pt idx="770" formatCode="0.00E+00">
                  <c:v>3.061E-6</c:v>
                </c:pt>
                <c:pt idx="771" formatCode="0.00E+00">
                  <c:v>3.025E-6</c:v>
                </c:pt>
                <c:pt idx="772" formatCode="0.00E+00">
                  <c:v>3.025E-6</c:v>
                </c:pt>
                <c:pt idx="773" formatCode="0.00E+00">
                  <c:v>3.025E-6</c:v>
                </c:pt>
                <c:pt idx="774" formatCode="0.00E+00">
                  <c:v>2.991E-6</c:v>
                </c:pt>
                <c:pt idx="775" formatCode="0.00E+00">
                  <c:v>2.991E-6</c:v>
                </c:pt>
                <c:pt idx="776" formatCode="0.00E+00">
                  <c:v>2.991E-6</c:v>
                </c:pt>
                <c:pt idx="777" formatCode="0.00E+00">
                  <c:v>2.957E-6</c:v>
                </c:pt>
                <c:pt idx="778" formatCode="0.00E+00">
                  <c:v>2.957E-6</c:v>
                </c:pt>
                <c:pt idx="779" formatCode="0.00E+00">
                  <c:v>2.957E-6</c:v>
                </c:pt>
                <c:pt idx="780" formatCode="0.00E+00">
                  <c:v>2.957E-6</c:v>
                </c:pt>
                <c:pt idx="781" formatCode="0.00E+00">
                  <c:v>2.922E-6</c:v>
                </c:pt>
                <c:pt idx="782" formatCode="0.00E+00">
                  <c:v>2.922E-6</c:v>
                </c:pt>
                <c:pt idx="783" formatCode="0.00E+00">
                  <c:v>2.922E-6</c:v>
                </c:pt>
                <c:pt idx="784" formatCode="0.00E+00">
                  <c:v>2.889E-6</c:v>
                </c:pt>
                <c:pt idx="785" formatCode="0.00E+00">
                  <c:v>2.889E-6</c:v>
                </c:pt>
                <c:pt idx="786" formatCode="0.00E+00">
                  <c:v>2.889E-6</c:v>
                </c:pt>
                <c:pt idx="787" formatCode="0.00E+00">
                  <c:v>2.855E-6</c:v>
                </c:pt>
                <c:pt idx="788" formatCode="0.00E+00">
                  <c:v>2.855E-6</c:v>
                </c:pt>
                <c:pt idx="789" formatCode="0.00E+00">
                  <c:v>2.855E-6</c:v>
                </c:pt>
                <c:pt idx="790" formatCode="0.00E+00">
                  <c:v>2.855E-6</c:v>
                </c:pt>
                <c:pt idx="791" formatCode="0.00E+00">
                  <c:v>2.822E-6</c:v>
                </c:pt>
                <c:pt idx="792" formatCode="0.00E+00">
                  <c:v>2.822E-6</c:v>
                </c:pt>
                <c:pt idx="793" formatCode="0.00E+00">
                  <c:v>2.822E-6</c:v>
                </c:pt>
                <c:pt idx="794" formatCode="0.00E+00">
                  <c:v>2.79E-6</c:v>
                </c:pt>
                <c:pt idx="795" formatCode="0.00E+00">
                  <c:v>2.79E-6</c:v>
                </c:pt>
                <c:pt idx="796" formatCode="0.00E+00">
                  <c:v>2.79E-6</c:v>
                </c:pt>
                <c:pt idx="797" formatCode="0.00E+00">
                  <c:v>2.79E-6</c:v>
                </c:pt>
                <c:pt idx="798" formatCode="0.00E+00">
                  <c:v>2.758E-6</c:v>
                </c:pt>
                <c:pt idx="799" formatCode="0.00E+00">
                  <c:v>2.758E-6</c:v>
                </c:pt>
                <c:pt idx="800" formatCode="0.00E+00">
                  <c:v>2.758E-6</c:v>
                </c:pt>
                <c:pt idx="801" formatCode="0.00E+00">
                  <c:v>2.726E-6</c:v>
                </c:pt>
                <c:pt idx="802" formatCode="0.00E+00">
                  <c:v>2.726E-6</c:v>
                </c:pt>
                <c:pt idx="803" formatCode="0.00E+00">
                  <c:v>2.726E-6</c:v>
                </c:pt>
                <c:pt idx="804" formatCode="0.00E+00">
                  <c:v>2.726E-6</c:v>
                </c:pt>
                <c:pt idx="805" formatCode="0.00E+00">
                  <c:v>2.694E-6</c:v>
                </c:pt>
                <c:pt idx="806" formatCode="0.00E+00">
                  <c:v>2.694E-6</c:v>
                </c:pt>
                <c:pt idx="807" formatCode="0.00E+00">
                  <c:v>2.694E-6</c:v>
                </c:pt>
                <c:pt idx="808" formatCode="0.00E+00">
                  <c:v>2.663E-6</c:v>
                </c:pt>
                <c:pt idx="809" formatCode="0.00E+00">
                  <c:v>2.663E-6</c:v>
                </c:pt>
                <c:pt idx="810" formatCode="0.00E+00">
                  <c:v>2.663E-6</c:v>
                </c:pt>
                <c:pt idx="811" formatCode="0.00E+00">
                  <c:v>2.632E-6</c:v>
                </c:pt>
                <c:pt idx="812" formatCode="0.00E+00">
                  <c:v>2.633E-6</c:v>
                </c:pt>
                <c:pt idx="813" formatCode="0.00E+00">
                  <c:v>2.633E-6</c:v>
                </c:pt>
                <c:pt idx="814" formatCode="0.00E+00">
                  <c:v>2.633E-6</c:v>
                </c:pt>
                <c:pt idx="815" formatCode="0.00E+00">
                  <c:v>2.602E-6</c:v>
                </c:pt>
                <c:pt idx="816" formatCode="0.00E+00">
                  <c:v>2.602E-6</c:v>
                </c:pt>
                <c:pt idx="817" formatCode="0.00E+00">
                  <c:v>2.603E-6</c:v>
                </c:pt>
                <c:pt idx="818" formatCode="0.00E+00">
                  <c:v>2.573E-6</c:v>
                </c:pt>
                <c:pt idx="819" formatCode="0.00E+00">
                  <c:v>2.573E-6</c:v>
                </c:pt>
                <c:pt idx="820" formatCode="0.00E+00">
                  <c:v>2.573E-6</c:v>
                </c:pt>
                <c:pt idx="821" formatCode="0.00E+00">
                  <c:v>2.573E-6</c:v>
                </c:pt>
                <c:pt idx="822" formatCode="0.00E+00">
                  <c:v>2.543E-6</c:v>
                </c:pt>
                <c:pt idx="823" formatCode="0.00E+00">
                  <c:v>2.543E-6</c:v>
                </c:pt>
                <c:pt idx="824" formatCode="0.00E+00">
                  <c:v>2.543E-6</c:v>
                </c:pt>
                <c:pt idx="825" formatCode="0.00E+00">
                  <c:v>2.543E-6</c:v>
                </c:pt>
                <c:pt idx="826" formatCode="0.00E+00">
                  <c:v>2.514E-6</c:v>
                </c:pt>
                <c:pt idx="827" formatCode="0.00E+00">
                  <c:v>2.514E-6</c:v>
                </c:pt>
                <c:pt idx="828" formatCode="0.00E+00">
                  <c:v>2.514E-6</c:v>
                </c:pt>
                <c:pt idx="829" formatCode="0.00E+00">
                  <c:v>2.485E-6</c:v>
                </c:pt>
                <c:pt idx="830" formatCode="0.00E+00">
                  <c:v>2.485E-6</c:v>
                </c:pt>
                <c:pt idx="831" formatCode="0.00E+00">
                  <c:v>2.485E-6</c:v>
                </c:pt>
                <c:pt idx="832" formatCode="0.00E+00">
                  <c:v>2.485E-6</c:v>
                </c:pt>
                <c:pt idx="833" formatCode="0.00E+00">
                  <c:v>2.457E-6</c:v>
                </c:pt>
                <c:pt idx="834" formatCode="0.00E+00">
                  <c:v>2.457E-6</c:v>
                </c:pt>
                <c:pt idx="835" formatCode="0.00E+00">
                  <c:v>2.457E-6</c:v>
                </c:pt>
                <c:pt idx="836" formatCode="0.00E+00">
                  <c:v>2.457E-6</c:v>
                </c:pt>
                <c:pt idx="837" formatCode="0.00E+00">
                  <c:v>2.428E-6</c:v>
                </c:pt>
                <c:pt idx="838" formatCode="0.00E+00">
                  <c:v>2.428E-6</c:v>
                </c:pt>
                <c:pt idx="839" formatCode="0.00E+00">
                  <c:v>2.428E-6</c:v>
                </c:pt>
                <c:pt idx="840" formatCode="0.00E+00">
                  <c:v>2.4E-6</c:v>
                </c:pt>
                <c:pt idx="841" formatCode="0.00E+00">
                  <c:v>2.4E-6</c:v>
                </c:pt>
                <c:pt idx="842" formatCode="0.00E+00">
                  <c:v>2.4E-6</c:v>
                </c:pt>
                <c:pt idx="843" formatCode="0.00E+00">
                  <c:v>2.4E-6</c:v>
                </c:pt>
                <c:pt idx="844" formatCode="0.00E+00">
                  <c:v>2.372E-6</c:v>
                </c:pt>
                <c:pt idx="845" formatCode="0.00E+00">
                  <c:v>2.372E-6</c:v>
                </c:pt>
                <c:pt idx="846" formatCode="0.00E+00">
                  <c:v>2.372E-6</c:v>
                </c:pt>
                <c:pt idx="847" formatCode="0.00E+00">
                  <c:v>2.345E-6</c:v>
                </c:pt>
                <c:pt idx="848" formatCode="0.00E+00">
                  <c:v>2.345E-6</c:v>
                </c:pt>
                <c:pt idx="849" formatCode="0.00E+00">
                  <c:v>2.088E-6</c:v>
                </c:pt>
                <c:pt idx="850" formatCode="0.00E+00">
                  <c:v>2.063E-6</c:v>
                </c:pt>
                <c:pt idx="851" formatCode="0.00E+00">
                  <c:v>2.345E-6</c:v>
                </c:pt>
                <c:pt idx="852" formatCode="0.00E+00">
                  <c:v>2.318E-6</c:v>
                </c:pt>
                <c:pt idx="853" formatCode="0.00E+00">
                  <c:v>2.318E-6</c:v>
                </c:pt>
                <c:pt idx="854" formatCode="0.00E+00">
                  <c:v>2.318E-6</c:v>
                </c:pt>
                <c:pt idx="855" formatCode="0.00E+00">
                  <c:v>2.291E-6</c:v>
                </c:pt>
                <c:pt idx="856" formatCode="0.00E+00">
                  <c:v>2.291E-6</c:v>
                </c:pt>
                <c:pt idx="857" formatCode="0.00E+00">
                  <c:v>2.291E-6</c:v>
                </c:pt>
                <c:pt idx="858" formatCode="0.00E+00">
                  <c:v>2.291E-6</c:v>
                </c:pt>
                <c:pt idx="859" formatCode="0.00E+00">
                  <c:v>2.265E-6</c:v>
                </c:pt>
                <c:pt idx="860" formatCode="0.00E+00">
                  <c:v>2.265E-6</c:v>
                </c:pt>
                <c:pt idx="861" formatCode="0.00E+00">
                  <c:v>2.265E-6</c:v>
                </c:pt>
                <c:pt idx="862" formatCode="0.00E+00">
                  <c:v>2.265E-6</c:v>
                </c:pt>
                <c:pt idx="863" formatCode="0.00E+00">
                  <c:v>2.238E-6</c:v>
                </c:pt>
                <c:pt idx="864" formatCode="0.00E+00">
                  <c:v>2.238E-6</c:v>
                </c:pt>
                <c:pt idx="865" formatCode="0.00E+00">
                  <c:v>2.238E-6</c:v>
                </c:pt>
                <c:pt idx="866" formatCode="0.00E+00">
                  <c:v>2.213E-6</c:v>
                </c:pt>
                <c:pt idx="867" formatCode="0.00E+00">
                  <c:v>2.213E-6</c:v>
                </c:pt>
                <c:pt idx="868" formatCode="0.00E+00">
                  <c:v>2.213E-6</c:v>
                </c:pt>
                <c:pt idx="869" formatCode="0.00E+00">
                  <c:v>2.213E-6</c:v>
                </c:pt>
                <c:pt idx="870" formatCode="0.00E+00">
                  <c:v>2.213E-6</c:v>
                </c:pt>
                <c:pt idx="871" formatCode="0.00E+00">
                  <c:v>2.188E-6</c:v>
                </c:pt>
                <c:pt idx="872" formatCode="0.00E+00">
                  <c:v>2.188E-6</c:v>
                </c:pt>
                <c:pt idx="873" formatCode="0.00E+00">
                  <c:v>2.162E-6</c:v>
                </c:pt>
                <c:pt idx="874" formatCode="0.00E+00">
                  <c:v>2.163E-6</c:v>
                </c:pt>
                <c:pt idx="875" formatCode="0.00E+00">
                  <c:v>2.163E-6</c:v>
                </c:pt>
                <c:pt idx="876" formatCode="0.00E+00">
                  <c:v>2.163E-6</c:v>
                </c:pt>
                <c:pt idx="877" formatCode="0.00E+00">
                  <c:v>2.163E-6</c:v>
                </c:pt>
                <c:pt idx="878" formatCode="0.00E+00">
                  <c:v>2.163E-6</c:v>
                </c:pt>
                <c:pt idx="879" formatCode="0.00E+00">
                  <c:v>2.138E-6</c:v>
                </c:pt>
                <c:pt idx="880" formatCode="0.00E+00">
                  <c:v>2.138E-6</c:v>
                </c:pt>
                <c:pt idx="881" formatCode="0.00E+00">
                  <c:v>2.138E-6</c:v>
                </c:pt>
                <c:pt idx="882" formatCode="0.00E+00">
                  <c:v>2.138E-6</c:v>
                </c:pt>
                <c:pt idx="883" formatCode="0.00E+00">
                  <c:v>2.113E-6</c:v>
                </c:pt>
                <c:pt idx="884" formatCode="0.00E+00">
                  <c:v>2.113E-6</c:v>
                </c:pt>
                <c:pt idx="885" formatCode="0.00E+00">
                  <c:v>2.113E-6</c:v>
                </c:pt>
                <c:pt idx="886" formatCode="0.00E+00">
                  <c:v>2.089E-6</c:v>
                </c:pt>
                <c:pt idx="887" formatCode="0.00E+00">
                  <c:v>2.089E-6</c:v>
                </c:pt>
                <c:pt idx="888" formatCode="0.00E+00">
                  <c:v>2.089E-6</c:v>
                </c:pt>
                <c:pt idx="889" formatCode="0.00E+00">
                  <c:v>2.089E-6</c:v>
                </c:pt>
                <c:pt idx="890" formatCode="0.00E+00">
                  <c:v>2.064E-6</c:v>
                </c:pt>
                <c:pt idx="891" formatCode="0.00E+00">
                  <c:v>2.064E-6</c:v>
                </c:pt>
                <c:pt idx="892" formatCode="0.00E+00">
                  <c:v>2.064E-6</c:v>
                </c:pt>
                <c:pt idx="893" formatCode="0.00E+00">
                  <c:v>2.041E-6</c:v>
                </c:pt>
                <c:pt idx="894" formatCode="0.00E+00">
                  <c:v>2.041E-6</c:v>
                </c:pt>
                <c:pt idx="895" formatCode="0.00E+00">
                  <c:v>2.041E-6</c:v>
                </c:pt>
                <c:pt idx="896" formatCode="0.00E+00">
                  <c:v>2.041E-6</c:v>
                </c:pt>
                <c:pt idx="897" formatCode="0.00E+00">
                  <c:v>2.017E-6</c:v>
                </c:pt>
                <c:pt idx="898" formatCode="0.00E+00">
                  <c:v>2.017E-6</c:v>
                </c:pt>
                <c:pt idx="899" formatCode="0.00E+00">
                  <c:v>2.017E-6</c:v>
                </c:pt>
                <c:pt idx="900" formatCode="0.00E+00">
                  <c:v>2.017E-6</c:v>
                </c:pt>
                <c:pt idx="901" formatCode="0.00E+00">
                  <c:v>1.994E-6</c:v>
                </c:pt>
                <c:pt idx="902" formatCode="0.00E+00">
                  <c:v>1.994E-6</c:v>
                </c:pt>
                <c:pt idx="903" formatCode="0.00E+00">
                  <c:v>1.994E-6</c:v>
                </c:pt>
                <c:pt idx="904" formatCode="0.00E+00">
                  <c:v>1.994E-6</c:v>
                </c:pt>
                <c:pt idx="905" formatCode="0.00E+00">
                  <c:v>1.994E-6</c:v>
                </c:pt>
                <c:pt idx="906" formatCode="0.00E+00">
                  <c:v>1.971E-6</c:v>
                </c:pt>
                <c:pt idx="907" formatCode="0.00E+00">
                  <c:v>1.971E-6</c:v>
                </c:pt>
                <c:pt idx="908" formatCode="0.00E+00">
                  <c:v>1.971E-6</c:v>
                </c:pt>
                <c:pt idx="909" formatCode="0.00E+00">
                  <c:v>1.948E-6</c:v>
                </c:pt>
                <c:pt idx="910" formatCode="0.00E+00">
                  <c:v>1.948E-6</c:v>
                </c:pt>
                <c:pt idx="911" formatCode="0.00E+00">
                  <c:v>1.948E-6</c:v>
                </c:pt>
                <c:pt idx="912" formatCode="0.00E+00">
                  <c:v>1.948E-6</c:v>
                </c:pt>
                <c:pt idx="913" formatCode="0.00E+00">
                  <c:v>1.948E-6</c:v>
                </c:pt>
                <c:pt idx="914" formatCode="0.00E+00">
                  <c:v>1.926E-6</c:v>
                </c:pt>
                <c:pt idx="915" formatCode="0.00E+00">
                  <c:v>1.926E-6</c:v>
                </c:pt>
                <c:pt idx="916" formatCode="0.00E+00">
                  <c:v>1.926E-6</c:v>
                </c:pt>
                <c:pt idx="917" formatCode="0.00E+00">
                  <c:v>1.926E-6</c:v>
                </c:pt>
                <c:pt idx="918" formatCode="0.00E+00">
                  <c:v>1.903E-6</c:v>
                </c:pt>
                <c:pt idx="919" formatCode="0.00E+00">
                  <c:v>1.903E-6</c:v>
                </c:pt>
                <c:pt idx="920" formatCode="0.00E+00">
                  <c:v>1.903E-6</c:v>
                </c:pt>
                <c:pt idx="921" formatCode="0.00E+00">
                  <c:v>1.903E-6</c:v>
                </c:pt>
                <c:pt idx="922" formatCode="0.00E+00">
                  <c:v>1.903E-6</c:v>
                </c:pt>
                <c:pt idx="923" formatCode="0.00E+00">
                  <c:v>1.881E-6</c:v>
                </c:pt>
                <c:pt idx="924" formatCode="0.00E+00">
                  <c:v>1.881E-6</c:v>
                </c:pt>
                <c:pt idx="925" formatCode="0.00E+00">
                  <c:v>1.882E-6</c:v>
                </c:pt>
                <c:pt idx="926" formatCode="0.00E+00">
                  <c:v>1.86E-6</c:v>
                </c:pt>
                <c:pt idx="927" formatCode="0.00E+00">
                  <c:v>1.86E-6</c:v>
                </c:pt>
                <c:pt idx="928" formatCode="0.00E+00">
                  <c:v>1.86E-6</c:v>
                </c:pt>
                <c:pt idx="929" formatCode="0.00E+00">
                  <c:v>1.86E-6</c:v>
                </c:pt>
                <c:pt idx="930" formatCode="0.00E+00">
                  <c:v>1.838E-6</c:v>
                </c:pt>
                <c:pt idx="931" formatCode="0.00E+00">
                  <c:v>1.838E-6</c:v>
                </c:pt>
                <c:pt idx="932" formatCode="0.00E+00">
                  <c:v>1.838E-6</c:v>
                </c:pt>
                <c:pt idx="933" formatCode="0.00E+00">
                  <c:v>1.838E-6</c:v>
                </c:pt>
                <c:pt idx="934" formatCode="0.00E+00">
                  <c:v>1.818E-6</c:v>
                </c:pt>
                <c:pt idx="935" formatCode="0.00E+00">
                  <c:v>1.818E-6</c:v>
                </c:pt>
                <c:pt idx="936" formatCode="0.00E+00">
                  <c:v>1.818E-6</c:v>
                </c:pt>
                <c:pt idx="937" formatCode="0.00E+00">
                  <c:v>1.818E-6</c:v>
                </c:pt>
                <c:pt idx="938" formatCode="0.00E+00">
                  <c:v>1.818E-6</c:v>
                </c:pt>
                <c:pt idx="939" formatCode="0.00E+00">
                  <c:v>1.797E-6</c:v>
                </c:pt>
                <c:pt idx="940" formatCode="0.00E+00">
                  <c:v>1.797E-6</c:v>
                </c:pt>
                <c:pt idx="941" formatCode="0.00E+00">
                  <c:v>1.797E-6</c:v>
                </c:pt>
                <c:pt idx="942" formatCode="0.00E+00">
                  <c:v>1.776E-6</c:v>
                </c:pt>
                <c:pt idx="943" formatCode="0.00E+00">
                  <c:v>1.776E-6</c:v>
                </c:pt>
                <c:pt idx="944" formatCode="0.00E+00">
                  <c:v>1.776E-6</c:v>
                </c:pt>
                <c:pt idx="945" formatCode="0.00E+00">
                  <c:v>1.776E-6</c:v>
                </c:pt>
                <c:pt idx="946" formatCode="0.00E+00">
                  <c:v>1.776E-6</c:v>
                </c:pt>
                <c:pt idx="947" formatCode="0.00E+00">
                  <c:v>1.755E-6</c:v>
                </c:pt>
                <c:pt idx="948" formatCode="0.00E+00">
                  <c:v>1.755E-6</c:v>
                </c:pt>
                <c:pt idx="949" formatCode="0.00E+00">
                  <c:v>1.755E-6</c:v>
                </c:pt>
                <c:pt idx="950" formatCode="0.00E+00">
                  <c:v>1.755E-6</c:v>
                </c:pt>
                <c:pt idx="951" formatCode="0.00E+00">
                  <c:v>1.755E-6</c:v>
                </c:pt>
                <c:pt idx="952" formatCode="0.00E+00">
                  <c:v>1.735E-6</c:v>
                </c:pt>
                <c:pt idx="953" formatCode="0.00E+00">
                  <c:v>1.735E-6</c:v>
                </c:pt>
                <c:pt idx="954" formatCode="0.00E+00">
                  <c:v>1.735E-6</c:v>
                </c:pt>
                <c:pt idx="955" formatCode="0.00E+00">
                  <c:v>1.735E-6</c:v>
                </c:pt>
                <c:pt idx="956" formatCode="0.00E+00">
                  <c:v>1.715E-6</c:v>
                </c:pt>
                <c:pt idx="957" formatCode="0.00E+00">
                  <c:v>1.715E-6</c:v>
                </c:pt>
                <c:pt idx="958" formatCode="0.00E+00">
                  <c:v>1.715E-6</c:v>
                </c:pt>
                <c:pt idx="959" formatCode="0.00E+00">
                  <c:v>1.695E-6</c:v>
                </c:pt>
                <c:pt idx="960" formatCode="0.00E+00">
                  <c:v>1.695E-6</c:v>
                </c:pt>
                <c:pt idx="961" formatCode="0.00E+00">
                  <c:v>1.695E-6</c:v>
                </c:pt>
                <c:pt idx="962" formatCode="0.00E+00">
                  <c:v>1.695E-6</c:v>
                </c:pt>
                <c:pt idx="963" formatCode="0.00E+00">
                  <c:v>1.695E-6</c:v>
                </c:pt>
                <c:pt idx="964" formatCode="0.00E+00">
                  <c:v>1.675E-6</c:v>
                </c:pt>
                <c:pt idx="965" formatCode="0.00E+00">
                  <c:v>1.675E-6</c:v>
                </c:pt>
                <c:pt idx="966" formatCode="0.00E+00">
                  <c:v>1.675E-6</c:v>
                </c:pt>
                <c:pt idx="967" formatCode="0.00E+00">
                  <c:v>1.675E-6</c:v>
                </c:pt>
                <c:pt idx="968" formatCode="0.00E+00">
                  <c:v>1.675E-6</c:v>
                </c:pt>
                <c:pt idx="969" formatCode="0.00E+00">
                  <c:v>1.656E-6</c:v>
                </c:pt>
                <c:pt idx="970" formatCode="0.00E+00">
                  <c:v>1.656E-6</c:v>
                </c:pt>
                <c:pt idx="971" formatCode="0.00E+00">
                  <c:v>1.656E-6</c:v>
                </c:pt>
                <c:pt idx="972" formatCode="0.00E+00">
                  <c:v>1.656E-6</c:v>
                </c:pt>
                <c:pt idx="973" formatCode="0.00E+00">
                  <c:v>1.637E-6</c:v>
                </c:pt>
                <c:pt idx="974" formatCode="0.00E+00">
                  <c:v>1.637E-6</c:v>
                </c:pt>
                <c:pt idx="975" formatCode="0.00E+00">
                  <c:v>1.637E-6</c:v>
                </c:pt>
                <c:pt idx="976" formatCode="0.00E+00">
                  <c:v>1.637E-6</c:v>
                </c:pt>
                <c:pt idx="977" formatCode="0.00E+00">
                  <c:v>1.618E-6</c:v>
                </c:pt>
                <c:pt idx="978" formatCode="0.00E+00">
                  <c:v>1.618E-6</c:v>
                </c:pt>
                <c:pt idx="979" formatCode="0.00E+00">
                  <c:v>1.618E-6</c:v>
                </c:pt>
                <c:pt idx="980" formatCode="0.00E+00">
                  <c:v>1.618E-6</c:v>
                </c:pt>
                <c:pt idx="981" formatCode="0.00E+00">
                  <c:v>1.599E-6</c:v>
                </c:pt>
                <c:pt idx="982" formatCode="0.00E+00">
                  <c:v>1.599E-6</c:v>
                </c:pt>
                <c:pt idx="983" formatCode="0.00E+00">
                  <c:v>1.599E-6</c:v>
                </c:pt>
                <c:pt idx="984" formatCode="0.00E+00">
                  <c:v>1.599E-6</c:v>
                </c:pt>
                <c:pt idx="985" formatCode="0.00E+00">
                  <c:v>1.581E-6</c:v>
                </c:pt>
                <c:pt idx="986" formatCode="0.00E+00">
                  <c:v>1.581E-6</c:v>
                </c:pt>
                <c:pt idx="987" formatCode="0.00E+00">
                  <c:v>1.581E-6</c:v>
                </c:pt>
                <c:pt idx="988" formatCode="0.00E+00">
                  <c:v>1.581E-6</c:v>
                </c:pt>
                <c:pt idx="989" formatCode="0.00E+00">
                  <c:v>1.581E-6</c:v>
                </c:pt>
                <c:pt idx="990" formatCode="0.00E+00">
                  <c:v>1.563E-6</c:v>
                </c:pt>
                <c:pt idx="991" formatCode="0.00E+00">
                  <c:v>1.563E-6</c:v>
                </c:pt>
                <c:pt idx="992" formatCode="0.00E+00">
                  <c:v>1.563E-6</c:v>
                </c:pt>
                <c:pt idx="993" formatCode="0.00E+00">
                  <c:v>1.563E-6</c:v>
                </c:pt>
                <c:pt idx="994" formatCode="0.00E+00">
                  <c:v>1.545E-6</c:v>
                </c:pt>
                <c:pt idx="995" formatCode="0.00E+00">
                  <c:v>1.545E-6</c:v>
                </c:pt>
                <c:pt idx="996" formatCode="0.00E+00">
                  <c:v>1.545E-6</c:v>
                </c:pt>
                <c:pt idx="997" formatCode="0.00E+00">
                  <c:v>1.545E-6</c:v>
                </c:pt>
                <c:pt idx="998" formatCode="0.00E+00">
                  <c:v>1.527E-6</c:v>
                </c:pt>
                <c:pt idx="999" formatCode="0.00E+00">
                  <c:v>1.527E-6</c:v>
                </c:pt>
                <c:pt idx="1000" formatCode="0.00E+00">
                  <c:v>1.527E-6</c:v>
                </c:pt>
                <c:pt idx="1001" formatCode="0.00E+00">
                  <c:v>1.527E-6</c:v>
                </c:pt>
                <c:pt idx="1002" formatCode="0.00E+00">
                  <c:v>1.527E-6</c:v>
                </c:pt>
                <c:pt idx="1003" formatCode="0.00E+00">
                  <c:v>1.51E-6</c:v>
                </c:pt>
                <c:pt idx="1004" formatCode="0.00E+00">
                  <c:v>1.51E-6</c:v>
                </c:pt>
                <c:pt idx="1005" formatCode="0.00E+00">
                  <c:v>1.51E-6</c:v>
                </c:pt>
                <c:pt idx="1006" formatCode="0.00E+00">
                  <c:v>1.51E-6</c:v>
                </c:pt>
                <c:pt idx="1007" formatCode="0.00E+00">
                  <c:v>1.51E-6</c:v>
                </c:pt>
                <c:pt idx="1008" formatCode="0.00E+00">
                  <c:v>1.492E-6</c:v>
                </c:pt>
                <c:pt idx="1009" formatCode="0.00E+00">
                  <c:v>1.492E-6</c:v>
                </c:pt>
                <c:pt idx="1010" formatCode="0.00E+00">
                  <c:v>1.492E-6</c:v>
                </c:pt>
                <c:pt idx="1011" formatCode="0.00E+00">
                  <c:v>1.492E-6</c:v>
                </c:pt>
                <c:pt idx="1012" formatCode="0.00E+00">
                  <c:v>1.475E-6</c:v>
                </c:pt>
                <c:pt idx="1013" formatCode="0.00E+00">
                  <c:v>1.475E-6</c:v>
                </c:pt>
                <c:pt idx="1014" formatCode="0.00E+00">
                  <c:v>1.475E-6</c:v>
                </c:pt>
                <c:pt idx="1015" formatCode="0.00E+00">
                  <c:v>1.458E-6</c:v>
                </c:pt>
                <c:pt idx="1016" formatCode="0.00E+00">
                  <c:v>1.458E-6</c:v>
                </c:pt>
                <c:pt idx="1017" formatCode="0.00E+00">
                  <c:v>1.458E-6</c:v>
                </c:pt>
                <c:pt idx="1018" formatCode="0.00E+00">
                  <c:v>1.458E-6</c:v>
                </c:pt>
                <c:pt idx="1019" formatCode="0.00E+00">
                  <c:v>1.458E-6</c:v>
                </c:pt>
                <c:pt idx="1020" formatCode="0.00E+00">
                  <c:v>1.458E-6</c:v>
                </c:pt>
                <c:pt idx="1021" formatCode="0.00E+00">
                  <c:v>1.441E-6</c:v>
                </c:pt>
                <c:pt idx="1022" formatCode="0.00E+00">
                  <c:v>1.441E-6</c:v>
                </c:pt>
                <c:pt idx="1023" formatCode="0.00E+00">
                  <c:v>1.441E-6</c:v>
                </c:pt>
                <c:pt idx="1024" formatCode="0.00E+00">
                  <c:v>1.441E-6</c:v>
                </c:pt>
                <c:pt idx="1025" formatCode="0.00E+00">
                  <c:v>1.424E-6</c:v>
                </c:pt>
                <c:pt idx="1026" formatCode="0.00E+00">
                  <c:v>1.424E-6</c:v>
                </c:pt>
                <c:pt idx="1027" formatCode="0.00E+00">
                  <c:v>1.424E-6</c:v>
                </c:pt>
                <c:pt idx="1028" formatCode="0.00E+00">
                  <c:v>1.424E-6</c:v>
                </c:pt>
                <c:pt idx="1029" formatCode="0.00E+00">
                  <c:v>1.408E-6</c:v>
                </c:pt>
                <c:pt idx="1030" formatCode="0.00E+00">
                  <c:v>1.408E-6</c:v>
                </c:pt>
                <c:pt idx="1031" formatCode="0.00E+00">
                  <c:v>1.408E-6</c:v>
                </c:pt>
                <c:pt idx="1032" formatCode="0.00E+00">
                  <c:v>1.408E-6</c:v>
                </c:pt>
                <c:pt idx="1033" formatCode="0.00E+00">
                  <c:v>1.391E-6</c:v>
                </c:pt>
                <c:pt idx="1034" formatCode="0.00E+00">
                  <c:v>1.391E-6</c:v>
                </c:pt>
                <c:pt idx="1035" formatCode="0.00E+00">
                  <c:v>1.391E-6</c:v>
                </c:pt>
                <c:pt idx="1036" formatCode="0.00E+00">
                  <c:v>1.391E-6</c:v>
                </c:pt>
                <c:pt idx="1037" formatCode="0.00E+00">
                  <c:v>1.391E-6</c:v>
                </c:pt>
                <c:pt idx="1038" formatCode="0.00E+00">
                  <c:v>1.375E-6</c:v>
                </c:pt>
                <c:pt idx="1039" formatCode="0.00E+00">
                  <c:v>1.375E-6</c:v>
                </c:pt>
                <c:pt idx="1040" formatCode="0.00E+00">
                  <c:v>1.375E-6</c:v>
                </c:pt>
                <c:pt idx="1041" formatCode="0.00E+00">
                  <c:v>1.375E-6</c:v>
                </c:pt>
                <c:pt idx="1042" formatCode="0.00E+00">
                  <c:v>1.375E-6</c:v>
                </c:pt>
                <c:pt idx="1043" formatCode="0.00E+00">
                  <c:v>1.359E-6</c:v>
                </c:pt>
                <c:pt idx="1044" formatCode="0.00E+00">
                  <c:v>1.359E-6</c:v>
                </c:pt>
                <c:pt idx="1045" formatCode="0.00E+00">
                  <c:v>1.359E-6</c:v>
                </c:pt>
                <c:pt idx="1046" formatCode="0.00E+00">
                  <c:v>1.359E-6</c:v>
                </c:pt>
                <c:pt idx="1047" formatCode="0.00E+00">
                  <c:v>1.343E-6</c:v>
                </c:pt>
                <c:pt idx="1048" formatCode="0.00E+00">
                  <c:v>1.343E-6</c:v>
                </c:pt>
                <c:pt idx="1049" formatCode="0.00E+00">
                  <c:v>1.343E-6</c:v>
                </c:pt>
                <c:pt idx="1050" formatCode="0.00E+00">
                  <c:v>1.343E-6</c:v>
                </c:pt>
                <c:pt idx="1051" formatCode="0.00E+00">
                  <c:v>1.343E-6</c:v>
                </c:pt>
                <c:pt idx="1052" formatCode="0.00E+00">
                  <c:v>1.328E-6</c:v>
                </c:pt>
                <c:pt idx="1053" formatCode="0.00E+00">
                  <c:v>1.328E-6</c:v>
                </c:pt>
                <c:pt idx="1054" formatCode="0.00E+00">
                  <c:v>1.328E-6</c:v>
                </c:pt>
                <c:pt idx="1055" formatCode="0.00E+00">
                  <c:v>1.328E-6</c:v>
                </c:pt>
                <c:pt idx="1056" formatCode="0.00E+00">
                  <c:v>1.313E-6</c:v>
                </c:pt>
                <c:pt idx="1057" formatCode="0.00E+00">
                  <c:v>1.313E-6</c:v>
                </c:pt>
                <c:pt idx="1058" formatCode="0.00E+00">
                  <c:v>1.313E-6</c:v>
                </c:pt>
                <c:pt idx="1059" formatCode="0.00E+00">
                  <c:v>1.313E-6</c:v>
                </c:pt>
                <c:pt idx="1060" formatCode="0.00E+00">
                  <c:v>1.313E-6</c:v>
                </c:pt>
                <c:pt idx="1061" formatCode="0.00E+00">
                  <c:v>1.298E-6</c:v>
                </c:pt>
                <c:pt idx="1062" formatCode="0.00E+00">
                  <c:v>1.298E-6</c:v>
                </c:pt>
                <c:pt idx="1063" formatCode="0.00E+00">
                  <c:v>1.298E-6</c:v>
                </c:pt>
                <c:pt idx="1064" formatCode="0.00E+00">
                  <c:v>1.298E-6</c:v>
                </c:pt>
                <c:pt idx="1065" formatCode="0.00E+00">
                  <c:v>1.298E-6</c:v>
                </c:pt>
                <c:pt idx="1066" formatCode="0.00E+00">
                  <c:v>1.283E-6</c:v>
                </c:pt>
                <c:pt idx="1067" formatCode="0.00E+00">
                  <c:v>1.283E-6</c:v>
                </c:pt>
                <c:pt idx="1068" formatCode="0.00E+00">
                  <c:v>1.283E-6</c:v>
                </c:pt>
                <c:pt idx="1069" formatCode="0.00E+00">
                  <c:v>1.283E-6</c:v>
                </c:pt>
                <c:pt idx="1070" formatCode="0.00E+00">
                  <c:v>1.268E-6</c:v>
                </c:pt>
                <c:pt idx="1071" formatCode="0.00E+00">
                  <c:v>1.268E-6</c:v>
                </c:pt>
                <c:pt idx="1072" formatCode="0.00E+00">
                  <c:v>1.268E-6</c:v>
                </c:pt>
                <c:pt idx="1073" formatCode="0.00E+00">
                  <c:v>1.268E-6</c:v>
                </c:pt>
                <c:pt idx="1074" formatCode="0.00E+00">
                  <c:v>1.268E-6</c:v>
                </c:pt>
                <c:pt idx="1075" formatCode="0.00E+00">
                  <c:v>1.253E-6</c:v>
                </c:pt>
                <c:pt idx="1076" formatCode="0.00E+00">
                  <c:v>1.253E-6</c:v>
                </c:pt>
                <c:pt idx="1077" formatCode="0.00E+00">
                  <c:v>1.253E-6</c:v>
                </c:pt>
                <c:pt idx="1078" formatCode="0.00E+00">
                  <c:v>1.253E-6</c:v>
                </c:pt>
                <c:pt idx="1079" formatCode="0.00E+00">
                  <c:v>1.239E-6</c:v>
                </c:pt>
                <c:pt idx="1080" formatCode="0.00E+00">
                  <c:v>1.078E-6</c:v>
                </c:pt>
                <c:pt idx="1081" formatCode="0.00E+00">
                  <c:v>9.484E-7</c:v>
                </c:pt>
                <c:pt idx="1082" formatCode="0.00E+00">
                  <c:v>8.541E-7</c:v>
                </c:pt>
                <c:pt idx="1083" formatCode="0.00E+00">
                  <c:v>7.692E-7</c:v>
                </c:pt>
                <c:pt idx="1084" formatCode="0.00E+00">
                  <c:v>6.927E-7</c:v>
                </c:pt>
                <c:pt idx="1085" formatCode="0.00E+00">
                  <c:v>6.238E-7</c:v>
                </c:pt>
                <c:pt idx="1086" formatCode="0.00E+00">
                  <c:v>7.188E-7</c:v>
                </c:pt>
                <c:pt idx="1087" formatCode="0.00E+00">
                  <c:v>6.865E-7</c:v>
                </c:pt>
                <c:pt idx="1088" formatCode="0.00E+00">
                  <c:v>6.401E-7</c:v>
                </c:pt>
                <c:pt idx="1089" formatCode="0.00E+00">
                  <c:v>5.83E-7</c:v>
                </c:pt>
                <c:pt idx="1090" formatCode="0.00E+00">
                  <c:v>5.441E-7</c:v>
                </c:pt>
                <c:pt idx="1091" formatCode="0.00E+00">
                  <c:v>5.075E-7</c:v>
                </c:pt>
                <c:pt idx="1092" formatCode="0.00E+00">
                  <c:v>4.624E-7</c:v>
                </c:pt>
                <c:pt idx="1093" formatCode="0.00E+00">
                  <c:v>4.311E-7</c:v>
                </c:pt>
                <c:pt idx="1094" formatCode="0.00E+00">
                  <c:v>3.925E-7</c:v>
                </c:pt>
                <c:pt idx="1095" formatCode="0.00E+00">
                  <c:v>3.744E-7</c:v>
                </c:pt>
                <c:pt idx="1096" formatCode="0.00E+00">
                  <c:v>3.411E-7</c:v>
                </c:pt>
                <c:pt idx="1097" formatCode="0.00E+00">
                  <c:v>3.177E-7</c:v>
                </c:pt>
                <c:pt idx="1098" formatCode="0.00E+00">
                  <c:v>2.963E-7</c:v>
                </c:pt>
                <c:pt idx="1099" formatCode="0.00E+00">
                  <c:v>2.761E-7</c:v>
                </c:pt>
                <c:pt idx="1100" formatCode="0.00E+00">
                  <c:v>2.575E-7</c:v>
                </c:pt>
                <c:pt idx="1101" formatCode="0.00E+00">
                  <c:v>2.398E-7</c:v>
                </c:pt>
                <c:pt idx="1102" formatCode="0.00E+00">
                  <c:v>2.236E-7</c:v>
                </c:pt>
                <c:pt idx="1103" formatCode="0.00E+00">
                  <c:v>2.133E-7</c:v>
                </c:pt>
                <c:pt idx="1104" formatCode="0.00E+00">
                  <c:v>2.034E-7</c:v>
                </c:pt>
                <c:pt idx="1105" formatCode="0.00E+00">
                  <c:v>1.942E-7</c:v>
                </c:pt>
                <c:pt idx="1106" formatCode="0.00E+00">
                  <c:v>1.855E-7</c:v>
                </c:pt>
                <c:pt idx="1107" formatCode="0.00E+00">
                  <c:v>1.77E-7</c:v>
                </c:pt>
                <c:pt idx="1108" formatCode="0.00E+00">
                  <c:v>1.689E-7</c:v>
                </c:pt>
                <c:pt idx="1109" formatCode="0.00E+00">
                  <c:v>1.61E-7</c:v>
                </c:pt>
                <c:pt idx="1110" formatCode="0.00E+00">
                  <c:v>1.572E-7</c:v>
                </c:pt>
                <c:pt idx="1111" formatCode="0.00E+00">
                  <c:v>1.536E-7</c:v>
                </c:pt>
                <c:pt idx="1112" formatCode="0.00E+00">
                  <c:v>1.467E-7</c:v>
                </c:pt>
                <c:pt idx="1113" formatCode="0.00E+00">
                  <c:v>1.399E-7</c:v>
                </c:pt>
                <c:pt idx="1114" formatCode="0.00E+00">
                  <c:v>1.367E-7</c:v>
                </c:pt>
                <c:pt idx="1115" formatCode="0.00E+00">
                  <c:v>1.305E-7</c:v>
                </c:pt>
                <c:pt idx="1116" formatCode="0.00E+00">
                  <c:v>1.305E-7</c:v>
                </c:pt>
                <c:pt idx="1117" formatCode="0.00E+00">
                  <c:v>1.275E-7</c:v>
                </c:pt>
                <c:pt idx="1118" formatCode="0.00E+00">
                  <c:v>1.245E-7</c:v>
                </c:pt>
                <c:pt idx="1119" formatCode="0.00E+00">
                  <c:v>1.186E-7</c:v>
                </c:pt>
                <c:pt idx="1120" formatCode="0.00E+00">
                  <c:v>1.159E-7</c:v>
                </c:pt>
                <c:pt idx="1121" formatCode="0.00E+00">
                  <c:v>1.133E-7</c:v>
                </c:pt>
                <c:pt idx="1122" formatCode="0.00E+00">
                  <c:v>1.079E-7</c:v>
                </c:pt>
                <c:pt idx="1123" formatCode="0.00E+00">
                  <c:v>1.028E-7</c:v>
                </c:pt>
                <c:pt idx="1124" formatCode="0.00E+00">
                  <c:v>1.005E-7</c:v>
                </c:pt>
                <c:pt idx="1125" formatCode="0.00E+00">
                  <c:v>9.584E-8</c:v>
                </c:pt>
                <c:pt idx="1126" formatCode="0.00E+00">
                  <c:v>9.354E-8</c:v>
                </c:pt>
                <c:pt idx="1127" formatCode="0.00E+00">
                  <c:v>9.153E-8</c:v>
                </c:pt>
                <c:pt idx="1128" formatCode="0.00E+00">
                  <c:v>8.944E-8</c:v>
                </c:pt>
                <c:pt idx="1129" formatCode="0.00E+00">
                  <c:v>8.52E-8</c:v>
                </c:pt>
                <c:pt idx="1130" formatCode="0.00E+00">
                  <c:v>8.326E-8</c:v>
                </c:pt>
                <c:pt idx="1131" formatCode="0.00E+00">
                  <c:v>8.137E-8</c:v>
                </c:pt>
                <c:pt idx="1132" formatCode="0.00E+00">
                  <c:v>7.951E-8</c:v>
                </c:pt>
                <c:pt idx="1133" formatCode="0.00E+00">
                  <c:v>7.76E-8</c:v>
                </c:pt>
                <c:pt idx="1134" formatCode="0.00E+00">
                  <c:v>7.573E-8</c:v>
                </c:pt>
                <c:pt idx="1135" formatCode="0.00E+00">
                  <c:v>7.391E-8</c:v>
                </c:pt>
                <c:pt idx="1136" formatCode="0.00E+00">
                  <c:v>7.222E-8</c:v>
                </c:pt>
                <c:pt idx="1137" formatCode="0.00E+00">
                  <c:v>7.058E-8</c:v>
                </c:pt>
                <c:pt idx="1138" formatCode="0.00E+00">
                  <c:v>6.887E-8</c:v>
                </c:pt>
                <c:pt idx="1139" formatCode="0.00E+00">
                  <c:v>6.721E-8</c:v>
                </c:pt>
                <c:pt idx="1140" formatCode="0.00E+00">
                  <c:v>6.577E-8</c:v>
                </c:pt>
                <c:pt idx="1141" formatCode="0.00E+00">
                  <c:v>6.577E-8</c:v>
                </c:pt>
                <c:pt idx="1142" formatCode="0.00E+00">
                  <c:v>6.418E-8</c:v>
                </c:pt>
                <c:pt idx="1143" formatCode="0.00E+00">
                  <c:v>6.253E-8</c:v>
                </c:pt>
                <c:pt idx="1144" formatCode="0.00E+00">
                  <c:v>6.111E-8</c:v>
                </c:pt>
                <c:pt idx="1145" formatCode="0.00E+00">
                  <c:v>6.111E-8</c:v>
                </c:pt>
                <c:pt idx="1146" formatCode="0.00E+00">
                  <c:v>5.827E-8</c:v>
                </c:pt>
                <c:pt idx="1147" formatCode="0.00E+00">
                  <c:v>5.685E-8</c:v>
                </c:pt>
                <c:pt idx="1148" formatCode="0.00E+00">
                  <c:v>5.546E-8</c:v>
                </c:pt>
                <c:pt idx="1149" formatCode="0.00E+00">
                  <c:v>5.546E-8</c:v>
                </c:pt>
                <c:pt idx="1150" formatCode="0.00E+00">
                  <c:v>5.411E-8</c:v>
                </c:pt>
                <c:pt idx="1151" formatCode="0.00E+00">
                  <c:v>5.297E-8</c:v>
                </c:pt>
                <c:pt idx="1152" formatCode="0.00E+00">
                  <c:v>5.159E-8</c:v>
                </c:pt>
                <c:pt idx="1153" formatCode="0.00E+00">
                  <c:v>4.926E-8</c:v>
                </c:pt>
                <c:pt idx="1154" formatCode="0.00E+00">
                  <c:v>4.926E-8</c:v>
                </c:pt>
                <c:pt idx="1155" formatCode="0.00E+00">
                  <c:v>4.935E-8</c:v>
                </c:pt>
                <c:pt idx="1156" formatCode="0.00E+00">
                  <c:v>4.823E-8</c:v>
                </c:pt>
                <c:pt idx="1157" formatCode="0.00E+00">
                  <c:v>4.705E-8</c:v>
                </c:pt>
                <c:pt idx="1158" formatCode="0.00E+00">
                  <c:v>4.589E-8</c:v>
                </c:pt>
                <c:pt idx="1159" formatCode="0.00E+00">
                  <c:v>4.477E-8</c:v>
                </c:pt>
                <c:pt idx="1160" formatCode="0.00E+00">
                  <c:v>4.477E-8</c:v>
                </c:pt>
                <c:pt idx="1161" formatCode="0.00E+00">
                  <c:v>4.485E-8</c:v>
                </c:pt>
                <c:pt idx="1162" formatCode="0.00E+00">
                  <c:v>3.781E-8</c:v>
                </c:pt>
                <c:pt idx="1163" formatCode="0.00E+00">
                  <c:v>3.448E-8</c:v>
                </c:pt>
                <c:pt idx="1164" formatCode="0.00E+00">
                  <c:v>3.06E-8</c:v>
                </c:pt>
                <c:pt idx="1165" formatCode="0.00E+00">
                  <c:v>2.785E-8</c:v>
                </c:pt>
                <c:pt idx="1166" formatCode="0.00E+00">
                  <c:v>2.671E-8</c:v>
                </c:pt>
                <c:pt idx="1167" formatCode="0.00E+00">
                  <c:v>2.365E-8</c:v>
                </c:pt>
                <c:pt idx="1168" formatCode="0.00E+00">
                  <c:v>2.197E-8</c:v>
                </c:pt>
                <c:pt idx="1169" formatCode="0.00E+00">
                  <c:v>2.152E-8</c:v>
                </c:pt>
                <c:pt idx="1170" formatCode="0.00E+00">
                  <c:v>1.958E-8</c:v>
                </c:pt>
                <c:pt idx="1171" formatCode="0.00E+00">
                  <c:v>1.768E-8</c:v>
                </c:pt>
                <c:pt idx="1172" formatCode="0.00E+00">
                  <c:v>1.732E-8</c:v>
                </c:pt>
                <c:pt idx="1173" formatCode="0.00E+00">
                  <c:v>1.732E-8</c:v>
                </c:pt>
                <c:pt idx="1174" formatCode="0.00E+00">
                  <c:v>1.572E-8</c:v>
                </c:pt>
                <c:pt idx="1175" formatCode="0.00E+00">
                  <c:v>1.572E-8</c:v>
                </c:pt>
                <c:pt idx="1176" formatCode="0.00E+00">
                  <c:v>1.572E-8</c:v>
                </c:pt>
                <c:pt idx="1177" formatCode="0.00E+00">
                  <c:v>1.572E-8</c:v>
                </c:pt>
                <c:pt idx="1178" formatCode="0.00E+00">
                  <c:v>1.505E-8</c:v>
                </c:pt>
                <c:pt idx="1179" formatCode="0.00E+00">
                  <c:v>1.463E-8</c:v>
                </c:pt>
                <c:pt idx="1180" formatCode="0.00E+00">
                  <c:v>1.393E-8</c:v>
                </c:pt>
                <c:pt idx="1181" formatCode="0.00E+00">
                  <c:v>1.397E-8</c:v>
                </c:pt>
                <c:pt idx="1182" formatCode="0.00E+00">
                  <c:v>1.401E-8</c:v>
                </c:pt>
                <c:pt idx="1183" formatCode="0.00E+00">
                  <c:v>1.33E-8</c:v>
                </c:pt>
                <c:pt idx="1184" formatCode="0.00E+00">
                  <c:v>1.33E-8</c:v>
                </c:pt>
                <c:pt idx="1185" formatCode="0.00E+00">
                  <c:v>1.263E-8</c:v>
                </c:pt>
                <c:pt idx="1186" formatCode="0.00E+00">
                  <c:v>1.263E-8</c:v>
                </c:pt>
                <c:pt idx="1187" formatCode="0.00E+00">
                  <c:v>1.267E-8</c:v>
                </c:pt>
                <c:pt idx="1188" formatCode="0.00E+00">
                  <c:v>1.267E-8</c:v>
                </c:pt>
                <c:pt idx="1189" formatCode="0.00E+00">
                  <c:v>1.119E-8</c:v>
                </c:pt>
                <c:pt idx="1190" formatCode="0.00E+00">
                  <c:v>1.119E-8</c:v>
                </c:pt>
                <c:pt idx="1191" formatCode="0.00E+00">
                  <c:v>1.09E-8</c:v>
                </c:pt>
                <c:pt idx="1192" formatCode="0.00E+00">
                  <c:v>1.062E-8</c:v>
                </c:pt>
              </c:numCache>
            </c:numRef>
          </c:yVal>
        </c:ser>
        <c:ser>
          <c:idx val="2"/>
          <c:order val="2"/>
          <c:tx>
            <c:strRef>
              <c:f>'ポリエステルフィルムデータ (3)'!$K$1</c:f>
              <c:strCache>
                <c:ptCount val="1"/>
                <c:pt idx="0">
                  <c:v>SS 316L (EP/pre-baked): ID 131-104, L 6399</c:v>
                </c:pt>
              </c:strCache>
            </c:strRef>
          </c:tx>
          <c:spPr>
            <a:ln w="28575">
              <a:noFill/>
            </a:ln>
          </c:spPr>
          <c:xVal>
            <c:numRef>
              <c:f>'ポリエステルフィルムデータ (3)'!$J$2:$J$557</c:f>
              <c:numCache>
                <c:formatCode>0.00E+00</c:formatCode>
                <c:ptCount val="556"/>
                <c:pt idx="0">
                  <c:v>2.31</c:v>
                </c:pt>
                <c:pt idx="1">
                  <c:v>2.56</c:v>
                </c:pt>
                <c:pt idx="2">
                  <c:v>2.81</c:v>
                </c:pt>
                <c:pt idx="3">
                  <c:v>3.06</c:v>
                </c:pt>
                <c:pt idx="4">
                  <c:v>3.31</c:v>
                </c:pt>
                <c:pt idx="5">
                  <c:v>3.56</c:v>
                </c:pt>
                <c:pt idx="6">
                  <c:v>3.81</c:v>
                </c:pt>
                <c:pt idx="7">
                  <c:v>4.06</c:v>
                </c:pt>
                <c:pt idx="8">
                  <c:v>4.31</c:v>
                </c:pt>
                <c:pt idx="9">
                  <c:v>4.56</c:v>
                </c:pt>
                <c:pt idx="10">
                  <c:v>4.81</c:v>
                </c:pt>
                <c:pt idx="11">
                  <c:v>5.06</c:v>
                </c:pt>
                <c:pt idx="12">
                  <c:v>5.31</c:v>
                </c:pt>
                <c:pt idx="13">
                  <c:v>5.56</c:v>
                </c:pt>
                <c:pt idx="14">
                  <c:v>5.81</c:v>
                </c:pt>
                <c:pt idx="15">
                  <c:v>6.06</c:v>
                </c:pt>
                <c:pt idx="16">
                  <c:v>6.31</c:v>
                </c:pt>
                <c:pt idx="17">
                  <c:v>6.56</c:v>
                </c:pt>
                <c:pt idx="18">
                  <c:v>6.81</c:v>
                </c:pt>
                <c:pt idx="19">
                  <c:v>7.06</c:v>
                </c:pt>
                <c:pt idx="20">
                  <c:v>7.31</c:v>
                </c:pt>
                <c:pt idx="21">
                  <c:v>7.56</c:v>
                </c:pt>
                <c:pt idx="22">
                  <c:v>7.81</c:v>
                </c:pt>
                <c:pt idx="23">
                  <c:v>8.06</c:v>
                </c:pt>
                <c:pt idx="24">
                  <c:v>8.31</c:v>
                </c:pt>
                <c:pt idx="25">
                  <c:v>8.56</c:v>
                </c:pt>
                <c:pt idx="26">
                  <c:v>8.81</c:v>
                </c:pt>
                <c:pt idx="27">
                  <c:v>9.06</c:v>
                </c:pt>
                <c:pt idx="28">
                  <c:v>9.31</c:v>
                </c:pt>
                <c:pt idx="29">
                  <c:v>9.56</c:v>
                </c:pt>
                <c:pt idx="30">
                  <c:v>9.81</c:v>
                </c:pt>
                <c:pt idx="31">
                  <c:v>10.1</c:v>
                </c:pt>
                <c:pt idx="32">
                  <c:v>10.3</c:v>
                </c:pt>
                <c:pt idx="33">
                  <c:v>10.6</c:v>
                </c:pt>
                <c:pt idx="34">
                  <c:v>10.8</c:v>
                </c:pt>
                <c:pt idx="35">
                  <c:v>11.1</c:v>
                </c:pt>
                <c:pt idx="36">
                  <c:v>11.3</c:v>
                </c:pt>
                <c:pt idx="37">
                  <c:v>11.6</c:v>
                </c:pt>
                <c:pt idx="38">
                  <c:v>11.8</c:v>
                </c:pt>
                <c:pt idx="39">
                  <c:v>12.1</c:v>
                </c:pt>
                <c:pt idx="40">
                  <c:v>12.3</c:v>
                </c:pt>
                <c:pt idx="41">
                  <c:v>12.6</c:v>
                </c:pt>
                <c:pt idx="42">
                  <c:v>12.8</c:v>
                </c:pt>
                <c:pt idx="43">
                  <c:v>13.1</c:v>
                </c:pt>
                <c:pt idx="44">
                  <c:v>13.3</c:v>
                </c:pt>
                <c:pt idx="45">
                  <c:v>13.6</c:v>
                </c:pt>
                <c:pt idx="46">
                  <c:v>13.8</c:v>
                </c:pt>
                <c:pt idx="47">
                  <c:v>14.1</c:v>
                </c:pt>
                <c:pt idx="48">
                  <c:v>14.3</c:v>
                </c:pt>
                <c:pt idx="49">
                  <c:v>14.6</c:v>
                </c:pt>
                <c:pt idx="50">
                  <c:v>14.8</c:v>
                </c:pt>
                <c:pt idx="51">
                  <c:v>15.1</c:v>
                </c:pt>
                <c:pt idx="52">
                  <c:v>15.3</c:v>
                </c:pt>
                <c:pt idx="53">
                  <c:v>15.6</c:v>
                </c:pt>
                <c:pt idx="54">
                  <c:v>15.8</c:v>
                </c:pt>
                <c:pt idx="55">
                  <c:v>16.1</c:v>
                </c:pt>
                <c:pt idx="56">
                  <c:v>16.3</c:v>
                </c:pt>
                <c:pt idx="57">
                  <c:v>16.6</c:v>
                </c:pt>
                <c:pt idx="58">
                  <c:v>16.8</c:v>
                </c:pt>
                <c:pt idx="59">
                  <c:v>17.1</c:v>
                </c:pt>
                <c:pt idx="60">
                  <c:v>17.3</c:v>
                </c:pt>
                <c:pt idx="61">
                  <c:v>17.6</c:v>
                </c:pt>
                <c:pt idx="62">
                  <c:v>17.8</c:v>
                </c:pt>
                <c:pt idx="63">
                  <c:v>18.1</c:v>
                </c:pt>
                <c:pt idx="64">
                  <c:v>18.3</c:v>
                </c:pt>
                <c:pt idx="65">
                  <c:v>18.6</c:v>
                </c:pt>
                <c:pt idx="66">
                  <c:v>18.8</c:v>
                </c:pt>
                <c:pt idx="67">
                  <c:v>19.1</c:v>
                </c:pt>
                <c:pt idx="68">
                  <c:v>19.3</c:v>
                </c:pt>
                <c:pt idx="69">
                  <c:v>19.6</c:v>
                </c:pt>
                <c:pt idx="70">
                  <c:v>19.8</c:v>
                </c:pt>
                <c:pt idx="71">
                  <c:v>20.1</c:v>
                </c:pt>
                <c:pt idx="72">
                  <c:v>20.3</c:v>
                </c:pt>
                <c:pt idx="73">
                  <c:v>20.6</c:v>
                </c:pt>
                <c:pt idx="74">
                  <c:v>20.8</c:v>
                </c:pt>
                <c:pt idx="75">
                  <c:v>21.1</c:v>
                </c:pt>
                <c:pt idx="76">
                  <c:v>21.3</c:v>
                </c:pt>
                <c:pt idx="77">
                  <c:v>21.6</c:v>
                </c:pt>
                <c:pt idx="78">
                  <c:v>21.8</c:v>
                </c:pt>
                <c:pt idx="79">
                  <c:v>22.1</c:v>
                </c:pt>
                <c:pt idx="80">
                  <c:v>22.3</c:v>
                </c:pt>
                <c:pt idx="81">
                  <c:v>22.6</c:v>
                </c:pt>
                <c:pt idx="82">
                  <c:v>22.8</c:v>
                </c:pt>
                <c:pt idx="83">
                  <c:v>23.1</c:v>
                </c:pt>
                <c:pt idx="84">
                  <c:v>23.3</c:v>
                </c:pt>
                <c:pt idx="85">
                  <c:v>23.6</c:v>
                </c:pt>
                <c:pt idx="86">
                  <c:v>23.8</c:v>
                </c:pt>
                <c:pt idx="87">
                  <c:v>24.1</c:v>
                </c:pt>
                <c:pt idx="88">
                  <c:v>24.3</c:v>
                </c:pt>
                <c:pt idx="89">
                  <c:v>24.6</c:v>
                </c:pt>
                <c:pt idx="90">
                  <c:v>24.8</c:v>
                </c:pt>
                <c:pt idx="91">
                  <c:v>25.1</c:v>
                </c:pt>
                <c:pt idx="92">
                  <c:v>25.3</c:v>
                </c:pt>
                <c:pt idx="93">
                  <c:v>25.6</c:v>
                </c:pt>
                <c:pt idx="94">
                  <c:v>25.8</c:v>
                </c:pt>
                <c:pt idx="95">
                  <c:v>26.1</c:v>
                </c:pt>
                <c:pt idx="96">
                  <c:v>26.3</c:v>
                </c:pt>
                <c:pt idx="97">
                  <c:v>26.6</c:v>
                </c:pt>
                <c:pt idx="98">
                  <c:v>26.8</c:v>
                </c:pt>
                <c:pt idx="99">
                  <c:v>27.1</c:v>
                </c:pt>
                <c:pt idx="100">
                  <c:v>27.3</c:v>
                </c:pt>
                <c:pt idx="101">
                  <c:v>27.6</c:v>
                </c:pt>
                <c:pt idx="102">
                  <c:v>27.8</c:v>
                </c:pt>
                <c:pt idx="103">
                  <c:v>28.1</c:v>
                </c:pt>
                <c:pt idx="104">
                  <c:v>28.3</c:v>
                </c:pt>
                <c:pt idx="105">
                  <c:v>28.6</c:v>
                </c:pt>
                <c:pt idx="106">
                  <c:v>28.8</c:v>
                </c:pt>
                <c:pt idx="107">
                  <c:v>29.1</c:v>
                </c:pt>
                <c:pt idx="108">
                  <c:v>29.3</c:v>
                </c:pt>
                <c:pt idx="109">
                  <c:v>29.6</c:v>
                </c:pt>
                <c:pt idx="110">
                  <c:v>29.8</c:v>
                </c:pt>
                <c:pt idx="111">
                  <c:v>30.1</c:v>
                </c:pt>
                <c:pt idx="112">
                  <c:v>30.3</c:v>
                </c:pt>
                <c:pt idx="113">
                  <c:v>30.6</c:v>
                </c:pt>
                <c:pt idx="114">
                  <c:v>30.8</c:v>
                </c:pt>
                <c:pt idx="115">
                  <c:v>31.1</c:v>
                </c:pt>
                <c:pt idx="116">
                  <c:v>31.3</c:v>
                </c:pt>
                <c:pt idx="117">
                  <c:v>31.6</c:v>
                </c:pt>
                <c:pt idx="118">
                  <c:v>31.8</c:v>
                </c:pt>
                <c:pt idx="119">
                  <c:v>32.1</c:v>
                </c:pt>
                <c:pt idx="120">
                  <c:v>32.3</c:v>
                </c:pt>
                <c:pt idx="121">
                  <c:v>32.6</c:v>
                </c:pt>
                <c:pt idx="122">
                  <c:v>32.8</c:v>
                </c:pt>
                <c:pt idx="123">
                  <c:v>33.1</c:v>
                </c:pt>
                <c:pt idx="124">
                  <c:v>33.3</c:v>
                </c:pt>
                <c:pt idx="125">
                  <c:v>33.6</c:v>
                </c:pt>
                <c:pt idx="126">
                  <c:v>33.8</c:v>
                </c:pt>
                <c:pt idx="127">
                  <c:v>34.1</c:v>
                </c:pt>
                <c:pt idx="128">
                  <c:v>34.3</c:v>
                </c:pt>
                <c:pt idx="129">
                  <c:v>34.6</c:v>
                </c:pt>
                <c:pt idx="130">
                  <c:v>34.8</c:v>
                </c:pt>
                <c:pt idx="131">
                  <c:v>35.1</c:v>
                </c:pt>
                <c:pt idx="132">
                  <c:v>35.3</c:v>
                </c:pt>
                <c:pt idx="133">
                  <c:v>35.6</c:v>
                </c:pt>
                <c:pt idx="134">
                  <c:v>35.8</c:v>
                </c:pt>
                <c:pt idx="135">
                  <c:v>36.1</c:v>
                </c:pt>
                <c:pt idx="136">
                  <c:v>36.3</c:v>
                </c:pt>
                <c:pt idx="137">
                  <c:v>36.6</c:v>
                </c:pt>
                <c:pt idx="138">
                  <c:v>36.8</c:v>
                </c:pt>
                <c:pt idx="139">
                  <c:v>37.1</c:v>
                </c:pt>
                <c:pt idx="140">
                  <c:v>37.3</c:v>
                </c:pt>
                <c:pt idx="141">
                  <c:v>37.6</c:v>
                </c:pt>
                <c:pt idx="142">
                  <c:v>37.8</c:v>
                </c:pt>
                <c:pt idx="143">
                  <c:v>38.1</c:v>
                </c:pt>
                <c:pt idx="144">
                  <c:v>38.3</c:v>
                </c:pt>
                <c:pt idx="145">
                  <c:v>38.6</c:v>
                </c:pt>
                <c:pt idx="146">
                  <c:v>38.8</c:v>
                </c:pt>
                <c:pt idx="147">
                  <c:v>39.1</c:v>
                </c:pt>
                <c:pt idx="148">
                  <c:v>39.3</c:v>
                </c:pt>
                <c:pt idx="149">
                  <c:v>39.6</c:v>
                </c:pt>
                <c:pt idx="150">
                  <c:v>39.8</c:v>
                </c:pt>
                <c:pt idx="151">
                  <c:v>40.1</c:v>
                </c:pt>
                <c:pt idx="152">
                  <c:v>40.3</c:v>
                </c:pt>
                <c:pt idx="153">
                  <c:v>40.6</c:v>
                </c:pt>
                <c:pt idx="154">
                  <c:v>40.8</c:v>
                </c:pt>
                <c:pt idx="155">
                  <c:v>41.1</c:v>
                </c:pt>
                <c:pt idx="156">
                  <c:v>41.3</c:v>
                </c:pt>
                <c:pt idx="157">
                  <c:v>41.6</c:v>
                </c:pt>
                <c:pt idx="158">
                  <c:v>41.8</c:v>
                </c:pt>
                <c:pt idx="159">
                  <c:v>42.1</c:v>
                </c:pt>
                <c:pt idx="160">
                  <c:v>42.3</c:v>
                </c:pt>
                <c:pt idx="161">
                  <c:v>42.6</c:v>
                </c:pt>
                <c:pt idx="162">
                  <c:v>42.8</c:v>
                </c:pt>
                <c:pt idx="163">
                  <c:v>43.1</c:v>
                </c:pt>
                <c:pt idx="164">
                  <c:v>43.3</c:v>
                </c:pt>
                <c:pt idx="165">
                  <c:v>43.6</c:v>
                </c:pt>
                <c:pt idx="166">
                  <c:v>43.8</c:v>
                </c:pt>
                <c:pt idx="167">
                  <c:v>44.1</c:v>
                </c:pt>
                <c:pt idx="168">
                  <c:v>44.3</c:v>
                </c:pt>
                <c:pt idx="169">
                  <c:v>44.6</c:v>
                </c:pt>
                <c:pt idx="170">
                  <c:v>44.8</c:v>
                </c:pt>
                <c:pt idx="171">
                  <c:v>45.1</c:v>
                </c:pt>
                <c:pt idx="172">
                  <c:v>45.3</c:v>
                </c:pt>
                <c:pt idx="173">
                  <c:v>45.6</c:v>
                </c:pt>
                <c:pt idx="174">
                  <c:v>45.8</c:v>
                </c:pt>
                <c:pt idx="175">
                  <c:v>46.1</c:v>
                </c:pt>
                <c:pt idx="176">
                  <c:v>46.3</c:v>
                </c:pt>
                <c:pt idx="177">
                  <c:v>46.6</c:v>
                </c:pt>
                <c:pt idx="178">
                  <c:v>46.8</c:v>
                </c:pt>
                <c:pt idx="179">
                  <c:v>47.1</c:v>
                </c:pt>
                <c:pt idx="180">
                  <c:v>47.3</c:v>
                </c:pt>
                <c:pt idx="181">
                  <c:v>47.6</c:v>
                </c:pt>
                <c:pt idx="182">
                  <c:v>47.8</c:v>
                </c:pt>
                <c:pt idx="183">
                  <c:v>48.1</c:v>
                </c:pt>
                <c:pt idx="184">
                  <c:v>48.3</c:v>
                </c:pt>
                <c:pt idx="185">
                  <c:v>48.6</c:v>
                </c:pt>
                <c:pt idx="186">
                  <c:v>48.8</c:v>
                </c:pt>
                <c:pt idx="187">
                  <c:v>49.1</c:v>
                </c:pt>
                <c:pt idx="188">
                  <c:v>49.3</c:v>
                </c:pt>
                <c:pt idx="189">
                  <c:v>49.6</c:v>
                </c:pt>
                <c:pt idx="190">
                  <c:v>49.8</c:v>
                </c:pt>
                <c:pt idx="191">
                  <c:v>50.1</c:v>
                </c:pt>
                <c:pt idx="192">
                  <c:v>50.3</c:v>
                </c:pt>
                <c:pt idx="193">
                  <c:v>50.6</c:v>
                </c:pt>
                <c:pt idx="194">
                  <c:v>50.8</c:v>
                </c:pt>
                <c:pt idx="195">
                  <c:v>51.1</c:v>
                </c:pt>
                <c:pt idx="196">
                  <c:v>51.3</c:v>
                </c:pt>
                <c:pt idx="197">
                  <c:v>51.6</c:v>
                </c:pt>
                <c:pt idx="198">
                  <c:v>51.8</c:v>
                </c:pt>
                <c:pt idx="199">
                  <c:v>52.1</c:v>
                </c:pt>
                <c:pt idx="200">
                  <c:v>52.3</c:v>
                </c:pt>
                <c:pt idx="201">
                  <c:v>52.6</c:v>
                </c:pt>
                <c:pt idx="202">
                  <c:v>52.8</c:v>
                </c:pt>
                <c:pt idx="203">
                  <c:v>53.1</c:v>
                </c:pt>
                <c:pt idx="204">
                  <c:v>53.3</c:v>
                </c:pt>
                <c:pt idx="205">
                  <c:v>53.6</c:v>
                </c:pt>
                <c:pt idx="206">
                  <c:v>53.8</c:v>
                </c:pt>
                <c:pt idx="207">
                  <c:v>54.1</c:v>
                </c:pt>
                <c:pt idx="208">
                  <c:v>54.3</c:v>
                </c:pt>
                <c:pt idx="209">
                  <c:v>54.6</c:v>
                </c:pt>
                <c:pt idx="210">
                  <c:v>54.8</c:v>
                </c:pt>
                <c:pt idx="211">
                  <c:v>55.1</c:v>
                </c:pt>
                <c:pt idx="212">
                  <c:v>55.3</c:v>
                </c:pt>
                <c:pt idx="213">
                  <c:v>55.6</c:v>
                </c:pt>
                <c:pt idx="214">
                  <c:v>55.8</c:v>
                </c:pt>
                <c:pt idx="215">
                  <c:v>56.1</c:v>
                </c:pt>
                <c:pt idx="216">
                  <c:v>56.3</c:v>
                </c:pt>
                <c:pt idx="217">
                  <c:v>56.6</c:v>
                </c:pt>
                <c:pt idx="218">
                  <c:v>56.8</c:v>
                </c:pt>
                <c:pt idx="219">
                  <c:v>57.1</c:v>
                </c:pt>
                <c:pt idx="220">
                  <c:v>57.3</c:v>
                </c:pt>
                <c:pt idx="221">
                  <c:v>57.6</c:v>
                </c:pt>
                <c:pt idx="222">
                  <c:v>57.8</c:v>
                </c:pt>
                <c:pt idx="223">
                  <c:v>58.1</c:v>
                </c:pt>
                <c:pt idx="224">
                  <c:v>58.3</c:v>
                </c:pt>
                <c:pt idx="225">
                  <c:v>58.6</c:v>
                </c:pt>
                <c:pt idx="226">
                  <c:v>58.8</c:v>
                </c:pt>
                <c:pt idx="227">
                  <c:v>59.1</c:v>
                </c:pt>
                <c:pt idx="228">
                  <c:v>59.3</c:v>
                </c:pt>
                <c:pt idx="229">
                  <c:v>59.6</c:v>
                </c:pt>
                <c:pt idx="230">
                  <c:v>59.8</c:v>
                </c:pt>
                <c:pt idx="231">
                  <c:v>60.1</c:v>
                </c:pt>
                <c:pt idx="232">
                  <c:v>60.3</c:v>
                </c:pt>
                <c:pt idx="233">
                  <c:v>60.6</c:v>
                </c:pt>
                <c:pt idx="234">
                  <c:v>60.8</c:v>
                </c:pt>
                <c:pt idx="235">
                  <c:v>61.1</c:v>
                </c:pt>
                <c:pt idx="236">
                  <c:v>61.3</c:v>
                </c:pt>
                <c:pt idx="237">
                  <c:v>61.6</c:v>
                </c:pt>
                <c:pt idx="238">
                  <c:v>61.8</c:v>
                </c:pt>
                <c:pt idx="239">
                  <c:v>62.1</c:v>
                </c:pt>
                <c:pt idx="240">
                  <c:v>62.3</c:v>
                </c:pt>
                <c:pt idx="241">
                  <c:v>62.6</c:v>
                </c:pt>
                <c:pt idx="242">
                  <c:v>62.8</c:v>
                </c:pt>
                <c:pt idx="243">
                  <c:v>63.1</c:v>
                </c:pt>
                <c:pt idx="244">
                  <c:v>63.3</c:v>
                </c:pt>
                <c:pt idx="245">
                  <c:v>63.6</c:v>
                </c:pt>
                <c:pt idx="246">
                  <c:v>63.8</c:v>
                </c:pt>
                <c:pt idx="247">
                  <c:v>64.1</c:v>
                </c:pt>
                <c:pt idx="248">
                  <c:v>64.3</c:v>
                </c:pt>
                <c:pt idx="249">
                  <c:v>64.6</c:v>
                </c:pt>
                <c:pt idx="250">
                  <c:v>64.8</c:v>
                </c:pt>
                <c:pt idx="251">
                  <c:v>65.1</c:v>
                </c:pt>
                <c:pt idx="252">
                  <c:v>65.3</c:v>
                </c:pt>
                <c:pt idx="253">
                  <c:v>65.6</c:v>
                </c:pt>
                <c:pt idx="254">
                  <c:v>65.8</c:v>
                </c:pt>
                <c:pt idx="255">
                  <c:v>66.1</c:v>
                </c:pt>
                <c:pt idx="256">
                  <c:v>66.3</c:v>
                </c:pt>
                <c:pt idx="257">
                  <c:v>66.6</c:v>
                </c:pt>
                <c:pt idx="258">
                  <c:v>66.8</c:v>
                </c:pt>
                <c:pt idx="259">
                  <c:v>67.1</c:v>
                </c:pt>
                <c:pt idx="260">
                  <c:v>67.3</c:v>
                </c:pt>
                <c:pt idx="261">
                  <c:v>67.6</c:v>
                </c:pt>
                <c:pt idx="262">
                  <c:v>67.8</c:v>
                </c:pt>
                <c:pt idx="263">
                  <c:v>68.1</c:v>
                </c:pt>
                <c:pt idx="264">
                  <c:v>68.3</c:v>
                </c:pt>
                <c:pt idx="265">
                  <c:v>68.6</c:v>
                </c:pt>
                <c:pt idx="266">
                  <c:v>68.8</c:v>
                </c:pt>
                <c:pt idx="267">
                  <c:v>69.1</c:v>
                </c:pt>
                <c:pt idx="268">
                  <c:v>69.3</c:v>
                </c:pt>
                <c:pt idx="269">
                  <c:v>69.6</c:v>
                </c:pt>
                <c:pt idx="270">
                  <c:v>69.8</c:v>
                </c:pt>
                <c:pt idx="271">
                  <c:v>70.1</c:v>
                </c:pt>
                <c:pt idx="272">
                  <c:v>70.3</c:v>
                </c:pt>
                <c:pt idx="273">
                  <c:v>70.6</c:v>
                </c:pt>
                <c:pt idx="274">
                  <c:v>70.8</c:v>
                </c:pt>
                <c:pt idx="275">
                  <c:v>71.1</c:v>
                </c:pt>
                <c:pt idx="276">
                  <c:v>71.3</c:v>
                </c:pt>
                <c:pt idx="277">
                  <c:v>71.6</c:v>
                </c:pt>
                <c:pt idx="278">
                  <c:v>71.8</c:v>
                </c:pt>
                <c:pt idx="279">
                  <c:v>72.1</c:v>
                </c:pt>
                <c:pt idx="280">
                  <c:v>72.3</c:v>
                </c:pt>
                <c:pt idx="281">
                  <c:v>72.6</c:v>
                </c:pt>
                <c:pt idx="282">
                  <c:v>72.8</c:v>
                </c:pt>
                <c:pt idx="283">
                  <c:v>73.1</c:v>
                </c:pt>
                <c:pt idx="284">
                  <c:v>73.3</c:v>
                </c:pt>
                <c:pt idx="285">
                  <c:v>73.6</c:v>
                </c:pt>
                <c:pt idx="286">
                  <c:v>73.8</c:v>
                </c:pt>
                <c:pt idx="287">
                  <c:v>74.1</c:v>
                </c:pt>
                <c:pt idx="288">
                  <c:v>74.3</c:v>
                </c:pt>
                <c:pt idx="289">
                  <c:v>74.6</c:v>
                </c:pt>
                <c:pt idx="290">
                  <c:v>74.8</c:v>
                </c:pt>
                <c:pt idx="291">
                  <c:v>75.1</c:v>
                </c:pt>
                <c:pt idx="292">
                  <c:v>75.3</c:v>
                </c:pt>
                <c:pt idx="293">
                  <c:v>75.6</c:v>
                </c:pt>
                <c:pt idx="294">
                  <c:v>75.8</c:v>
                </c:pt>
                <c:pt idx="295">
                  <c:v>76.1</c:v>
                </c:pt>
                <c:pt idx="296">
                  <c:v>76.3</c:v>
                </c:pt>
                <c:pt idx="297">
                  <c:v>76.6</c:v>
                </c:pt>
                <c:pt idx="298">
                  <c:v>76.8</c:v>
                </c:pt>
                <c:pt idx="299">
                  <c:v>77.1</c:v>
                </c:pt>
                <c:pt idx="300">
                  <c:v>77.3</c:v>
                </c:pt>
                <c:pt idx="301">
                  <c:v>77.6</c:v>
                </c:pt>
                <c:pt idx="302">
                  <c:v>77.8</c:v>
                </c:pt>
                <c:pt idx="303">
                  <c:v>78.1</c:v>
                </c:pt>
                <c:pt idx="304">
                  <c:v>78.3</c:v>
                </c:pt>
                <c:pt idx="305">
                  <c:v>78.6</c:v>
                </c:pt>
                <c:pt idx="306">
                  <c:v>78.8</c:v>
                </c:pt>
                <c:pt idx="307">
                  <c:v>79.1</c:v>
                </c:pt>
                <c:pt idx="308">
                  <c:v>79.3</c:v>
                </c:pt>
                <c:pt idx="309">
                  <c:v>79.6</c:v>
                </c:pt>
                <c:pt idx="310">
                  <c:v>79.8</c:v>
                </c:pt>
                <c:pt idx="311">
                  <c:v>80.1</c:v>
                </c:pt>
                <c:pt idx="312">
                  <c:v>80.3</c:v>
                </c:pt>
                <c:pt idx="313">
                  <c:v>80.6</c:v>
                </c:pt>
                <c:pt idx="314">
                  <c:v>80.8</c:v>
                </c:pt>
                <c:pt idx="315">
                  <c:v>81.1</c:v>
                </c:pt>
                <c:pt idx="316">
                  <c:v>81.3</c:v>
                </c:pt>
                <c:pt idx="317">
                  <c:v>81.6</c:v>
                </c:pt>
                <c:pt idx="318">
                  <c:v>81.8</c:v>
                </c:pt>
                <c:pt idx="319">
                  <c:v>82.1</c:v>
                </c:pt>
                <c:pt idx="320">
                  <c:v>82.3</c:v>
                </c:pt>
                <c:pt idx="321">
                  <c:v>82.6</c:v>
                </c:pt>
                <c:pt idx="322">
                  <c:v>82.8</c:v>
                </c:pt>
                <c:pt idx="323">
                  <c:v>83.1</c:v>
                </c:pt>
                <c:pt idx="324">
                  <c:v>83.3</c:v>
                </c:pt>
                <c:pt idx="325">
                  <c:v>83.6</c:v>
                </c:pt>
                <c:pt idx="326">
                  <c:v>83.8</c:v>
                </c:pt>
                <c:pt idx="327">
                  <c:v>84.1</c:v>
                </c:pt>
                <c:pt idx="328">
                  <c:v>84.3</c:v>
                </c:pt>
                <c:pt idx="329">
                  <c:v>84.6</c:v>
                </c:pt>
                <c:pt idx="330">
                  <c:v>84.8</c:v>
                </c:pt>
                <c:pt idx="331">
                  <c:v>85.1</c:v>
                </c:pt>
                <c:pt idx="332">
                  <c:v>85.3</c:v>
                </c:pt>
                <c:pt idx="333">
                  <c:v>85.6</c:v>
                </c:pt>
                <c:pt idx="334">
                  <c:v>85.8</c:v>
                </c:pt>
                <c:pt idx="335">
                  <c:v>86.1</c:v>
                </c:pt>
                <c:pt idx="336">
                  <c:v>86.3</c:v>
                </c:pt>
                <c:pt idx="337">
                  <c:v>86.6</c:v>
                </c:pt>
                <c:pt idx="338">
                  <c:v>86.8</c:v>
                </c:pt>
                <c:pt idx="339">
                  <c:v>87.1</c:v>
                </c:pt>
                <c:pt idx="340">
                  <c:v>87.3</c:v>
                </c:pt>
                <c:pt idx="341">
                  <c:v>87.6</c:v>
                </c:pt>
                <c:pt idx="342">
                  <c:v>87.8</c:v>
                </c:pt>
                <c:pt idx="343">
                  <c:v>88.1</c:v>
                </c:pt>
                <c:pt idx="344">
                  <c:v>88.3</c:v>
                </c:pt>
                <c:pt idx="345">
                  <c:v>88.6</c:v>
                </c:pt>
                <c:pt idx="346">
                  <c:v>88.8</c:v>
                </c:pt>
                <c:pt idx="347">
                  <c:v>89.1</c:v>
                </c:pt>
                <c:pt idx="348">
                  <c:v>89.3</c:v>
                </c:pt>
                <c:pt idx="349">
                  <c:v>89.6</c:v>
                </c:pt>
                <c:pt idx="350">
                  <c:v>89.8</c:v>
                </c:pt>
                <c:pt idx="351">
                  <c:v>90.1</c:v>
                </c:pt>
                <c:pt idx="352">
                  <c:v>90.3</c:v>
                </c:pt>
                <c:pt idx="353">
                  <c:v>90.6</c:v>
                </c:pt>
                <c:pt idx="354">
                  <c:v>90.8</c:v>
                </c:pt>
                <c:pt idx="355">
                  <c:v>91.1</c:v>
                </c:pt>
                <c:pt idx="356">
                  <c:v>91.3</c:v>
                </c:pt>
                <c:pt idx="357">
                  <c:v>91.6</c:v>
                </c:pt>
                <c:pt idx="358">
                  <c:v>91.8</c:v>
                </c:pt>
                <c:pt idx="359">
                  <c:v>92.1</c:v>
                </c:pt>
                <c:pt idx="360">
                  <c:v>92.3</c:v>
                </c:pt>
                <c:pt idx="361">
                  <c:v>92.6</c:v>
                </c:pt>
                <c:pt idx="362">
                  <c:v>92.8</c:v>
                </c:pt>
                <c:pt idx="363">
                  <c:v>93.1</c:v>
                </c:pt>
                <c:pt idx="364">
                  <c:v>93.3</c:v>
                </c:pt>
                <c:pt idx="365">
                  <c:v>93.6</c:v>
                </c:pt>
                <c:pt idx="366">
                  <c:v>93.8</c:v>
                </c:pt>
                <c:pt idx="367">
                  <c:v>94.1</c:v>
                </c:pt>
                <c:pt idx="368">
                  <c:v>94.3</c:v>
                </c:pt>
                <c:pt idx="369">
                  <c:v>94.6</c:v>
                </c:pt>
                <c:pt idx="370">
                  <c:v>94.8</c:v>
                </c:pt>
                <c:pt idx="371">
                  <c:v>95.1</c:v>
                </c:pt>
                <c:pt idx="372">
                  <c:v>95.3</c:v>
                </c:pt>
                <c:pt idx="373">
                  <c:v>95.6</c:v>
                </c:pt>
                <c:pt idx="374">
                  <c:v>95.8</c:v>
                </c:pt>
                <c:pt idx="375">
                  <c:v>96.1</c:v>
                </c:pt>
                <c:pt idx="376">
                  <c:v>96.3</c:v>
                </c:pt>
                <c:pt idx="377">
                  <c:v>96.6</c:v>
                </c:pt>
                <c:pt idx="378">
                  <c:v>96.8</c:v>
                </c:pt>
                <c:pt idx="379">
                  <c:v>97.1</c:v>
                </c:pt>
                <c:pt idx="380">
                  <c:v>97.3</c:v>
                </c:pt>
                <c:pt idx="381">
                  <c:v>97.6</c:v>
                </c:pt>
                <c:pt idx="382">
                  <c:v>97.8</c:v>
                </c:pt>
                <c:pt idx="383">
                  <c:v>98.1</c:v>
                </c:pt>
                <c:pt idx="384">
                  <c:v>98.3</c:v>
                </c:pt>
                <c:pt idx="385">
                  <c:v>98.6</c:v>
                </c:pt>
                <c:pt idx="386">
                  <c:v>98.8</c:v>
                </c:pt>
                <c:pt idx="387">
                  <c:v>99.1</c:v>
                </c:pt>
                <c:pt idx="388">
                  <c:v>99.3</c:v>
                </c:pt>
                <c:pt idx="389">
                  <c:v>99.6</c:v>
                </c:pt>
                <c:pt idx="390">
                  <c:v>99.8</c:v>
                </c:pt>
                <c:pt idx="391">
                  <c:v>100.0</c:v>
                </c:pt>
                <c:pt idx="392">
                  <c:v>100.0</c:v>
                </c:pt>
                <c:pt idx="393">
                  <c:v>101.0</c:v>
                </c:pt>
                <c:pt idx="394">
                  <c:v>101.0</c:v>
                </c:pt>
                <c:pt idx="395">
                  <c:v>101.0</c:v>
                </c:pt>
                <c:pt idx="396">
                  <c:v>101.0</c:v>
                </c:pt>
                <c:pt idx="397">
                  <c:v>102.0</c:v>
                </c:pt>
                <c:pt idx="398">
                  <c:v>102.0</c:v>
                </c:pt>
                <c:pt idx="399">
                  <c:v>102.0</c:v>
                </c:pt>
                <c:pt idx="400">
                  <c:v>102.0</c:v>
                </c:pt>
                <c:pt idx="401">
                  <c:v>103.0</c:v>
                </c:pt>
                <c:pt idx="402">
                  <c:v>103.0</c:v>
                </c:pt>
                <c:pt idx="403">
                  <c:v>103.0</c:v>
                </c:pt>
                <c:pt idx="404">
                  <c:v>103.0</c:v>
                </c:pt>
                <c:pt idx="405">
                  <c:v>104.0</c:v>
                </c:pt>
                <c:pt idx="406">
                  <c:v>104.0</c:v>
                </c:pt>
                <c:pt idx="407">
                  <c:v>104.0</c:v>
                </c:pt>
                <c:pt idx="408">
                  <c:v>104.0</c:v>
                </c:pt>
                <c:pt idx="409">
                  <c:v>105.0</c:v>
                </c:pt>
                <c:pt idx="410">
                  <c:v>105.0</c:v>
                </c:pt>
                <c:pt idx="411">
                  <c:v>105.0</c:v>
                </c:pt>
                <c:pt idx="412">
                  <c:v>105.0</c:v>
                </c:pt>
                <c:pt idx="413">
                  <c:v>106.0</c:v>
                </c:pt>
                <c:pt idx="414">
                  <c:v>106.0</c:v>
                </c:pt>
                <c:pt idx="415">
                  <c:v>106.0</c:v>
                </c:pt>
                <c:pt idx="416">
                  <c:v>106.0</c:v>
                </c:pt>
                <c:pt idx="417">
                  <c:v>107.0</c:v>
                </c:pt>
                <c:pt idx="418">
                  <c:v>107.0</c:v>
                </c:pt>
                <c:pt idx="419">
                  <c:v>107.0</c:v>
                </c:pt>
                <c:pt idx="420">
                  <c:v>107.0</c:v>
                </c:pt>
                <c:pt idx="421">
                  <c:v>108.0</c:v>
                </c:pt>
                <c:pt idx="422">
                  <c:v>108.0</c:v>
                </c:pt>
                <c:pt idx="423">
                  <c:v>108.0</c:v>
                </c:pt>
                <c:pt idx="424">
                  <c:v>108.0</c:v>
                </c:pt>
                <c:pt idx="425">
                  <c:v>109.0</c:v>
                </c:pt>
                <c:pt idx="426">
                  <c:v>109.0</c:v>
                </c:pt>
                <c:pt idx="427">
                  <c:v>109.0</c:v>
                </c:pt>
                <c:pt idx="428">
                  <c:v>109.0</c:v>
                </c:pt>
                <c:pt idx="429">
                  <c:v>110.0</c:v>
                </c:pt>
                <c:pt idx="430">
                  <c:v>110.0</c:v>
                </c:pt>
                <c:pt idx="431">
                  <c:v>110.0</c:v>
                </c:pt>
                <c:pt idx="432">
                  <c:v>110.0</c:v>
                </c:pt>
                <c:pt idx="433">
                  <c:v>111.0</c:v>
                </c:pt>
                <c:pt idx="434">
                  <c:v>111.0</c:v>
                </c:pt>
                <c:pt idx="435">
                  <c:v>111.0</c:v>
                </c:pt>
                <c:pt idx="436">
                  <c:v>111.0</c:v>
                </c:pt>
                <c:pt idx="437">
                  <c:v>112.0</c:v>
                </c:pt>
                <c:pt idx="438">
                  <c:v>112.0</c:v>
                </c:pt>
                <c:pt idx="439">
                  <c:v>112.0</c:v>
                </c:pt>
                <c:pt idx="440">
                  <c:v>112.0</c:v>
                </c:pt>
                <c:pt idx="441">
                  <c:v>113.0</c:v>
                </c:pt>
                <c:pt idx="442">
                  <c:v>113.0</c:v>
                </c:pt>
                <c:pt idx="443">
                  <c:v>113.0</c:v>
                </c:pt>
                <c:pt idx="444">
                  <c:v>113.0</c:v>
                </c:pt>
                <c:pt idx="445">
                  <c:v>114.0</c:v>
                </c:pt>
                <c:pt idx="446">
                  <c:v>114.0</c:v>
                </c:pt>
                <c:pt idx="447">
                  <c:v>114.0</c:v>
                </c:pt>
                <c:pt idx="448">
                  <c:v>114.0</c:v>
                </c:pt>
                <c:pt idx="449">
                  <c:v>115.0</c:v>
                </c:pt>
                <c:pt idx="450">
                  <c:v>115.0</c:v>
                </c:pt>
                <c:pt idx="451">
                  <c:v>115.0</c:v>
                </c:pt>
                <c:pt idx="452">
                  <c:v>115.0</c:v>
                </c:pt>
                <c:pt idx="453">
                  <c:v>116.0</c:v>
                </c:pt>
                <c:pt idx="454">
                  <c:v>116.0</c:v>
                </c:pt>
                <c:pt idx="455">
                  <c:v>116.0</c:v>
                </c:pt>
                <c:pt idx="456">
                  <c:v>116.0</c:v>
                </c:pt>
                <c:pt idx="457">
                  <c:v>117.0</c:v>
                </c:pt>
                <c:pt idx="458">
                  <c:v>117.0</c:v>
                </c:pt>
                <c:pt idx="459">
                  <c:v>117.0</c:v>
                </c:pt>
                <c:pt idx="460">
                  <c:v>117.0</c:v>
                </c:pt>
                <c:pt idx="461">
                  <c:v>118.0</c:v>
                </c:pt>
                <c:pt idx="462">
                  <c:v>118.0</c:v>
                </c:pt>
                <c:pt idx="463">
                  <c:v>118.0</c:v>
                </c:pt>
                <c:pt idx="464">
                  <c:v>118.0</c:v>
                </c:pt>
                <c:pt idx="465">
                  <c:v>119.0</c:v>
                </c:pt>
                <c:pt idx="466">
                  <c:v>119.0</c:v>
                </c:pt>
                <c:pt idx="467">
                  <c:v>119.0</c:v>
                </c:pt>
                <c:pt idx="468">
                  <c:v>119.0</c:v>
                </c:pt>
                <c:pt idx="469">
                  <c:v>120.0</c:v>
                </c:pt>
                <c:pt idx="470">
                  <c:v>120.0</c:v>
                </c:pt>
                <c:pt idx="471">
                  <c:v>120.0</c:v>
                </c:pt>
                <c:pt idx="472">
                  <c:v>120.0</c:v>
                </c:pt>
                <c:pt idx="473">
                  <c:v>121.0</c:v>
                </c:pt>
                <c:pt idx="474">
                  <c:v>121.0</c:v>
                </c:pt>
                <c:pt idx="475">
                  <c:v>121.0</c:v>
                </c:pt>
                <c:pt idx="476">
                  <c:v>121.0</c:v>
                </c:pt>
                <c:pt idx="477">
                  <c:v>122.0</c:v>
                </c:pt>
                <c:pt idx="478">
                  <c:v>122.0</c:v>
                </c:pt>
                <c:pt idx="479">
                  <c:v>122.0</c:v>
                </c:pt>
                <c:pt idx="480">
                  <c:v>122.0</c:v>
                </c:pt>
                <c:pt idx="481">
                  <c:v>123.0</c:v>
                </c:pt>
                <c:pt idx="482">
                  <c:v>123.0</c:v>
                </c:pt>
                <c:pt idx="483">
                  <c:v>123.0</c:v>
                </c:pt>
                <c:pt idx="484">
                  <c:v>123.0</c:v>
                </c:pt>
                <c:pt idx="485">
                  <c:v>124.0</c:v>
                </c:pt>
                <c:pt idx="486">
                  <c:v>124.0</c:v>
                </c:pt>
                <c:pt idx="487">
                  <c:v>124.0</c:v>
                </c:pt>
                <c:pt idx="488">
                  <c:v>124.0</c:v>
                </c:pt>
                <c:pt idx="489">
                  <c:v>125.0</c:v>
                </c:pt>
                <c:pt idx="490">
                  <c:v>125.0</c:v>
                </c:pt>
                <c:pt idx="491">
                  <c:v>125.0</c:v>
                </c:pt>
                <c:pt idx="492">
                  <c:v>125.0</c:v>
                </c:pt>
                <c:pt idx="493">
                  <c:v>126.0</c:v>
                </c:pt>
                <c:pt idx="494">
                  <c:v>126.0</c:v>
                </c:pt>
                <c:pt idx="495">
                  <c:v>126.0</c:v>
                </c:pt>
                <c:pt idx="496">
                  <c:v>126.0</c:v>
                </c:pt>
                <c:pt idx="497">
                  <c:v>127.0</c:v>
                </c:pt>
                <c:pt idx="498">
                  <c:v>127.0</c:v>
                </c:pt>
                <c:pt idx="499">
                  <c:v>127.0</c:v>
                </c:pt>
                <c:pt idx="500">
                  <c:v>127.0</c:v>
                </c:pt>
                <c:pt idx="501">
                  <c:v>128.0</c:v>
                </c:pt>
                <c:pt idx="502">
                  <c:v>128.0</c:v>
                </c:pt>
                <c:pt idx="503">
                  <c:v>128.0</c:v>
                </c:pt>
                <c:pt idx="504">
                  <c:v>128.0</c:v>
                </c:pt>
                <c:pt idx="505">
                  <c:v>129.0</c:v>
                </c:pt>
                <c:pt idx="506">
                  <c:v>129.0</c:v>
                </c:pt>
                <c:pt idx="507">
                  <c:v>129.0</c:v>
                </c:pt>
                <c:pt idx="508">
                  <c:v>129.0</c:v>
                </c:pt>
                <c:pt idx="509">
                  <c:v>130.0</c:v>
                </c:pt>
                <c:pt idx="510">
                  <c:v>130.0</c:v>
                </c:pt>
                <c:pt idx="511">
                  <c:v>130.0</c:v>
                </c:pt>
                <c:pt idx="512">
                  <c:v>130.0</c:v>
                </c:pt>
                <c:pt idx="513">
                  <c:v>131.0</c:v>
                </c:pt>
                <c:pt idx="514">
                  <c:v>131.0</c:v>
                </c:pt>
                <c:pt idx="515">
                  <c:v>131.0</c:v>
                </c:pt>
                <c:pt idx="516">
                  <c:v>131.0</c:v>
                </c:pt>
                <c:pt idx="517">
                  <c:v>132.0</c:v>
                </c:pt>
                <c:pt idx="518">
                  <c:v>132.0</c:v>
                </c:pt>
                <c:pt idx="519">
                  <c:v>132.0</c:v>
                </c:pt>
                <c:pt idx="520">
                  <c:v>132.0</c:v>
                </c:pt>
                <c:pt idx="521">
                  <c:v>133.0</c:v>
                </c:pt>
                <c:pt idx="522">
                  <c:v>133.0</c:v>
                </c:pt>
                <c:pt idx="523">
                  <c:v>133.0</c:v>
                </c:pt>
                <c:pt idx="524">
                  <c:v>133.0</c:v>
                </c:pt>
                <c:pt idx="525">
                  <c:v>134.0</c:v>
                </c:pt>
                <c:pt idx="526">
                  <c:v>134.0</c:v>
                </c:pt>
                <c:pt idx="527">
                  <c:v>134.0</c:v>
                </c:pt>
                <c:pt idx="528">
                  <c:v>134.0</c:v>
                </c:pt>
                <c:pt idx="529">
                  <c:v>135.0</c:v>
                </c:pt>
                <c:pt idx="530">
                  <c:v>135.0</c:v>
                </c:pt>
                <c:pt idx="531">
                  <c:v>135.0</c:v>
                </c:pt>
                <c:pt idx="532">
                  <c:v>135.0</c:v>
                </c:pt>
                <c:pt idx="533">
                  <c:v>136.0</c:v>
                </c:pt>
                <c:pt idx="534">
                  <c:v>136.0</c:v>
                </c:pt>
                <c:pt idx="535">
                  <c:v>136.0</c:v>
                </c:pt>
                <c:pt idx="536">
                  <c:v>136.0</c:v>
                </c:pt>
                <c:pt idx="537">
                  <c:v>137.0</c:v>
                </c:pt>
                <c:pt idx="538">
                  <c:v>137.0</c:v>
                </c:pt>
                <c:pt idx="539">
                  <c:v>137.0</c:v>
                </c:pt>
                <c:pt idx="540">
                  <c:v>137.0</c:v>
                </c:pt>
                <c:pt idx="541">
                  <c:v>138.0</c:v>
                </c:pt>
                <c:pt idx="542">
                  <c:v>138.0</c:v>
                </c:pt>
                <c:pt idx="543">
                  <c:v>138.0</c:v>
                </c:pt>
                <c:pt idx="544">
                  <c:v>138.0</c:v>
                </c:pt>
                <c:pt idx="545">
                  <c:v>139.0</c:v>
                </c:pt>
                <c:pt idx="546">
                  <c:v>139.0</c:v>
                </c:pt>
                <c:pt idx="547">
                  <c:v>139.0</c:v>
                </c:pt>
                <c:pt idx="548">
                  <c:v>139.0</c:v>
                </c:pt>
                <c:pt idx="549">
                  <c:v>140.0</c:v>
                </c:pt>
                <c:pt idx="550">
                  <c:v>140.0</c:v>
                </c:pt>
                <c:pt idx="551">
                  <c:v>140.0</c:v>
                </c:pt>
                <c:pt idx="552">
                  <c:v>140.0</c:v>
                </c:pt>
                <c:pt idx="553">
                  <c:v>141.0</c:v>
                </c:pt>
                <c:pt idx="554">
                  <c:v>141.0</c:v>
                </c:pt>
                <c:pt idx="555">
                  <c:v>141.0</c:v>
                </c:pt>
              </c:numCache>
            </c:numRef>
          </c:xVal>
          <c:yVal>
            <c:numRef>
              <c:f>'ポリエステルフィルムデータ (3)'!$K$2:$K$557</c:f>
              <c:numCache>
                <c:formatCode>0.00E+00</c:formatCode>
                <c:ptCount val="556"/>
                <c:pt idx="0">
                  <c:v>2.67E-7</c:v>
                </c:pt>
                <c:pt idx="1">
                  <c:v>2.27E-7</c:v>
                </c:pt>
                <c:pt idx="2">
                  <c:v>2.05E-7</c:v>
                </c:pt>
                <c:pt idx="3">
                  <c:v>1.84E-7</c:v>
                </c:pt>
                <c:pt idx="4">
                  <c:v>1.66E-7</c:v>
                </c:pt>
                <c:pt idx="5">
                  <c:v>1.54E-7</c:v>
                </c:pt>
                <c:pt idx="6">
                  <c:v>1.41E-7</c:v>
                </c:pt>
                <c:pt idx="7">
                  <c:v>1.33E-7</c:v>
                </c:pt>
                <c:pt idx="8">
                  <c:v>1.25E-7</c:v>
                </c:pt>
                <c:pt idx="9">
                  <c:v>1.15E-7</c:v>
                </c:pt>
                <c:pt idx="10">
                  <c:v>1.06E-7</c:v>
                </c:pt>
                <c:pt idx="11">
                  <c:v>1.03E-7</c:v>
                </c:pt>
                <c:pt idx="12">
                  <c:v>9.41E-8</c:v>
                </c:pt>
                <c:pt idx="13">
                  <c:v>8.96E-8</c:v>
                </c:pt>
                <c:pt idx="14">
                  <c:v>8.5E-8</c:v>
                </c:pt>
                <c:pt idx="15">
                  <c:v>8.18E-8</c:v>
                </c:pt>
                <c:pt idx="16">
                  <c:v>7.8E-8</c:v>
                </c:pt>
                <c:pt idx="17">
                  <c:v>7.53E-8</c:v>
                </c:pt>
                <c:pt idx="18">
                  <c:v>7.24E-8</c:v>
                </c:pt>
                <c:pt idx="19">
                  <c:v>6.95E-8</c:v>
                </c:pt>
                <c:pt idx="20">
                  <c:v>6.67E-8</c:v>
                </c:pt>
                <c:pt idx="21">
                  <c:v>6.43E-8</c:v>
                </c:pt>
                <c:pt idx="22">
                  <c:v>6.24E-8</c:v>
                </c:pt>
                <c:pt idx="23">
                  <c:v>6.08E-8</c:v>
                </c:pt>
                <c:pt idx="24">
                  <c:v>5.83E-8</c:v>
                </c:pt>
                <c:pt idx="25">
                  <c:v>5.71E-8</c:v>
                </c:pt>
                <c:pt idx="26">
                  <c:v>5.53E-8</c:v>
                </c:pt>
                <c:pt idx="27">
                  <c:v>5.37E-8</c:v>
                </c:pt>
                <c:pt idx="28">
                  <c:v>5.19E-8</c:v>
                </c:pt>
                <c:pt idx="29">
                  <c:v>5.09E-8</c:v>
                </c:pt>
                <c:pt idx="30">
                  <c:v>4.95E-8</c:v>
                </c:pt>
                <c:pt idx="31">
                  <c:v>4.83E-8</c:v>
                </c:pt>
                <c:pt idx="32">
                  <c:v>4.7E-8</c:v>
                </c:pt>
                <c:pt idx="33">
                  <c:v>4.57E-8</c:v>
                </c:pt>
                <c:pt idx="34">
                  <c:v>4.42E-8</c:v>
                </c:pt>
                <c:pt idx="35">
                  <c:v>4.34E-8</c:v>
                </c:pt>
                <c:pt idx="36">
                  <c:v>4.27E-8</c:v>
                </c:pt>
                <c:pt idx="37">
                  <c:v>4.15E-8</c:v>
                </c:pt>
                <c:pt idx="38">
                  <c:v>4.08E-8</c:v>
                </c:pt>
                <c:pt idx="39">
                  <c:v>3.97E-8</c:v>
                </c:pt>
                <c:pt idx="40">
                  <c:v>3.92E-8</c:v>
                </c:pt>
                <c:pt idx="41">
                  <c:v>3.87E-8</c:v>
                </c:pt>
                <c:pt idx="42">
                  <c:v>3.76E-8</c:v>
                </c:pt>
                <c:pt idx="43">
                  <c:v>3.68E-8</c:v>
                </c:pt>
                <c:pt idx="44">
                  <c:v>3.64E-8</c:v>
                </c:pt>
                <c:pt idx="45">
                  <c:v>3.52E-8</c:v>
                </c:pt>
                <c:pt idx="46">
                  <c:v>3.52E-8</c:v>
                </c:pt>
                <c:pt idx="47">
                  <c:v>3.42E-8</c:v>
                </c:pt>
                <c:pt idx="48">
                  <c:v>3.39E-8</c:v>
                </c:pt>
                <c:pt idx="49">
                  <c:v>3.36E-8</c:v>
                </c:pt>
                <c:pt idx="50">
                  <c:v>3.27E-8</c:v>
                </c:pt>
                <c:pt idx="51">
                  <c:v>3.21E-8</c:v>
                </c:pt>
                <c:pt idx="52">
                  <c:v>3.18E-8</c:v>
                </c:pt>
                <c:pt idx="53">
                  <c:v>3.15E-8</c:v>
                </c:pt>
                <c:pt idx="54">
                  <c:v>3.07E-8</c:v>
                </c:pt>
                <c:pt idx="55">
                  <c:v>3.0E-8</c:v>
                </c:pt>
                <c:pt idx="56">
                  <c:v>2.97E-8</c:v>
                </c:pt>
                <c:pt idx="57">
                  <c:v>2.93E-8</c:v>
                </c:pt>
                <c:pt idx="58">
                  <c:v>2.85E-8</c:v>
                </c:pt>
                <c:pt idx="59">
                  <c:v>2.86E-8</c:v>
                </c:pt>
                <c:pt idx="60">
                  <c:v>2.78E-8</c:v>
                </c:pt>
                <c:pt idx="61">
                  <c:v>2.77E-8</c:v>
                </c:pt>
                <c:pt idx="62">
                  <c:v>2.74E-8</c:v>
                </c:pt>
                <c:pt idx="63">
                  <c:v>2.75E-8</c:v>
                </c:pt>
                <c:pt idx="64">
                  <c:v>2.69E-8</c:v>
                </c:pt>
                <c:pt idx="65">
                  <c:v>2.63E-8</c:v>
                </c:pt>
                <c:pt idx="66">
                  <c:v>2.64E-8</c:v>
                </c:pt>
                <c:pt idx="67">
                  <c:v>2.6E-8</c:v>
                </c:pt>
                <c:pt idx="68">
                  <c:v>2.54E-8</c:v>
                </c:pt>
                <c:pt idx="69">
                  <c:v>2.51E-8</c:v>
                </c:pt>
                <c:pt idx="70">
                  <c:v>2.49E-8</c:v>
                </c:pt>
                <c:pt idx="71">
                  <c:v>2.43E-8</c:v>
                </c:pt>
                <c:pt idx="72">
                  <c:v>2.46E-8</c:v>
                </c:pt>
                <c:pt idx="73">
                  <c:v>2.42E-8</c:v>
                </c:pt>
                <c:pt idx="74">
                  <c:v>2.36E-8</c:v>
                </c:pt>
                <c:pt idx="75">
                  <c:v>2.35E-8</c:v>
                </c:pt>
                <c:pt idx="76">
                  <c:v>2.33E-8</c:v>
                </c:pt>
                <c:pt idx="77">
                  <c:v>2.31E-8</c:v>
                </c:pt>
                <c:pt idx="78">
                  <c:v>2.3E-8</c:v>
                </c:pt>
                <c:pt idx="79">
                  <c:v>2.28E-8</c:v>
                </c:pt>
                <c:pt idx="80">
                  <c:v>2.26E-8</c:v>
                </c:pt>
                <c:pt idx="81">
                  <c:v>2.2E-8</c:v>
                </c:pt>
                <c:pt idx="82">
                  <c:v>2.21E-8</c:v>
                </c:pt>
                <c:pt idx="83">
                  <c:v>2.17E-8</c:v>
                </c:pt>
                <c:pt idx="84">
                  <c:v>2.19E-8</c:v>
                </c:pt>
                <c:pt idx="85">
                  <c:v>2.13E-8</c:v>
                </c:pt>
                <c:pt idx="86">
                  <c:v>2.15E-8</c:v>
                </c:pt>
                <c:pt idx="87">
                  <c:v>2.13E-8</c:v>
                </c:pt>
                <c:pt idx="88">
                  <c:v>2.08E-8</c:v>
                </c:pt>
                <c:pt idx="89">
                  <c:v>2.08E-8</c:v>
                </c:pt>
                <c:pt idx="90">
                  <c:v>2.0E-8</c:v>
                </c:pt>
                <c:pt idx="91">
                  <c:v>2.02E-8</c:v>
                </c:pt>
                <c:pt idx="92">
                  <c:v>2.0E-8</c:v>
                </c:pt>
                <c:pt idx="93">
                  <c:v>2.01E-8</c:v>
                </c:pt>
                <c:pt idx="94">
                  <c:v>1.97E-8</c:v>
                </c:pt>
                <c:pt idx="95">
                  <c:v>1.97E-8</c:v>
                </c:pt>
                <c:pt idx="96">
                  <c:v>1.95E-8</c:v>
                </c:pt>
                <c:pt idx="97">
                  <c:v>1.93E-8</c:v>
                </c:pt>
                <c:pt idx="98">
                  <c:v>1.92E-8</c:v>
                </c:pt>
                <c:pt idx="99">
                  <c:v>1.9E-8</c:v>
                </c:pt>
                <c:pt idx="100">
                  <c:v>1.86E-8</c:v>
                </c:pt>
                <c:pt idx="101">
                  <c:v>1.9E-8</c:v>
                </c:pt>
                <c:pt idx="102">
                  <c:v>1.86E-8</c:v>
                </c:pt>
                <c:pt idx="103">
                  <c:v>1.82E-8</c:v>
                </c:pt>
                <c:pt idx="104">
                  <c:v>1.82E-8</c:v>
                </c:pt>
                <c:pt idx="105">
                  <c:v>1.82E-8</c:v>
                </c:pt>
                <c:pt idx="106">
                  <c:v>1.79E-8</c:v>
                </c:pt>
                <c:pt idx="107">
                  <c:v>1.81E-8</c:v>
                </c:pt>
                <c:pt idx="108">
                  <c:v>1.77E-8</c:v>
                </c:pt>
                <c:pt idx="109">
                  <c:v>1.75E-8</c:v>
                </c:pt>
                <c:pt idx="110">
                  <c:v>1.71E-8</c:v>
                </c:pt>
                <c:pt idx="111">
                  <c:v>1.73E-8</c:v>
                </c:pt>
                <c:pt idx="112">
                  <c:v>1.69E-8</c:v>
                </c:pt>
                <c:pt idx="113">
                  <c:v>1.71E-8</c:v>
                </c:pt>
                <c:pt idx="114">
                  <c:v>1.72E-8</c:v>
                </c:pt>
                <c:pt idx="115">
                  <c:v>1.71E-8</c:v>
                </c:pt>
                <c:pt idx="116">
                  <c:v>1.68E-8</c:v>
                </c:pt>
                <c:pt idx="117">
                  <c:v>1.68E-8</c:v>
                </c:pt>
                <c:pt idx="118">
                  <c:v>1.66E-8</c:v>
                </c:pt>
                <c:pt idx="119">
                  <c:v>1.64E-8</c:v>
                </c:pt>
                <c:pt idx="120">
                  <c:v>1.64E-8</c:v>
                </c:pt>
                <c:pt idx="121">
                  <c:v>1.6E-8</c:v>
                </c:pt>
                <c:pt idx="122">
                  <c:v>1.63E-8</c:v>
                </c:pt>
                <c:pt idx="123">
                  <c:v>1.63E-8</c:v>
                </c:pt>
                <c:pt idx="124">
                  <c:v>1.61E-8</c:v>
                </c:pt>
                <c:pt idx="125">
                  <c:v>1.61E-8</c:v>
                </c:pt>
                <c:pt idx="126">
                  <c:v>1.57E-8</c:v>
                </c:pt>
                <c:pt idx="127">
                  <c:v>1.55E-8</c:v>
                </c:pt>
                <c:pt idx="128">
                  <c:v>1.57E-8</c:v>
                </c:pt>
                <c:pt idx="129">
                  <c:v>1.53E-8</c:v>
                </c:pt>
                <c:pt idx="130">
                  <c:v>1.54E-8</c:v>
                </c:pt>
                <c:pt idx="131">
                  <c:v>1.54E-8</c:v>
                </c:pt>
                <c:pt idx="132">
                  <c:v>1.51E-8</c:v>
                </c:pt>
                <c:pt idx="133">
                  <c:v>1.52E-8</c:v>
                </c:pt>
                <c:pt idx="134">
                  <c:v>1.5E-8</c:v>
                </c:pt>
                <c:pt idx="135">
                  <c:v>1.5E-8</c:v>
                </c:pt>
                <c:pt idx="136">
                  <c:v>1.48E-8</c:v>
                </c:pt>
                <c:pt idx="137">
                  <c:v>1.49E-8</c:v>
                </c:pt>
                <c:pt idx="138">
                  <c:v>1.45E-8</c:v>
                </c:pt>
                <c:pt idx="139">
                  <c:v>1.46E-8</c:v>
                </c:pt>
                <c:pt idx="140">
                  <c:v>1.45E-8</c:v>
                </c:pt>
                <c:pt idx="141">
                  <c:v>1.45E-8</c:v>
                </c:pt>
                <c:pt idx="142">
                  <c:v>1.45E-8</c:v>
                </c:pt>
                <c:pt idx="143">
                  <c:v>1.41E-8</c:v>
                </c:pt>
                <c:pt idx="144">
                  <c:v>1.42E-8</c:v>
                </c:pt>
                <c:pt idx="145">
                  <c:v>1.38E-8</c:v>
                </c:pt>
                <c:pt idx="146">
                  <c:v>1.41E-8</c:v>
                </c:pt>
                <c:pt idx="147">
                  <c:v>1.41E-8</c:v>
                </c:pt>
                <c:pt idx="148">
                  <c:v>1.37E-8</c:v>
                </c:pt>
                <c:pt idx="149">
                  <c:v>1.38E-8</c:v>
                </c:pt>
                <c:pt idx="150">
                  <c:v>1.39E-8</c:v>
                </c:pt>
                <c:pt idx="151">
                  <c:v>1.35E-8</c:v>
                </c:pt>
                <c:pt idx="152">
                  <c:v>1.36E-8</c:v>
                </c:pt>
                <c:pt idx="153">
                  <c:v>1.33E-8</c:v>
                </c:pt>
                <c:pt idx="154">
                  <c:v>1.33E-8</c:v>
                </c:pt>
                <c:pt idx="155">
                  <c:v>1.35E-8</c:v>
                </c:pt>
                <c:pt idx="156">
                  <c:v>1.35E-8</c:v>
                </c:pt>
                <c:pt idx="157">
                  <c:v>1.31E-8</c:v>
                </c:pt>
                <c:pt idx="158">
                  <c:v>1.32E-8</c:v>
                </c:pt>
                <c:pt idx="159">
                  <c:v>1.28E-8</c:v>
                </c:pt>
                <c:pt idx="160">
                  <c:v>1.3E-8</c:v>
                </c:pt>
                <c:pt idx="161">
                  <c:v>1.3E-8</c:v>
                </c:pt>
                <c:pt idx="162">
                  <c:v>1.31E-8</c:v>
                </c:pt>
                <c:pt idx="163">
                  <c:v>1.32E-8</c:v>
                </c:pt>
                <c:pt idx="164">
                  <c:v>1.28E-8</c:v>
                </c:pt>
                <c:pt idx="165">
                  <c:v>1.29E-8</c:v>
                </c:pt>
                <c:pt idx="166">
                  <c:v>1.25E-8</c:v>
                </c:pt>
                <c:pt idx="167">
                  <c:v>1.26E-8</c:v>
                </c:pt>
                <c:pt idx="168">
                  <c:v>1.26E-8</c:v>
                </c:pt>
                <c:pt idx="169">
                  <c:v>1.23E-8</c:v>
                </c:pt>
                <c:pt idx="170">
                  <c:v>1.24E-8</c:v>
                </c:pt>
                <c:pt idx="171">
                  <c:v>1.25E-8</c:v>
                </c:pt>
                <c:pt idx="172">
                  <c:v>1.25E-8</c:v>
                </c:pt>
                <c:pt idx="173">
                  <c:v>1.22E-8</c:v>
                </c:pt>
                <c:pt idx="174">
                  <c:v>1.23E-8</c:v>
                </c:pt>
                <c:pt idx="175">
                  <c:v>1.23E-8</c:v>
                </c:pt>
                <c:pt idx="176">
                  <c:v>1.23E-8</c:v>
                </c:pt>
                <c:pt idx="177">
                  <c:v>1.2E-8</c:v>
                </c:pt>
                <c:pt idx="178">
                  <c:v>1.21E-8</c:v>
                </c:pt>
                <c:pt idx="179">
                  <c:v>1.21E-8</c:v>
                </c:pt>
                <c:pt idx="180">
                  <c:v>1.18E-8</c:v>
                </c:pt>
                <c:pt idx="181">
                  <c:v>1.18E-8</c:v>
                </c:pt>
                <c:pt idx="182">
                  <c:v>1.19E-8</c:v>
                </c:pt>
                <c:pt idx="183">
                  <c:v>1.15E-8</c:v>
                </c:pt>
                <c:pt idx="184">
                  <c:v>1.15E-8</c:v>
                </c:pt>
                <c:pt idx="185">
                  <c:v>1.16E-8</c:v>
                </c:pt>
                <c:pt idx="186">
                  <c:v>1.16E-8</c:v>
                </c:pt>
                <c:pt idx="187">
                  <c:v>1.17E-8</c:v>
                </c:pt>
                <c:pt idx="188">
                  <c:v>1.13E-8</c:v>
                </c:pt>
                <c:pt idx="189">
                  <c:v>1.14E-8</c:v>
                </c:pt>
                <c:pt idx="190">
                  <c:v>1.14E-8</c:v>
                </c:pt>
                <c:pt idx="191">
                  <c:v>1.15E-8</c:v>
                </c:pt>
                <c:pt idx="192">
                  <c:v>1.15E-8</c:v>
                </c:pt>
                <c:pt idx="193">
                  <c:v>1.11E-8</c:v>
                </c:pt>
                <c:pt idx="194">
                  <c:v>1.13E-8</c:v>
                </c:pt>
                <c:pt idx="195">
                  <c:v>1.08E-8</c:v>
                </c:pt>
                <c:pt idx="196">
                  <c:v>1.12E-8</c:v>
                </c:pt>
                <c:pt idx="197">
                  <c:v>1.09E-8</c:v>
                </c:pt>
                <c:pt idx="198">
                  <c:v>1.09E-8</c:v>
                </c:pt>
                <c:pt idx="199">
                  <c:v>1.1E-8</c:v>
                </c:pt>
                <c:pt idx="200">
                  <c:v>1.1E-8</c:v>
                </c:pt>
                <c:pt idx="201">
                  <c:v>1.1E-8</c:v>
                </c:pt>
                <c:pt idx="202">
                  <c:v>1.06E-8</c:v>
                </c:pt>
                <c:pt idx="203">
                  <c:v>1.07E-8</c:v>
                </c:pt>
                <c:pt idx="204">
                  <c:v>1.07E-8</c:v>
                </c:pt>
                <c:pt idx="205">
                  <c:v>1.08E-8</c:v>
                </c:pt>
                <c:pt idx="206">
                  <c:v>1.09E-8</c:v>
                </c:pt>
                <c:pt idx="207">
                  <c:v>1.04E-8</c:v>
                </c:pt>
                <c:pt idx="208">
                  <c:v>1.04E-8</c:v>
                </c:pt>
                <c:pt idx="209">
                  <c:v>1.06E-8</c:v>
                </c:pt>
                <c:pt idx="210">
                  <c:v>1.06E-8</c:v>
                </c:pt>
                <c:pt idx="211">
                  <c:v>1.02E-8</c:v>
                </c:pt>
                <c:pt idx="212">
                  <c:v>1.07E-8</c:v>
                </c:pt>
                <c:pt idx="213">
                  <c:v>1.07E-8</c:v>
                </c:pt>
                <c:pt idx="214">
                  <c:v>1.03E-8</c:v>
                </c:pt>
                <c:pt idx="215">
                  <c:v>1.03E-8</c:v>
                </c:pt>
                <c:pt idx="216">
                  <c:v>1.04E-8</c:v>
                </c:pt>
                <c:pt idx="217">
                  <c:v>1.05E-8</c:v>
                </c:pt>
                <c:pt idx="218">
                  <c:v>1.01E-8</c:v>
                </c:pt>
                <c:pt idx="219">
                  <c:v>1.02E-8</c:v>
                </c:pt>
                <c:pt idx="220">
                  <c:v>1.01E-8</c:v>
                </c:pt>
                <c:pt idx="221">
                  <c:v>1.01E-8</c:v>
                </c:pt>
                <c:pt idx="222">
                  <c:v>1.01E-8</c:v>
                </c:pt>
                <c:pt idx="223">
                  <c:v>1.02E-8</c:v>
                </c:pt>
                <c:pt idx="224">
                  <c:v>1.03E-8</c:v>
                </c:pt>
                <c:pt idx="225">
                  <c:v>9.98E-9</c:v>
                </c:pt>
                <c:pt idx="226">
                  <c:v>9.96E-9</c:v>
                </c:pt>
                <c:pt idx="227">
                  <c:v>1.0E-8</c:v>
                </c:pt>
                <c:pt idx="228">
                  <c:v>9.96E-9</c:v>
                </c:pt>
                <c:pt idx="229">
                  <c:v>1.0E-8</c:v>
                </c:pt>
                <c:pt idx="230">
                  <c:v>1.02E-8</c:v>
                </c:pt>
                <c:pt idx="231">
                  <c:v>9.79E-9</c:v>
                </c:pt>
                <c:pt idx="232">
                  <c:v>9.87E-9</c:v>
                </c:pt>
                <c:pt idx="233">
                  <c:v>9.89E-9</c:v>
                </c:pt>
                <c:pt idx="234">
                  <c:v>9.49E-9</c:v>
                </c:pt>
                <c:pt idx="235">
                  <c:v>1.0E-8</c:v>
                </c:pt>
                <c:pt idx="236">
                  <c:v>9.6E-9</c:v>
                </c:pt>
                <c:pt idx="237">
                  <c:v>9.66E-9</c:v>
                </c:pt>
                <c:pt idx="238">
                  <c:v>9.68E-9</c:v>
                </c:pt>
                <c:pt idx="239">
                  <c:v>9.32E-9</c:v>
                </c:pt>
                <c:pt idx="240">
                  <c:v>9.39E-9</c:v>
                </c:pt>
                <c:pt idx="241">
                  <c:v>9.41E-9</c:v>
                </c:pt>
                <c:pt idx="242">
                  <c:v>9.43E-9</c:v>
                </c:pt>
                <c:pt idx="243">
                  <c:v>9.45E-9</c:v>
                </c:pt>
                <c:pt idx="244">
                  <c:v>9.49E-9</c:v>
                </c:pt>
                <c:pt idx="245">
                  <c:v>9.13E-9</c:v>
                </c:pt>
                <c:pt idx="246">
                  <c:v>9.15E-9</c:v>
                </c:pt>
                <c:pt idx="247">
                  <c:v>9.22E-9</c:v>
                </c:pt>
                <c:pt idx="248">
                  <c:v>9.22E-9</c:v>
                </c:pt>
                <c:pt idx="249">
                  <c:v>9.3E-9</c:v>
                </c:pt>
                <c:pt idx="250">
                  <c:v>9.34E-9</c:v>
                </c:pt>
                <c:pt idx="251">
                  <c:v>9.34E-9</c:v>
                </c:pt>
                <c:pt idx="252">
                  <c:v>9.34E-9</c:v>
                </c:pt>
                <c:pt idx="253">
                  <c:v>9.03E-9</c:v>
                </c:pt>
                <c:pt idx="254">
                  <c:v>9.03E-9</c:v>
                </c:pt>
                <c:pt idx="255">
                  <c:v>9.07E-9</c:v>
                </c:pt>
                <c:pt idx="256">
                  <c:v>9.09E-9</c:v>
                </c:pt>
                <c:pt idx="257">
                  <c:v>9.15E-9</c:v>
                </c:pt>
                <c:pt idx="258">
                  <c:v>9.17E-9</c:v>
                </c:pt>
                <c:pt idx="259">
                  <c:v>8.81E-9</c:v>
                </c:pt>
                <c:pt idx="260">
                  <c:v>8.83E-9</c:v>
                </c:pt>
                <c:pt idx="261">
                  <c:v>8.83E-9</c:v>
                </c:pt>
                <c:pt idx="262">
                  <c:v>8.88E-9</c:v>
                </c:pt>
                <c:pt idx="263">
                  <c:v>8.92E-9</c:v>
                </c:pt>
                <c:pt idx="264">
                  <c:v>8.9E-9</c:v>
                </c:pt>
                <c:pt idx="265">
                  <c:v>8.86E-9</c:v>
                </c:pt>
                <c:pt idx="266">
                  <c:v>8.83E-9</c:v>
                </c:pt>
                <c:pt idx="267">
                  <c:v>8.83E-9</c:v>
                </c:pt>
                <c:pt idx="268">
                  <c:v>8.79E-9</c:v>
                </c:pt>
                <c:pt idx="269">
                  <c:v>8.77E-9</c:v>
                </c:pt>
                <c:pt idx="270">
                  <c:v>8.79E-9</c:v>
                </c:pt>
                <c:pt idx="271">
                  <c:v>8.77E-9</c:v>
                </c:pt>
                <c:pt idx="272">
                  <c:v>8.71E-9</c:v>
                </c:pt>
                <c:pt idx="273">
                  <c:v>8.69E-9</c:v>
                </c:pt>
                <c:pt idx="274">
                  <c:v>8.6E-9</c:v>
                </c:pt>
                <c:pt idx="275">
                  <c:v>8.69E-9</c:v>
                </c:pt>
                <c:pt idx="276">
                  <c:v>8.66E-9</c:v>
                </c:pt>
                <c:pt idx="277">
                  <c:v>8.64E-9</c:v>
                </c:pt>
                <c:pt idx="278">
                  <c:v>8.62E-9</c:v>
                </c:pt>
                <c:pt idx="279">
                  <c:v>8.6E-9</c:v>
                </c:pt>
                <c:pt idx="280">
                  <c:v>8.56E-9</c:v>
                </c:pt>
                <c:pt idx="281">
                  <c:v>8.58E-9</c:v>
                </c:pt>
                <c:pt idx="282">
                  <c:v>8.54E-9</c:v>
                </c:pt>
                <c:pt idx="283">
                  <c:v>8.5E-9</c:v>
                </c:pt>
                <c:pt idx="284">
                  <c:v>8.52E-9</c:v>
                </c:pt>
                <c:pt idx="285">
                  <c:v>8.45E-9</c:v>
                </c:pt>
                <c:pt idx="286">
                  <c:v>8.41E-9</c:v>
                </c:pt>
                <c:pt idx="287">
                  <c:v>8.41E-9</c:v>
                </c:pt>
                <c:pt idx="288">
                  <c:v>8.41E-9</c:v>
                </c:pt>
                <c:pt idx="289">
                  <c:v>8.35E-9</c:v>
                </c:pt>
                <c:pt idx="290">
                  <c:v>8.33E-9</c:v>
                </c:pt>
                <c:pt idx="291">
                  <c:v>8.35E-9</c:v>
                </c:pt>
                <c:pt idx="292">
                  <c:v>8.33E-9</c:v>
                </c:pt>
                <c:pt idx="293">
                  <c:v>8.33E-9</c:v>
                </c:pt>
                <c:pt idx="294">
                  <c:v>8.22E-9</c:v>
                </c:pt>
                <c:pt idx="295">
                  <c:v>8.22E-9</c:v>
                </c:pt>
                <c:pt idx="296">
                  <c:v>8.28E-9</c:v>
                </c:pt>
                <c:pt idx="297">
                  <c:v>8.11E-9</c:v>
                </c:pt>
                <c:pt idx="298">
                  <c:v>8.2E-9</c:v>
                </c:pt>
                <c:pt idx="299">
                  <c:v>8.18E-9</c:v>
                </c:pt>
                <c:pt idx="300">
                  <c:v>8.14E-9</c:v>
                </c:pt>
                <c:pt idx="301">
                  <c:v>8.09E-9</c:v>
                </c:pt>
                <c:pt idx="302">
                  <c:v>8.18E-9</c:v>
                </c:pt>
                <c:pt idx="303">
                  <c:v>8.07E-9</c:v>
                </c:pt>
                <c:pt idx="304">
                  <c:v>8.03E-9</c:v>
                </c:pt>
                <c:pt idx="305">
                  <c:v>8.05E-9</c:v>
                </c:pt>
                <c:pt idx="306">
                  <c:v>7.92E-9</c:v>
                </c:pt>
                <c:pt idx="307">
                  <c:v>7.97E-9</c:v>
                </c:pt>
                <c:pt idx="308">
                  <c:v>7.9E-9</c:v>
                </c:pt>
                <c:pt idx="309">
                  <c:v>7.95E-9</c:v>
                </c:pt>
                <c:pt idx="310">
                  <c:v>7.92E-9</c:v>
                </c:pt>
                <c:pt idx="311">
                  <c:v>7.82E-9</c:v>
                </c:pt>
                <c:pt idx="312">
                  <c:v>7.9E-9</c:v>
                </c:pt>
                <c:pt idx="313">
                  <c:v>7.73E-9</c:v>
                </c:pt>
                <c:pt idx="314">
                  <c:v>7.82E-9</c:v>
                </c:pt>
                <c:pt idx="315">
                  <c:v>7.86E-9</c:v>
                </c:pt>
                <c:pt idx="316">
                  <c:v>7.84E-9</c:v>
                </c:pt>
                <c:pt idx="317">
                  <c:v>7.75E-9</c:v>
                </c:pt>
                <c:pt idx="318">
                  <c:v>7.78E-9</c:v>
                </c:pt>
                <c:pt idx="319">
                  <c:v>7.73E-9</c:v>
                </c:pt>
                <c:pt idx="320">
                  <c:v>7.71E-9</c:v>
                </c:pt>
                <c:pt idx="321">
                  <c:v>7.71E-9</c:v>
                </c:pt>
                <c:pt idx="322">
                  <c:v>7.71E-9</c:v>
                </c:pt>
                <c:pt idx="323">
                  <c:v>7.67E-9</c:v>
                </c:pt>
                <c:pt idx="324">
                  <c:v>7.69E-9</c:v>
                </c:pt>
                <c:pt idx="325">
                  <c:v>7.61E-9</c:v>
                </c:pt>
                <c:pt idx="326">
                  <c:v>7.65E-9</c:v>
                </c:pt>
                <c:pt idx="327">
                  <c:v>7.61E-9</c:v>
                </c:pt>
                <c:pt idx="328">
                  <c:v>7.54E-9</c:v>
                </c:pt>
                <c:pt idx="329">
                  <c:v>7.58E-9</c:v>
                </c:pt>
                <c:pt idx="330">
                  <c:v>7.52E-9</c:v>
                </c:pt>
                <c:pt idx="331">
                  <c:v>7.5E-9</c:v>
                </c:pt>
                <c:pt idx="332">
                  <c:v>7.54E-9</c:v>
                </c:pt>
                <c:pt idx="333">
                  <c:v>7.54E-9</c:v>
                </c:pt>
                <c:pt idx="334">
                  <c:v>7.41E-9</c:v>
                </c:pt>
                <c:pt idx="335">
                  <c:v>7.37E-9</c:v>
                </c:pt>
                <c:pt idx="336">
                  <c:v>7.46E-9</c:v>
                </c:pt>
                <c:pt idx="337">
                  <c:v>7.44E-9</c:v>
                </c:pt>
                <c:pt idx="338">
                  <c:v>7.39E-9</c:v>
                </c:pt>
                <c:pt idx="339">
                  <c:v>7.37E-9</c:v>
                </c:pt>
                <c:pt idx="340">
                  <c:v>7.31E-9</c:v>
                </c:pt>
                <c:pt idx="341">
                  <c:v>7.31E-9</c:v>
                </c:pt>
                <c:pt idx="342">
                  <c:v>7.33E-9</c:v>
                </c:pt>
                <c:pt idx="343">
                  <c:v>7.31E-9</c:v>
                </c:pt>
                <c:pt idx="344">
                  <c:v>7.23E-9</c:v>
                </c:pt>
                <c:pt idx="345">
                  <c:v>7.27E-9</c:v>
                </c:pt>
                <c:pt idx="346">
                  <c:v>7.25E-9</c:v>
                </c:pt>
                <c:pt idx="347">
                  <c:v>7.14E-9</c:v>
                </c:pt>
                <c:pt idx="348">
                  <c:v>7.2E-9</c:v>
                </c:pt>
                <c:pt idx="349">
                  <c:v>7.16E-9</c:v>
                </c:pt>
                <c:pt idx="350">
                  <c:v>7.18E-9</c:v>
                </c:pt>
                <c:pt idx="351">
                  <c:v>7.2E-9</c:v>
                </c:pt>
                <c:pt idx="352">
                  <c:v>7.16E-9</c:v>
                </c:pt>
                <c:pt idx="353">
                  <c:v>7.16E-9</c:v>
                </c:pt>
                <c:pt idx="354">
                  <c:v>7.08E-9</c:v>
                </c:pt>
                <c:pt idx="355">
                  <c:v>7.08E-9</c:v>
                </c:pt>
                <c:pt idx="356">
                  <c:v>6.99E-9</c:v>
                </c:pt>
                <c:pt idx="357">
                  <c:v>7.05E-9</c:v>
                </c:pt>
                <c:pt idx="358">
                  <c:v>7.03E-9</c:v>
                </c:pt>
                <c:pt idx="359">
                  <c:v>6.97E-9</c:v>
                </c:pt>
                <c:pt idx="360">
                  <c:v>7.05E-9</c:v>
                </c:pt>
                <c:pt idx="361">
                  <c:v>7.01E-9</c:v>
                </c:pt>
                <c:pt idx="362">
                  <c:v>6.97E-9</c:v>
                </c:pt>
                <c:pt idx="363">
                  <c:v>6.95E-9</c:v>
                </c:pt>
                <c:pt idx="364">
                  <c:v>6.99E-9</c:v>
                </c:pt>
                <c:pt idx="365">
                  <c:v>7.01E-9</c:v>
                </c:pt>
                <c:pt idx="366">
                  <c:v>6.93E-9</c:v>
                </c:pt>
                <c:pt idx="367">
                  <c:v>6.95E-9</c:v>
                </c:pt>
                <c:pt idx="368">
                  <c:v>6.97E-9</c:v>
                </c:pt>
                <c:pt idx="369">
                  <c:v>6.84E-9</c:v>
                </c:pt>
                <c:pt idx="370">
                  <c:v>6.86E-9</c:v>
                </c:pt>
                <c:pt idx="371">
                  <c:v>6.82E-9</c:v>
                </c:pt>
                <c:pt idx="372">
                  <c:v>6.86E-9</c:v>
                </c:pt>
                <c:pt idx="373">
                  <c:v>6.82E-9</c:v>
                </c:pt>
                <c:pt idx="374">
                  <c:v>6.8E-9</c:v>
                </c:pt>
                <c:pt idx="375">
                  <c:v>6.76E-9</c:v>
                </c:pt>
                <c:pt idx="376">
                  <c:v>6.8E-9</c:v>
                </c:pt>
                <c:pt idx="377">
                  <c:v>6.76E-9</c:v>
                </c:pt>
                <c:pt idx="378">
                  <c:v>6.8E-9</c:v>
                </c:pt>
                <c:pt idx="379">
                  <c:v>6.72E-9</c:v>
                </c:pt>
                <c:pt idx="380">
                  <c:v>6.67E-9</c:v>
                </c:pt>
                <c:pt idx="381">
                  <c:v>6.7E-9</c:v>
                </c:pt>
                <c:pt idx="382">
                  <c:v>6.59E-9</c:v>
                </c:pt>
                <c:pt idx="383">
                  <c:v>6.63E-9</c:v>
                </c:pt>
                <c:pt idx="384">
                  <c:v>6.61E-9</c:v>
                </c:pt>
                <c:pt idx="385">
                  <c:v>6.61E-9</c:v>
                </c:pt>
                <c:pt idx="386">
                  <c:v>6.48E-9</c:v>
                </c:pt>
                <c:pt idx="387">
                  <c:v>6.52E-9</c:v>
                </c:pt>
                <c:pt idx="388">
                  <c:v>6.52E-9</c:v>
                </c:pt>
                <c:pt idx="389">
                  <c:v>6.46E-9</c:v>
                </c:pt>
                <c:pt idx="390">
                  <c:v>6.42E-9</c:v>
                </c:pt>
                <c:pt idx="391">
                  <c:v>6.46E-9</c:v>
                </c:pt>
                <c:pt idx="392">
                  <c:v>6.42E-9</c:v>
                </c:pt>
                <c:pt idx="393">
                  <c:v>6.42E-9</c:v>
                </c:pt>
                <c:pt idx="394">
                  <c:v>6.46E-9</c:v>
                </c:pt>
                <c:pt idx="395">
                  <c:v>6.31E-9</c:v>
                </c:pt>
                <c:pt idx="396">
                  <c:v>6.29E-9</c:v>
                </c:pt>
                <c:pt idx="397">
                  <c:v>6.29E-9</c:v>
                </c:pt>
                <c:pt idx="398">
                  <c:v>6.29E-9</c:v>
                </c:pt>
                <c:pt idx="399">
                  <c:v>6.33E-9</c:v>
                </c:pt>
                <c:pt idx="400">
                  <c:v>6.29E-9</c:v>
                </c:pt>
                <c:pt idx="401">
                  <c:v>6.29E-9</c:v>
                </c:pt>
                <c:pt idx="402">
                  <c:v>6.23E-9</c:v>
                </c:pt>
                <c:pt idx="403">
                  <c:v>6.31E-9</c:v>
                </c:pt>
                <c:pt idx="404">
                  <c:v>6.27E-9</c:v>
                </c:pt>
                <c:pt idx="405">
                  <c:v>6.23E-9</c:v>
                </c:pt>
                <c:pt idx="406">
                  <c:v>6.25E-9</c:v>
                </c:pt>
                <c:pt idx="407">
                  <c:v>6.27E-9</c:v>
                </c:pt>
                <c:pt idx="408">
                  <c:v>6.23E-9</c:v>
                </c:pt>
                <c:pt idx="409">
                  <c:v>6.29E-9</c:v>
                </c:pt>
                <c:pt idx="410">
                  <c:v>6.29E-9</c:v>
                </c:pt>
                <c:pt idx="411">
                  <c:v>6.16E-9</c:v>
                </c:pt>
                <c:pt idx="412">
                  <c:v>6.25E-9</c:v>
                </c:pt>
                <c:pt idx="413">
                  <c:v>6.19E-9</c:v>
                </c:pt>
                <c:pt idx="414">
                  <c:v>6.27E-9</c:v>
                </c:pt>
                <c:pt idx="415">
                  <c:v>6.21E-9</c:v>
                </c:pt>
                <c:pt idx="416">
                  <c:v>6.23E-9</c:v>
                </c:pt>
                <c:pt idx="417">
                  <c:v>6.23E-9</c:v>
                </c:pt>
                <c:pt idx="418">
                  <c:v>6.19E-9</c:v>
                </c:pt>
                <c:pt idx="419">
                  <c:v>6.16E-9</c:v>
                </c:pt>
                <c:pt idx="420">
                  <c:v>6.25E-9</c:v>
                </c:pt>
                <c:pt idx="421">
                  <c:v>6.12E-9</c:v>
                </c:pt>
                <c:pt idx="422">
                  <c:v>6.21E-9</c:v>
                </c:pt>
                <c:pt idx="423">
                  <c:v>6.12E-9</c:v>
                </c:pt>
                <c:pt idx="424">
                  <c:v>6.16E-9</c:v>
                </c:pt>
                <c:pt idx="425">
                  <c:v>6.08E-9</c:v>
                </c:pt>
                <c:pt idx="426">
                  <c:v>6.08E-9</c:v>
                </c:pt>
                <c:pt idx="427">
                  <c:v>6.14E-9</c:v>
                </c:pt>
                <c:pt idx="428">
                  <c:v>6.08E-9</c:v>
                </c:pt>
                <c:pt idx="429">
                  <c:v>6.08E-9</c:v>
                </c:pt>
                <c:pt idx="430">
                  <c:v>6.08E-9</c:v>
                </c:pt>
                <c:pt idx="431">
                  <c:v>6.06E-9</c:v>
                </c:pt>
                <c:pt idx="432">
                  <c:v>6.04E-9</c:v>
                </c:pt>
                <c:pt idx="433">
                  <c:v>6.06E-9</c:v>
                </c:pt>
                <c:pt idx="434">
                  <c:v>6.1E-9</c:v>
                </c:pt>
                <c:pt idx="435">
                  <c:v>6.1E-9</c:v>
                </c:pt>
                <c:pt idx="436">
                  <c:v>6.04E-9</c:v>
                </c:pt>
                <c:pt idx="437">
                  <c:v>6.04E-9</c:v>
                </c:pt>
                <c:pt idx="438">
                  <c:v>6.02E-9</c:v>
                </c:pt>
                <c:pt idx="439">
                  <c:v>6.02E-9</c:v>
                </c:pt>
                <c:pt idx="440">
                  <c:v>6.02E-9</c:v>
                </c:pt>
                <c:pt idx="441">
                  <c:v>5.97E-9</c:v>
                </c:pt>
                <c:pt idx="442">
                  <c:v>5.97E-9</c:v>
                </c:pt>
                <c:pt idx="443">
                  <c:v>6.0E-9</c:v>
                </c:pt>
                <c:pt idx="444">
                  <c:v>5.93E-9</c:v>
                </c:pt>
                <c:pt idx="445">
                  <c:v>5.97E-9</c:v>
                </c:pt>
                <c:pt idx="446">
                  <c:v>5.95E-9</c:v>
                </c:pt>
                <c:pt idx="447">
                  <c:v>5.91E-9</c:v>
                </c:pt>
                <c:pt idx="448">
                  <c:v>5.97E-9</c:v>
                </c:pt>
                <c:pt idx="449">
                  <c:v>5.93E-9</c:v>
                </c:pt>
                <c:pt idx="450">
                  <c:v>5.93E-9</c:v>
                </c:pt>
                <c:pt idx="451">
                  <c:v>5.91E-9</c:v>
                </c:pt>
                <c:pt idx="452">
                  <c:v>5.91E-9</c:v>
                </c:pt>
                <c:pt idx="453">
                  <c:v>5.93E-9</c:v>
                </c:pt>
                <c:pt idx="454">
                  <c:v>5.91E-9</c:v>
                </c:pt>
                <c:pt idx="455">
                  <c:v>5.93E-9</c:v>
                </c:pt>
                <c:pt idx="456">
                  <c:v>5.87E-9</c:v>
                </c:pt>
                <c:pt idx="457">
                  <c:v>5.85E-9</c:v>
                </c:pt>
                <c:pt idx="458">
                  <c:v>5.85E-9</c:v>
                </c:pt>
                <c:pt idx="459">
                  <c:v>5.87E-9</c:v>
                </c:pt>
                <c:pt idx="460">
                  <c:v>5.83E-9</c:v>
                </c:pt>
                <c:pt idx="461">
                  <c:v>5.85E-9</c:v>
                </c:pt>
                <c:pt idx="462">
                  <c:v>5.83E-9</c:v>
                </c:pt>
                <c:pt idx="463">
                  <c:v>5.83E-9</c:v>
                </c:pt>
                <c:pt idx="464">
                  <c:v>5.83E-9</c:v>
                </c:pt>
                <c:pt idx="465">
                  <c:v>5.8E-9</c:v>
                </c:pt>
                <c:pt idx="466">
                  <c:v>5.8E-9</c:v>
                </c:pt>
                <c:pt idx="467">
                  <c:v>5.78E-9</c:v>
                </c:pt>
                <c:pt idx="468">
                  <c:v>5.78E-9</c:v>
                </c:pt>
                <c:pt idx="469">
                  <c:v>5.8E-9</c:v>
                </c:pt>
                <c:pt idx="470">
                  <c:v>5.72E-9</c:v>
                </c:pt>
                <c:pt idx="471">
                  <c:v>5.8E-9</c:v>
                </c:pt>
                <c:pt idx="472">
                  <c:v>5.74E-9</c:v>
                </c:pt>
                <c:pt idx="473">
                  <c:v>5.74E-9</c:v>
                </c:pt>
                <c:pt idx="474">
                  <c:v>5.72E-9</c:v>
                </c:pt>
                <c:pt idx="475">
                  <c:v>5.78E-9</c:v>
                </c:pt>
                <c:pt idx="476">
                  <c:v>5.7E-9</c:v>
                </c:pt>
                <c:pt idx="477">
                  <c:v>5.72E-9</c:v>
                </c:pt>
                <c:pt idx="478">
                  <c:v>5.68E-9</c:v>
                </c:pt>
                <c:pt idx="479">
                  <c:v>5.68E-9</c:v>
                </c:pt>
                <c:pt idx="480">
                  <c:v>5.74E-9</c:v>
                </c:pt>
                <c:pt idx="481">
                  <c:v>5.68E-9</c:v>
                </c:pt>
                <c:pt idx="482">
                  <c:v>5.72E-9</c:v>
                </c:pt>
                <c:pt idx="483">
                  <c:v>5.64E-9</c:v>
                </c:pt>
                <c:pt idx="484">
                  <c:v>5.72E-9</c:v>
                </c:pt>
                <c:pt idx="485">
                  <c:v>5.68E-9</c:v>
                </c:pt>
                <c:pt idx="486">
                  <c:v>5.68E-9</c:v>
                </c:pt>
                <c:pt idx="487">
                  <c:v>5.64E-9</c:v>
                </c:pt>
                <c:pt idx="488">
                  <c:v>5.68E-9</c:v>
                </c:pt>
                <c:pt idx="489">
                  <c:v>5.64E-9</c:v>
                </c:pt>
                <c:pt idx="490">
                  <c:v>5.7E-9</c:v>
                </c:pt>
                <c:pt idx="491">
                  <c:v>5.61E-9</c:v>
                </c:pt>
                <c:pt idx="492">
                  <c:v>5.61E-9</c:v>
                </c:pt>
                <c:pt idx="493">
                  <c:v>5.59E-9</c:v>
                </c:pt>
                <c:pt idx="494">
                  <c:v>5.61E-9</c:v>
                </c:pt>
                <c:pt idx="495">
                  <c:v>5.59E-9</c:v>
                </c:pt>
                <c:pt idx="496">
                  <c:v>5.68E-9</c:v>
                </c:pt>
                <c:pt idx="497">
                  <c:v>5.57E-9</c:v>
                </c:pt>
                <c:pt idx="498">
                  <c:v>5.66E-9</c:v>
                </c:pt>
                <c:pt idx="499">
                  <c:v>5.59E-9</c:v>
                </c:pt>
                <c:pt idx="500">
                  <c:v>5.57E-9</c:v>
                </c:pt>
                <c:pt idx="501">
                  <c:v>5.57E-9</c:v>
                </c:pt>
                <c:pt idx="502">
                  <c:v>5.61E-9</c:v>
                </c:pt>
                <c:pt idx="503">
                  <c:v>5.61E-9</c:v>
                </c:pt>
                <c:pt idx="504">
                  <c:v>5.51E-9</c:v>
                </c:pt>
                <c:pt idx="505">
                  <c:v>5.51E-9</c:v>
                </c:pt>
                <c:pt idx="506">
                  <c:v>5.55E-9</c:v>
                </c:pt>
                <c:pt idx="507">
                  <c:v>5.51E-9</c:v>
                </c:pt>
                <c:pt idx="508">
                  <c:v>5.53E-9</c:v>
                </c:pt>
                <c:pt idx="509">
                  <c:v>5.55E-9</c:v>
                </c:pt>
                <c:pt idx="510">
                  <c:v>5.47E-9</c:v>
                </c:pt>
                <c:pt idx="511">
                  <c:v>5.55E-9</c:v>
                </c:pt>
                <c:pt idx="512">
                  <c:v>5.47E-9</c:v>
                </c:pt>
                <c:pt idx="513">
                  <c:v>5.47E-9</c:v>
                </c:pt>
                <c:pt idx="514">
                  <c:v>5.45E-9</c:v>
                </c:pt>
                <c:pt idx="515">
                  <c:v>5.53E-9</c:v>
                </c:pt>
                <c:pt idx="516">
                  <c:v>5.53E-9</c:v>
                </c:pt>
                <c:pt idx="517">
                  <c:v>5.47E-9</c:v>
                </c:pt>
                <c:pt idx="518">
                  <c:v>5.42E-9</c:v>
                </c:pt>
                <c:pt idx="519">
                  <c:v>5.47E-9</c:v>
                </c:pt>
                <c:pt idx="520">
                  <c:v>5.47E-9</c:v>
                </c:pt>
                <c:pt idx="521">
                  <c:v>5.42E-9</c:v>
                </c:pt>
                <c:pt idx="522">
                  <c:v>5.42E-9</c:v>
                </c:pt>
                <c:pt idx="523">
                  <c:v>5.47E-9</c:v>
                </c:pt>
                <c:pt idx="524">
                  <c:v>5.45E-9</c:v>
                </c:pt>
                <c:pt idx="525">
                  <c:v>5.47E-9</c:v>
                </c:pt>
                <c:pt idx="526">
                  <c:v>5.42E-9</c:v>
                </c:pt>
                <c:pt idx="527">
                  <c:v>5.38E-9</c:v>
                </c:pt>
                <c:pt idx="528">
                  <c:v>5.42E-9</c:v>
                </c:pt>
                <c:pt idx="529">
                  <c:v>5.36E-9</c:v>
                </c:pt>
                <c:pt idx="530">
                  <c:v>5.38E-9</c:v>
                </c:pt>
                <c:pt idx="531">
                  <c:v>5.38E-9</c:v>
                </c:pt>
                <c:pt idx="532">
                  <c:v>5.4E-9</c:v>
                </c:pt>
                <c:pt idx="533">
                  <c:v>5.38E-9</c:v>
                </c:pt>
                <c:pt idx="534">
                  <c:v>5.32E-9</c:v>
                </c:pt>
                <c:pt idx="535">
                  <c:v>5.32E-9</c:v>
                </c:pt>
                <c:pt idx="536">
                  <c:v>5.36E-9</c:v>
                </c:pt>
                <c:pt idx="537">
                  <c:v>5.34E-9</c:v>
                </c:pt>
                <c:pt idx="538">
                  <c:v>5.36E-9</c:v>
                </c:pt>
                <c:pt idx="539">
                  <c:v>5.32E-9</c:v>
                </c:pt>
                <c:pt idx="540">
                  <c:v>5.28E-9</c:v>
                </c:pt>
                <c:pt idx="541">
                  <c:v>5.3E-9</c:v>
                </c:pt>
                <c:pt idx="542">
                  <c:v>5.28E-9</c:v>
                </c:pt>
                <c:pt idx="543">
                  <c:v>5.32E-9</c:v>
                </c:pt>
                <c:pt idx="544">
                  <c:v>5.28E-9</c:v>
                </c:pt>
                <c:pt idx="545">
                  <c:v>5.3E-9</c:v>
                </c:pt>
                <c:pt idx="546">
                  <c:v>5.28E-9</c:v>
                </c:pt>
                <c:pt idx="547">
                  <c:v>5.25E-9</c:v>
                </c:pt>
                <c:pt idx="548">
                  <c:v>5.28E-9</c:v>
                </c:pt>
                <c:pt idx="549">
                  <c:v>5.21E-9</c:v>
                </c:pt>
                <c:pt idx="550">
                  <c:v>5.25E-9</c:v>
                </c:pt>
                <c:pt idx="551">
                  <c:v>5.23E-9</c:v>
                </c:pt>
                <c:pt idx="552">
                  <c:v>5.28E-9</c:v>
                </c:pt>
                <c:pt idx="553">
                  <c:v>5.28E-9</c:v>
                </c:pt>
                <c:pt idx="554">
                  <c:v>5.19E-9</c:v>
                </c:pt>
                <c:pt idx="555">
                  <c:v>5.19E-9</c:v>
                </c:pt>
              </c:numCache>
            </c:numRef>
          </c:yVal>
        </c:ser>
        <c:axId val="623626696"/>
        <c:axId val="609595944"/>
      </c:scatterChart>
      <c:valAx>
        <c:axId val="623626696"/>
        <c:scaling>
          <c:logBase val="10.0"/>
          <c:orientation val="minMax"/>
          <c:min val="0.01"/>
        </c:scaling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pumpimg time [hours]</a:t>
                </a:r>
              </a:p>
            </c:rich>
          </c:tx>
          <c:layout>
            <c:manualLayout>
              <c:xMode val="edge"/>
              <c:yMode val="edge"/>
              <c:x val="0.381031656757191"/>
              <c:y val="0.959406353913256"/>
            </c:manualLayout>
          </c:layout>
          <c:spPr>
            <a:noFill/>
            <a:ln w="25400">
              <a:noFill/>
            </a:ln>
          </c:spPr>
        </c:title>
        <c:numFmt formatCode="0.E+0" sourceLinked="0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ja-JP"/>
          </a:p>
        </c:txPr>
        <c:crossAx val="609595944"/>
        <c:crossesAt val="1.0E-9"/>
        <c:crossBetween val="midCat"/>
      </c:valAx>
      <c:valAx>
        <c:axId val="609595944"/>
        <c:scaling>
          <c:logBase val="10.0"/>
          <c:orientation val="minMax"/>
          <c:max val="0.001"/>
          <c:min val="1.0E-9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outgassing rate [pa m3 s-1 m-2]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E+0" sourceLinked="0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100">
                <a:latin typeface="Arial"/>
                <a:ea typeface="+mj-ea"/>
                <a:cs typeface="Arial"/>
              </a:defRPr>
            </a:pPr>
            <a:endParaRPr lang="ja-JP"/>
          </a:p>
        </c:txPr>
        <c:crossAx val="623626696"/>
        <c:crossesAt val="0.0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67205170782224"/>
          <c:y val="0.0180623011703062"/>
          <c:w val="0.617978109879122"/>
          <c:h val="0.12293555398811"/>
        </c:manualLayout>
      </c:layout>
      <c:spPr>
        <a:ln w="6350" cap="flat" cmpd="sng" algn="ctr">
          <a:solidFill>
            <a:sysClr val="windowText" lastClr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100">
              <a:latin typeface="Arial"/>
              <a:cs typeface="Arial"/>
            </a:defRPr>
          </a:pPr>
          <a:endParaRPr lang="ja-JP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Arial"/>
          <a:cs typeface="Arial"/>
        </a:defRPr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7962-EE72-D84D-BAC0-1FBBDC6A4BB8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0CD-3E62-5A4A-BDE6-21EC0468E7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B911-E2E2-DA43-B14E-D55F88DF407D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11B1-02A2-494B-9DFB-6A244BB9883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11B1-02A2-494B-9DFB-6A244BB9883B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FF3-003A-2344-A0B4-6901D6B0CD00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F725-4796-B641-8780-B138C3BA400E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7140-3E71-A941-BEDD-52FB467B40DD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8E5F-9CAF-1E43-A71B-59B0EFEA2D49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59DA-E020-D84E-B72E-7F4736CD77A1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35C-812E-544A-99D3-C172583D2122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B3F2-4BFA-924F-AB73-66656E4144F8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7C60-36B8-764E-B611-2F65DF43CA07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3C40-CBC3-F041-9E01-88C35FFFC804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8D3-5C53-E345-B6B6-0089EF8A2CA7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96D2-B2CD-744C-AAD4-C187722DDBA5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A3F7-81FB-5840-81AE-DBD86A08663D}" type="datetime1">
              <a:rPr lang="ja-JP" altLang="en-US" smtClean="0"/>
              <a:pPr/>
              <a:t>12.4.16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jpeg"/><Relationship Id="rId4" Type="http://schemas.openxmlformats.org/officeDocument/2006/relationships/image" Target="../media/image12.pd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5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5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28600" y="914400"/>
            <a:ext cx="8610600" cy="2062103"/>
          </a:xfrm>
          <a:prstGeom prst="rect">
            <a:avLst/>
          </a:pr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Items</a:t>
            </a:r>
            <a:endParaRPr lang="en-US" altLang="ja-JP" sz="8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two beam tubes</a:t>
            </a:r>
            <a:r>
              <a:rPr lang="en-US" dirty="0" smtClean="0">
                <a:latin typeface="Arial"/>
                <a:cs typeface="Arial"/>
              </a:rPr>
              <a:t> of 3-km long and 800 mm in diameter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optical baffles </a:t>
            </a:r>
            <a:r>
              <a:rPr lang="en-US" dirty="0" smtClean="0">
                <a:latin typeface="Arial"/>
                <a:cs typeface="Arial"/>
              </a:rPr>
              <a:t>distributed at every 12 meter in the beam tubes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beam monitor target </a:t>
            </a:r>
            <a:r>
              <a:rPr lang="en-US" dirty="0" smtClean="0">
                <a:latin typeface="Arial"/>
                <a:cs typeface="Arial"/>
              </a:rPr>
              <a:t>inserted in the beam tubes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chambers</a:t>
            </a:r>
            <a:r>
              <a:rPr lang="en-US" dirty="0" smtClean="0">
                <a:latin typeface="Arial"/>
                <a:cs typeface="Arial"/>
              </a:rPr>
              <a:t> for the mirrors with suspension and vibration-isolation devices </a:t>
            </a:r>
            <a:endParaRPr lang="en-US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vacuum </a:t>
            </a:r>
            <a:r>
              <a:rPr lang="en-US" b="1" i="1" dirty="0" smtClean="0">
                <a:latin typeface="Times"/>
                <a:cs typeface="Times"/>
              </a:rPr>
              <a:t>pumping system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b="1" i="1" dirty="0" smtClean="0">
                <a:latin typeface="Times"/>
                <a:cs typeface="Times"/>
              </a:rPr>
              <a:t>overall layout 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28600" y="3048000"/>
            <a:ext cx="8610600" cy="1508105"/>
          </a:xfrm>
          <a:prstGeom prst="rect">
            <a:avLst/>
          </a:pr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Interface</a:t>
            </a:r>
            <a:endParaRPr lang="en-US" altLang="ja-JP" sz="8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all of the subsystem groups; entire systems is in an un-separated vacuum.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choice of materials for components used in cryostat, optical devices,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vibration-isolation devices, . . .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interferometer layout and operation sequence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28600" y="4648200"/>
            <a:ext cx="8610600" cy="1785104"/>
          </a:xfrm>
          <a:prstGeom prst="rect">
            <a:avLst/>
          </a:pr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cf. </a:t>
            </a:r>
            <a:r>
              <a:rPr lang="en-US" altLang="ja-JP" sz="2000" i="1" dirty="0" smtClean="0">
                <a:solidFill>
                  <a:schemeClr val="accent3">
                    <a:lumMod val="75000"/>
                  </a:schemeClr>
                </a:solidFill>
                <a:latin typeface="Times"/>
                <a:cs typeface="Times"/>
              </a:rPr>
              <a:t>vacuum system philosophy in accelerator</a:t>
            </a:r>
            <a:endParaRPr lang="ja-JP" altLang="en-US" sz="2000" i="1" dirty="0" smtClean="0">
              <a:solidFill>
                <a:schemeClr val="accent3">
                  <a:lumMod val="75000"/>
                </a:schemeClr>
              </a:solidFill>
              <a:latin typeface="Times"/>
              <a:cs typeface="Times"/>
            </a:endParaRPr>
          </a:p>
          <a:p>
            <a:pPr lvl="1"/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beam dynamics and vacuum system have to be designed simultaneously.</a:t>
            </a:r>
          </a:p>
          <a:p>
            <a:pPr lvl="1"/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choice of materials having low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outgassing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is most important.</a:t>
            </a:r>
          </a:p>
          <a:p>
            <a:pPr lvl="1"/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mechanical and electric design of every component has to be simple.</a:t>
            </a:r>
          </a:p>
          <a:p>
            <a:pPr lvl="1"/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materials properties have to be examined and measured before choosing.</a:t>
            </a:r>
          </a:p>
          <a:p>
            <a:pPr lvl="1"/>
            <a:r>
              <a:rPr lang="en-US" altLang="ja-JP" i="1" dirty="0" smtClean="0">
                <a:solidFill>
                  <a:schemeClr val="accent3">
                    <a:lumMod val="75000"/>
                  </a:schemeClr>
                </a:solidFill>
                <a:latin typeface="Times"/>
                <a:cs typeface="Times"/>
              </a:rPr>
              <a:t>(KEK Internal 07-17)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600" y="457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1. Overview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28600" y="914403"/>
            <a:ext cx="7010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Manufacturing process of a beam tube (12-m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</a:t>
            </a:r>
            <a:endParaRPr lang="ja-JP" altLang="en-US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10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grpSp>
        <p:nvGrpSpPr>
          <p:cNvPr id="2" name="図形グループ 20"/>
          <p:cNvGrpSpPr/>
          <p:nvPr/>
        </p:nvGrpSpPr>
        <p:grpSpPr>
          <a:xfrm>
            <a:off x="228600" y="1337846"/>
            <a:ext cx="4978400" cy="2014954"/>
            <a:chOff x="228600" y="1490246"/>
            <a:chExt cx="4978400" cy="2014954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09600" y="1892300"/>
              <a:ext cx="4597400" cy="1612900"/>
            </a:xfrm>
            <a:prstGeom prst="rect">
              <a:avLst/>
            </a:prstGeom>
          </p:spPr>
        </p:pic>
        <p:sp>
          <p:nvSpPr>
            <p:cNvPr id="27" name="正方形/長方形 26"/>
            <p:cNvSpPr/>
            <p:nvPr/>
          </p:nvSpPr>
          <p:spPr>
            <a:xfrm>
              <a:off x="228600" y="1490246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bellows</a:t>
              </a:r>
              <a:endParaRPr lang="ja-JP" altLang="en-US" dirty="0">
                <a:solidFill>
                  <a:srgbClr val="660066"/>
                </a:solidFill>
              </a:endParaRPr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5858911" y="1800761"/>
            <a:ext cx="3116959" cy="10772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bellows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SS316L; </a:t>
            </a:r>
            <a:r>
              <a:rPr lang="en-US" altLang="ja-JP" sz="1600" dirty="0" err="1" smtClean="0">
                <a:solidFill>
                  <a:prstClr val="black"/>
                </a:solidFill>
                <a:latin typeface="Arial"/>
                <a:cs typeface="Arial"/>
              </a:rPr>
              <a:t>hydroformed</a:t>
            </a:r>
            <a:endParaRPr lang="en-US" altLang="ja-JP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stiffness; 100 N/mm or less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finish: chemical polishing</a:t>
            </a:r>
            <a:endParaRPr lang="ja-JP" altLang="en-US" sz="1600" dirty="0"/>
          </a:p>
        </p:txBody>
      </p:sp>
      <p:pic>
        <p:nvPicPr>
          <p:cNvPr id="14" name="図 13" descr="DCF00219.JP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421" y="3340366"/>
            <a:ext cx="4588579" cy="344143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648200" y="6248400"/>
            <a:ext cx="25800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Nippon </a:t>
            </a:r>
            <a:r>
              <a:rPr kumimoji="1" lang="en-US" altLang="ja-JP" sz="1200" dirty="0" err="1" smtClean="0">
                <a:latin typeface="Arial"/>
                <a:cs typeface="Arial"/>
              </a:rPr>
              <a:t>Shinshukukan</a:t>
            </a:r>
            <a:r>
              <a:rPr kumimoji="1" lang="en-US" altLang="ja-JP" sz="1200" dirty="0" smtClean="0">
                <a:latin typeface="Arial"/>
                <a:cs typeface="Arial"/>
              </a:rPr>
              <a:t> Co., </a:t>
            </a:r>
            <a:r>
              <a:rPr kumimoji="1" lang="en-US" altLang="ja-JP" sz="1200" dirty="0" err="1" smtClean="0">
                <a:latin typeface="Arial"/>
                <a:cs typeface="Arial"/>
              </a:rPr>
              <a:t>Hosono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DCF00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424019"/>
            <a:ext cx="3352557" cy="2514418"/>
          </a:xfrm>
          <a:prstGeom prst="rect">
            <a:avLst/>
          </a:prstGeom>
        </p:spPr>
      </p:pic>
      <p:pic>
        <p:nvPicPr>
          <p:cNvPr id="23" name="図 22" descr="DCF003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739" y="4109353"/>
            <a:ext cx="3360061" cy="2520047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28600" y="914403"/>
            <a:ext cx="7010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Manufacturing process of a beam tube (12-m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</a:t>
            </a:r>
            <a:endParaRPr lang="ja-JP" altLang="en-US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11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  <p:grpSp>
        <p:nvGrpSpPr>
          <p:cNvPr id="13" name="図形グループ 10"/>
          <p:cNvGrpSpPr/>
          <p:nvPr/>
        </p:nvGrpSpPr>
        <p:grpSpPr>
          <a:xfrm>
            <a:off x="228600" y="1383268"/>
            <a:ext cx="4953000" cy="1969532"/>
            <a:chOff x="228600" y="1611868"/>
            <a:chExt cx="4953000" cy="1969532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84200" y="1968500"/>
              <a:ext cx="4597400" cy="1612900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228600" y="1611868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weld flanges and bellows</a:t>
              </a:r>
              <a:endParaRPr lang="ja-JP" altLang="en-US" dirty="0">
                <a:solidFill>
                  <a:srgbClr val="660066"/>
                </a:solidFill>
              </a:endParaRPr>
            </a:p>
          </p:txBody>
        </p:sp>
      </p:grpSp>
      <p:pic>
        <p:nvPicPr>
          <p:cNvPr id="21" name=" 14" descr="DSC0258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352800"/>
            <a:ext cx="4385393" cy="328904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223478" y="6248400"/>
            <a:ext cx="16384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MIRAPRO Co., Noda</a:t>
            </a:r>
            <a:endParaRPr kumimoji="1" lang="ja-JP" alt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28600" y="914403"/>
            <a:ext cx="7010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Manufacturing process of a beam tube (12-m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</a:t>
            </a:r>
            <a:endParaRPr lang="ja-JP" altLang="en-US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  <p:grpSp>
        <p:nvGrpSpPr>
          <p:cNvPr id="14" name="図形グループ 11"/>
          <p:cNvGrpSpPr/>
          <p:nvPr/>
        </p:nvGrpSpPr>
        <p:grpSpPr>
          <a:xfrm>
            <a:off x="228600" y="1384300"/>
            <a:ext cx="6172200" cy="2349500"/>
            <a:chOff x="533400" y="3962400"/>
            <a:chExt cx="6172200" cy="234950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900" y="4267200"/>
              <a:ext cx="6108700" cy="2044700"/>
            </a:xfrm>
            <a:prstGeom prst="rect">
              <a:avLst/>
            </a:prstGeom>
          </p:spPr>
        </p:pic>
        <p:sp>
          <p:nvSpPr>
            <p:cNvPr id="25" name="正方形/長方形 24"/>
            <p:cNvSpPr/>
            <p:nvPr/>
          </p:nvSpPr>
          <p:spPr>
            <a:xfrm>
              <a:off x="533400" y="3962400"/>
              <a:ext cx="3200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electro polishing and rinsing</a:t>
              </a:r>
              <a:endParaRPr lang="ja-JP" altLang="en-US" dirty="0">
                <a:solidFill>
                  <a:srgbClr val="660066"/>
                </a:solidFill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5897922" y="1402140"/>
            <a:ext cx="3169878" cy="156966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electro polishing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current density; 20 A/dm2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removal; 30-40 </a:t>
            </a:r>
            <a:r>
              <a:rPr lang="en-US" altLang="ja-JP" sz="1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</a:p>
          <a:p>
            <a:pPr lvl="1"/>
            <a:r>
              <a:rPr lang="en-US" altLang="ja-JP" sz="1600" dirty="0" err="1" smtClean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 ~ 2.5 </a:t>
            </a:r>
            <a:r>
              <a:rPr lang="en-US" altLang="ja-JP" sz="1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</a:p>
          <a:p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rinsing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pure water; 15 M</a:t>
            </a:r>
            <a:r>
              <a:rPr lang="en-US" altLang="ja-JP" sz="1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W</a:t>
            </a:r>
          </a:p>
        </p:txBody>
      </p:sp>
      <p:grpSp>
        <p:nvGrpSpPr>
          <p:cNvPr id="47" name="図形グループ 46"/>
          <p:cNvGrpSpPr/>
          <p:nvPr/>
        </p:nvGrpSpPr>
        <p:grpSpPr>
          <a:xfrm>
            <a:off x="76200" y="2971800"/>
            <a:ext cx="8915400" cy="3781622"/>
            <a:chOff x="76200" y="2971800"/>
            <a:chExt cx="8915400" cy="3781622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76200" y="4034135"/>
              <a:ext cx="435820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Arial"/>
                  <a:cs typeface="Arial"/>
                </a:rPr>
                <a:t>Electro polishing; </a:t>
              </a:r>
            </a:p>
            <a:p>
              <a:r>
                <a:rPr lang="en-US" altLang="ja-JP" sz="1200" dirty="0" smtClean="0">
                  <a:latin typeface="Arial"/>
                  <a:cs typeface="Arial"/>
                </a:rPr>
                <a:t>San-ai</a:t>
              </a:r>
              <a:r>
                <a:rPr kumimoji="1" lang="en-US" altLang="ja-JP" sz="1200" dirty="0" smtClean="0">
                  <a:latin typeface="Arial"/>
                  <a:cs typeface="Arial"/>
                </a:rPr>
                <a:t> Plant Co., </a:t>
              </a:r>
              <a:r>
                <a:rPr kumimoji="1" lang="en-US" altLang="ja-JP" sz="1200" dirty="0" err="1" smtClean="0">
                  <a:latin typeface="Arial"/>
                  <a:cs typeface="Arial"/>
                </a:rPr>
                <a:t>Kisarazu</a:t>
              </a:r>
              <a:r>
                <a:rPr lang="en-US" altLang="ja-JP" sz="1200" dirty="0" smtClean="0">
                  <a:latin typeface="Arial"/>
                  <a:cs typeface="Arial"/>
                </a:rPr>
                <a:t> / </a:t>
              </a:r>
              <a:r>
                <a:rPr lang="en-US" altLang="ja-JP" sz="1200" dirty="0" err="1" smtClean="0">
                  <a:latin typeface="Arial"/>
                  <a:cs typeface="Arial"/>
                </a:rPr>
                <a:t>Marui　Galvanizing</a:t>
              </a:r>
              <a:r>
                <a:rPr lang="en-US" altLang="ja-JP" sz="1200" dirty="0" smtClean="0">
                  <a:latin typeface="Arial"/>
                  <a:cs typeface="Arial"/>
                </a:rPr>
                <a:t> Co., Kashiwa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grpSp>
          <p:nvGrpSpPr>
            <p:cNvPr id="32" name="図形グループ 31"/>
            <p:cNvGrpSpPr/>
            <p:nvPr/>
          </p:nvGrpSpPr>
          <p:grpSpPr>
            <a:xfrm>
              <a:off x="76200" y="2971800"/>
              <a:ext cx="8915400" cy="3781622"/>
              <a:chOff x="76200" y="2654645"/>
              <a:chExt cx="8915400" cy="3781622"/>
            </a:xfrm>
          </p:grpSpPr>
          <p:grpSp>
            <p:nvGrpSpPr>
              <p:cNvPr id="33" name="図形グループ 26"/>
              <p:cNvGrpSpPr/>
              <p:nvPr/>
            </p:nvGrpSpPr>
            <p:grpSpPr>
              <a:xfrm>
                <a:off x="4343399" y="2654645"/>
                <a:ext cx="3200401" cy="1628825"/>
                <a:chOff x="4274887" y="2822532"/>
                <a:chExt cx="3200401" cy="1628825"/>
              </a:xfrm>
            </p:grpSpPr>
            <p:pic>
              <p:nvPicPr>
                <p:cNvPr id="45" name="Picture 2" descr="25-1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2000"/>
                </a:blip>
                <a:srcRect/>
                <a:stretch>
                  <a:fillRect/>
                </a:stretch>
              </p:blipFill>
              <p:spPr bwMode="auto">
                <a:xfrm>
                  <a:off x="4274887" y="2822532"/>
                  <a:ext cx="2448339" cy="1628825"/>
                </a:xfrm>
                <a:prstGeom prst="rect">
                  <a:avLst/>
                </a:prstGeom>
                <a:noFill/>
              </p:spPr>
            </p:pic>
            <p:sp>
              <p:nvSpPr>
                <p:cNvPr id="46" name="正方形/長方形 45"/>
                <p:cNvSpPr/>
                <p:nvPr/>
              </p:nvSpPr>
              <p:spPr>
                <a:xfrm>
                  <a:off x="6357975" y="3700888"/>
                  <a:ext cx="111731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200" dirty="0" smtClean="0">
                      <a:latin typeface="Arial"/>
                      <a:cs typeface="Arial"/>
                    </a:rPr>
                    <a:t>#150 grinding</a:t>
                  </a:r>
                  <a:endParaRPr lang="ja-JP" altLang="en-US" sz="12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4" name="図形グループ 36"/>
              <p:cNvGrpSpPr/>
              <p:nvPr/>
            </p:nvGrpSpPr>
            <p:grpSpPr>
              <a:xfrm>
                <a:off x="76200" y="4283469"/>
                <a:ext cx="8915400" cy="2152798"/>
                <a:chOff x="76200" y="4283469"/>
                <a:chExt cx="8915400" cy="2152798"/>
              </a:xfrm>
            </p:grpSpPr>
            <p:pic>
              <p:nvPicPr>
                <p:cNvPr id="35" name="Picture 3" descr="1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8000"/>
                </a:blip>
                <a:srcRect/>
                <a:stretch>
                  <a:fillRect/>
                </a:stretch>
              </p:blipFill>
              <p:spPr bwMode="auto">
                <a:xfrm>
                  <a:off x="3048000" y="4483445"/>
                  <a:ext cx="2935350" cy="19528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4" descr="IMG_046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200" y="4483445"/>
                  <a:ext cx="2926051" cy="1950700"/>
                </a:xfrm>
                <a:prstGeom prst="rect">
                  <a:avLst/>
                </a:prstGeom>
                <a:noFill/>
              </p:spPr>
            </p:pic>
            <p:sp>
              <p:nvSpPr>
                <p:cNvPr id="38" name="正方形/長方形 37"/>
                <p:cNvSpPr/>
                <p:nvPr/>
              </p:nvSpPr>
              <p:spPr>
                <a:xfrm>
                  <a:off x="1570823" y="4689902"/>
                  <a:ext cx="135941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dirty="0" smtClean="0">
                      <a:latin typeface="Arial"/>
                      <a:cs typeface="Arial"/>
                    </a:rPr>
                    <a:t>（</a:t>
                  </a:r>
                  <a:r>
                    <a:rPr lang="en-US" altLang="ja-JP" sz="1200" dirty="0" smtClean="0">
                      <a:latin typeface="Arial"/>
                      <a:cs typeface="Arial"/>
                    </a:rPr>
                    <a:t>15 </a:t>
                  </a:r>
                  <a:r>
                    <a:rPr lang="en-US" altLang="ja-JP" sz="1200" dirty="0" err="1" smtClean="0">
                      <a:latin typeface="Arial"/>
                      <a:cs typeface="Arial"/>
                    </a:rPr>
                    <a:t>μm</a:t>
                  </a:r>
                  <a:r>
                    <a:rPr lang="en-US" altLang="ja-JP" sz="1200" dirty="0" smtClean="0">
                      <a:latin typeface="Arial"/>
                      <a:cs typeface="Arial"/>
                    </a:rPr>
                    <a:t> removal</a:t>
                  </a:r>
                  <a:r>
                    <a:rPr lang="ja-JP" altLang="en-US" sz="1200" dirty="0" smtClean="0">
                      <a:latin typeface="Arial"/>
                      <a:cs typeface="Arial"/>
                    </a:rPr>
                    <a:t>）</a:t>
                  </a:r>
                  <a:endParaRPr lang="ja-JP" alt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>
                  <a:off x="4480076" y="4689902"/>
                  <a:ext cx="135941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dirty="0" smtClean="0">
                      <a:latin typeface="Arial"/>
                      <a:cs typeface="Arial"/>
                    </a:rPr>
                    <a:t>（</a:t>
                  </a:r>
                  <a:r>
                    <a:rPr lang="en-US" altLang="ja-JP" sz="1200" dirty="0" smtClean="0">
                      <a:latin typeface="Arial"/>
                      <a:cs typeface="Arial"/>
                    </a:rPr>
                    <a:t>25 </a:t>
                  </a:r>
                  <a:r>
                    <a:rPr lang="en-US" altLang="ja-JP" sz="1200" dirty="0" err="1" smtClean="0">
                      <a:latin typeface="Arial"/>
                      <a:cs typeface="Arial"/>
                    </a:rPr>
                    <a:t>μm</a:t>
                  </a:r>
                  <a:r>
                    <a:rPr lang="en-US" altLang="ja-JP" sz="1200" dirty="0" smtClean="0">
                      <a:latin typeface="Arial"/>
                      <a:cs typeface="Arial"/>
                    </a:rPr>
                    <a:t> removal</a:t>
                  </a:r>
                  <a:r>
                    <a:rPr lang="ja-JP" altLang="en-US" sz="1200" dirty="0" smtClean="0">
                      <a:latin typeface="Arial"/>
                      <a:cs typeface="Arial"/>
                    </a:rPr>
                    <a:t>）</a:t>
                  </a:r>
                  <a:endParaRPr lang="ja-JP" altLang="en-US" sz="1200" dirty="0">
                    <a:latin typeface="Arial"/>
                    <a:cs typeface="Arial"/>
                  </a:endParaRPr>
                </a:p>
              </p:txBody>
            </p:sp>
            <p:pic>
              <p:nvPicPr>
                <p:cNvPr id="40" name="Picture 5" descr="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056250" y="4483445"/>
                  <a:ext cx="2935350" cy="1952822"/>
                </a:xfrm>
                <a:prstGeom prst="rect">
                  <a:avLst/>
                </a:prstGeom>
                <a:noFill/>
              </p:spPr>
            </p:pic>
            <p:sp>
              <p:nvSpPr>
                <p:cNvPr id="41" name="正方形/長方形 40"/>
                <p:cNvSpPr/>
                <p:nvPr/>
              </p:nvSpPr>
              <p:spPr>
                <a:xfrm>
                  <a:off x="7362023" y="4689902"/>
                  <a:ext cx="128247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200" dirty="0" smtClean="0">
                      <a:latin typeface="Arial"/>
                      <a:cs typeface="Arial"/>
                    </a:rPr>
                    <a:t>35 </a:t>
                  </a:r>
                  <a:r>
                    <a:rPr lang="en-US" altLang="ja-JP" sz="1200" dirty="0" err="1" smtClean="0">
                      <a:latin typeface="Arial"/>
                      <a:cs typeface="Arial"/>
                    </a:rPr>
                    <a:t>μm</a:t>
                  </a:r>
                  <a:r>
                    <a:rPr lang="en-US" altLang="ja-JP" sz="1200" dirty="0" smtClean="0">
                      <a:latin typeface="Arial"/>
                      <a:cs typeface="Arial"/>
                    </a:rPr>
                    <a:t> removal</a:t>
                  </a:r>
                  <a:r>
                    <a:rPr lang="ja-JP" altLang="en-US" sz="1200" dirty="0" smtClean="0">
                      <a:latin typeface="Arial"/>
                      <a:cs typeface="Arial"/>
                    </a:rPr>
                    <a:t>）</a:t>
                  </a:r>
                  <a:endParaRPr lang="ja-JP" altLang="en-US" sz="1200" dirty="0">
                    <a:latin typeface="Arial"/>
                    <a:cs typeface="Arial"/>
                  </a:endParaRPr>
                </a:p>
              </p:txBody>
            </p:sp>
            <p:cxnSp>
              <p:nvCxnSpPr>
                <p:cNvPr id="42" name="直線矢印コネクタ 41"/>
                <p:cNvCxnSpPr>
                  <a:stCxn id="45" idx="2"/>
                  <a:endCxn id="37" idx="0"/>
                </p:cNvCxnSpPr>
                <p:nvPr/>
              </p:nvCxnSpPr>
              <p:spPr>
                <a:xfrm rot="5400000">
                  <a:off x="3453411" y="2369286"/>
                  <a:ext cx="199975" cy="4028343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矢印コネクタ 42"/>
                <p:cNvCxnSpPr>
                  <a:stCxn id="45" idx="2"/>
                  <a:endCxn id="35" idx="0"/>
                </p:cNvCxnSpPr>
                <p:nvPr/>
              </p:nvCxnSpPr>
              <p:spPr>
                <a:xfrm rot="5400000">
                  <a:off x="4941635" y="3857510"/>
                  <a:ext cx="199975" cy="1051894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矢印コネクタ 43"/>
                <p:cNvCxnSpPr>
                  <a:stCxn id="45" idx="2"/>
                  <a:endCxn id="40" idx="0"/>
                </p:cNvCxnSpPr>
                <p:nvPr/>
              </p:nvCxnSpPr>
              <p:spPr>
                <a:xfrm rot="16200000" flipH="1">
                  <a:off x="6445760" y="3405279"/>
                  <a:ext cx="199975" cy="1956356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12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28600" y="914403"/>
            <a:ext cx="7010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Manufacturing process of a beam tube (12-m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</a:t>
            </a:r>
            <a:endParaRPr lang="ja-JP" altLang="en-US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13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28600" y="1411069"/>
            <a:ext cx="5173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lang="en-US" altLang="ja-JP" dirty="0" smtClean="0">
                <a:solidFill>
                  <a:srgbClr val="660066"/>
                </a:solidFill>
                <a:latin typeface="Arial"/>
                <a:cs typeface="Arial"/>
              </a:rPr>
              <a:t> vacuum baking</a:t>
            </a:r>
          </a:p>
          <a:p>
            <a:pPr lvl="1"/>
            <a:r>
              <a:rPr lang="en-US" altLang="ja-JP" dirty="0" smtClean="0">
                <a:solidFill>
                  <a:srgbClr val="660066"/>
                </a:solidFill>
                <a:latin typeface="Arial"/>
                <a:cs typeface="Arial"/>
              </a:rPr>
              <a:t>→ dry air venting (-40°C dew point)</a:t>
            </a:r>
          </a:p>
          <a:p>
            <a:pPr lvl="1"/>
            <a:r>
              <a:rPr lang="en-US" altLang="ja-JP" dirty="0" smtClean="0">
                <a:solidFill>
                  <a:srgbClr val="660066"/>
                </a:solidFill>
                <a:latin typeface="Arial"/>
                <a:cs typeface="Arial"/>
              </a:rPr>
              <a:t>→ seal (EPDM gasket)</a:t>
            </a:r>
            <a:endParaRPr lang="ja-JP" altLang="en-US" dirty="0">
              <a:solidFill>
                <a:srgbClr val="660066"/>
              </a:solidFill>
            </a:endParaRPr>
          </a:p>
        </p:txBody>
      </p:sp>
      <p:pic>
        <p:nvPicPr>
          <p:cNvPr id="30" name="図 29" descr="NEC_15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87" y="1525033"/>
            <a:ext cx="3656825" cy="4875767"/>
          </a:xfrm>
          <a:prstGeom prst="rect">
            <a:avLst/>
          </a:prstGeom>
        </p:spPr>
      </p:pic>
      <p:pic>
        <p:nvPicPr>
          <p:cNvPr id="31" name="図 30" descr="NEC_15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667000"/>
            <a:ext cx="4897967" cy="36734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751772" y="5742801"/>
            <a:ext cx="28870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MIRAPRO </a:t>
            </a:r>
            <a:r>
              <a:rPr kumimoji="1" lang="en-US" altLang="ja-JP" sz="1200" dirty="0" smtClean="0">
                <a:latin typeface="Arial"/>
                <a:cs typeface="Arial"/>
              </a:rPr>
              <a:t>Co. Noda/MESCO, </a:t>
            </a:r>
            <a:r>
              <a:rPr kumimoji="1" lang="en-US" altLang="ja-JP" sz="1200" dirty="0" err="1" smtClean="0">
                <a:latin typeface="Arial"/>
                <a:cs typeface="Arial"/>
              </a:rPr>
              <a:t>Kamioka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235983" y="1507123"/>
            <a:ext cx="2463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furnace</a:t>
            </a:r>
            <a:r>
              <a:rPr lang="ja-JP" altLang="en-US" sz="1600" dirty="0" smtClean="0">
                <a:solidFill>
                  <a:schemeClr val="bg1"/>
                </a:solidFill>
                <a:latin typeface="Arial"/>
                <a:cs typeface="Arial"/>
              </a:rPr>
              <a:t>（</a:t>
            </a:r>
            <a:r>
              <a:rPr lang="en-US" altLang="ja-JP" sz="1600" dirty="0" smtClean="0">
                <a:solidFill>
                  <a:schemeClr val="bg1"/>
                </a:solidFill>
                <a:latin typeface="Arial"/>
                <a:cs typeface="Arial"/>
              </a:rPr>
              <a:t>200℃</a:t>
            </a:r>
            <a:r>
              <a:rPr lang="ja-JP" altLang="en-US" sz="1600" dirty="0" smtClean="0">
                <a:solidFill>
                  <a:schemeClr val="bg1"/>
                </a:solidFill>
                <a:latin typeface="Arial"/>
                <a:cs typeface="Arial"/>
              </a:rPr>
              <a:t>，</a:t>
            </a:r>
            <a:r>
              <a:rPr lang="en-US" altLang="ja-JP" sz="1600" dirty="0" smtClean="0">
                <a:solidFill>
                  <a:schemeClr val="bg1"/>
                </a:solidFill>
                <a:latin typeface="Arial"/>
                <a:cs typeface="Arial"/>
              </a:rPr>
              <a:t>〜3days</a:t>
            </a:r>
            <a:r>
              <a:rPr lang="ja-JP" altLang="en-US" sz="1600" dirty="0" smtClean="0">
                <a:solidFill>
                  <a:schemeClr val="bg1"/>
                </a:solidFill>
                <a:latin typeface="Arial"/>
                <a:cs typeface="Arial"/>
              </a:rPr>
              <a:t>）</a:t>
            </a:r>
            <a:endParaRPr lang="ja-JP" alt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30"/>
          <p:cNvGrpSpPr/>
          <p:nvPr/>
        </p:nvGrpSpPr>
        <p:grpSpPr>
          <a:xfrm>
            <a:off x="4419600" y="995064"/>
            <a:ext cx="4419600" cy="5634335"/>
            <a:chOff x="3200400" y="1179214"/>
            <a:chExt cx="4419600" cy="5634335"/>
          </a:xfrm>
        </p:grpSpPr>
        <p:graphicFrame>
          <p:nvGraphicFramePr>
            <p:cNvPr id="13" name=" 1"/>
            <p:cNvGraphicFramePr>
              <a:graphicFrameLocks/>
            </p:cNvGraphicFramePr>
            <p:nvPr/>
          </p:nvGraphicFramePr>
          <p:xfrm>
            <a:off x="3200400" y="1179214"/>
            <a:ext cx="4419600" cy="56343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4" name="直線矢印コネクタ 13"/>
            <p:cNvCxnSpPr/>
            <p:nvPr/>
          </p:nvCxnSpPr>
          <p:spPr>
            <a:xfrm rot="5400000">
              <a:off x="6316285" y="4589424"/>
              <a:ext cx="627817" cy="1588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14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304800" y="1792472"/>
            <a:ext cx="4114800" cy="4913128"/>
            <a:chOff x="228600" y="1623600"/>
            <a:chExt cx="4027270" cy="4628139"/>
          </a:xfrm>
        </p:grpSpPr>
        <p:pic>
          <p:nvPicPr>
            <p:cNvPr id="17" name="図 16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23600"/>
              <a:ext cx="3810000" cy="4320000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685800" y="6019800"/>
              <a:ext cx="3570070" cy="23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>
                  <a:latin typeface="Arial"/>
                  <a:cs typeface="Arial"/>
                </a:rPr>
                <a:t>1                           10                          100                      1000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28600" y="914403"/>
            <a:ext cx="41910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Measured </a:t>
            </a:r>
            <a:r>
              <a:rPr lang="en-US" altLang="ja-JP" i="1" dirty="0" err="1" smtClean="0">
                <a:latin typeface="Times"/>
                <a:cs typeface="Times"/>
              </a:rPr>
              <a:t>outgassing</a:t>
            </a:r>
            <a:r>
              <a:rPr lang="en-US" altLang="ja-JP" i="1" dirty="0" smtClean="0">
                <a:latin typeface="Times"/>
                <a:cs typeface="Times"/>
              </a:rPr>
              <a:t> rate of a beam tube</a:t>
            </a:r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15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28600" y="914403"/>
            <a:ext cx="38100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Storage beam tube (one year, or more)</a:t>
            </a:r>
            <a:endParaRPr lang="ja-JP" altLang="en-US" dirty="0"/>
          </a:p>
        </p:txBody>
      </p:sp>
      <p:pic>
        <p:nvPicPr>
          <p:cNvPr id="15" name="図 14" descr="DSC00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866" y="990600"/>
            <a:ext cx="3838667" cy="28800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248" y="1828800"/>
            <a:ext cx="46737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1" y="3962400"/>
            <a:ext cx="3505200" cy="26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正方形/長方形 23"/>
          <p:cNvSpPr/>
          <p:nvPr/>
        </p:nvSpPr>
        <p:spPr>
          <a:xfrm>
            <a:off x="914400" y="6172200"/>
            <a:ext cx="422598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A tunnel of </a:t>
            </a:r>
            <a:r>
              <a:rPr lang="en-US" altLang="ja-JP" sz="1400" dirty="0" err="1" smtClean="0">
                <a:latin typeface="Arial"/>
                <a:cs typeface="Arial"/>
              </a:rPr>
              <a:t>Kamioka</a:t>
            </a:r>
            <a:r>
              <a:rPr lang="en-US" altLang="ja-JP" sz="1400" dirty="0" smtClean="0">
                <a:latin typeface="Arial"/>
                <a:cs typeface="Arial"/>
              </a:rPr>
              <a:t> Mining Railway (not in service)</a:t>
            </a:r>
            <a:endParaRPr lang="ja-JP" alt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1796143" y="2590800"/>
            <a:ext cx="6052457" cy="4114800"/>
            <a:chOff x="3015343" y="2514600"/>
            <a:chExt cx="6052457" cy="41148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5343" y="2514600"/>
              <a:ext cx="6052457" cy="4114800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62800" y="5029200"/>
              <a:ext cx="16000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i="1" dirty="0" smtClean="0">
                  <a:latin typeface="Arial"/>
                  <a:cs typeface="Arial"/>
                </a:rPr>
                <a:t>N=(</a:t>
              </a:r>
              <a:r>
                <a:rPr lang="en-US" altLang="ja-JP" i="1" dirty="0" err="1" smtClean="0">
                  <a:latin typeface="Arial"/>
                  <a:cs typeface="Arial"/>
                </a:rPr>
                <a:t>h/d)/(L/R</a:t>
              </a:r>
              <a:r>
                <a:rPr lang="en-US" altLang="ja-JP" i="1" dirty="0" smtClean="0">
                  <a:latin typeface="Arial"/>
                  <a:cs typeface="Arial"/>
                </a:rPr>
                <a:t>)</a:t>
              </a:r>
              <a:endParaRPr lang="ja-JP" altLang="en-US" i="1" dirty="0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228600" y="1295400"/>
            <a:ext cx="8686800" cy="1200329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estimated scattered light noise at </a:t>
            </a:r>
            <a:r>
              <a:rPr lang="en-US" altLang="ja-JP" dirty="0" err="1" smtClean="0">
                <a:latin typeface="Arial"/>
                <a:cs typeface="Arial"/>
              </a:rPr>
              <a:t>Kamioka</a:t>
            </a:r>
            <a:endParaRPr lang="en-US" dirty="0" smtClean="0">
              <a:latin typeface="Arial"/>
              <a:cs typeface="Arial"/>
            </a:endParaRPr>
          </a:p>
          <a:p>
            <a:pPr lvl="1" algn="just"/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>
                <a:latin typeface="Arial"/>
                <a:cs typeface="Arial"/>
              </a:rPr>
              <a:t>x</a:t>
            </a:r>
            <a:r>
              <a:rPr lang="en-US" altLang="ja-JP" dirty="0" smtClean="0">
                <a:latin typeface="Arial"/>
                <a:cs typeface="Arial"/>
              </a:rPr>
              <a:t> = 3×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-21</a:t>
            </a:r>
            <a:r>
              <a:rPr lang="en-US" dirty="0" smtClean="0">
                <a:latin typeface="Arial"/>
                <a:cs typeface="Arial"/>
              </a:rPr>
              <a:t> m/</a:t>
            </a:r>
            <a:r>
              <a:rPr lang="en-US" altLang="ja-JP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Hz@30Hz</a:t>
            </a:r>
            <a:r>
              <a:rPr lang="en-US" altLang="ja-JP" dirty="0" smtClean="0">
                <a:latin typeface="Arial"/>
                <a:cs typeface="Arial"/>
              </a:rPr>
              <a:t> (tube vibration amplitude=</a:t>
            </a:r>
            <a:r>
              <a:rPr lang="en-US" dirty="0" smtClean="0">
                <a:latin typeface="Arial"/>
                <a:cs typeface="Arial"/>
              </a:rPr>
              <a:t>1</a:t>
            </a:r>
            <a:r>
              <a:rPr lang="en-US" altLang="ja-JP" dirty="0" smtClean="0">
                <a:latin typeface="Arial"/>
                <a:cs typeface="Arial"/>
              </a:rPr>
              <a:t>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-11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altLang="ja-JP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Hz assumed )</a:t>
            </a:r>
          </a:p>
          <a:p>
            <a:pPr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For more margin, baffles at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every 12 meters</a:t>
            </a:r>
            <a:r>
              <a:rPr lang="en-US" altLang="ja-JP" i="1" dirty="0" smtClean="0">
                <a:latin typeface="Times"/>
                <a:cs typeface="Times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>. 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>
                <a:latin typeface="Arial"/>
                <a:cs typeface="Arial"/>
              </a:rPr>
              <a:t>x</a:t>
            </a:r>
            <a:r>
              <a:rPr lang="en-US" altLang="ja-JP" dirty="0" smtClean="0">
                <a:latin typeface="Arial"/>
                <a:cs typeface="Arial"/>
              </a:rPr>
              <a:t> = 5×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-22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altLang="ja-JP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Hz</a:t>
            </a:r>
          </a:p>
          <a:p>
            <a:pPr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For randomizing phase of edge-scattered light, baffles with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saw-tooth edge</a:t>
            </a:r>
            <a:r>
              <a:rPr lang="en-US" altLang="ja-JP" i="1" dirty="0" smtClean="0">
                <a:latin typeface="Times"/>
                <a:cs typeface="Times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>.  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791200"/>
            <a:ext cx="1907100" cy="326000"/>
          </a:xfrm>
          <a:prstGeom prst="rect">
            <a:avLst/>
          </a:prstGeom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16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8600" y="914401"/>
            <a:ext cx="60198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Every12-m along the arm, 40-mm in height, 50-degree tilted</a:t>
            </a:r>
            <a:endParaRPr lang="ja-JP" altLang="en-US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600" y="457200"/>
            <a:ext cx="73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(2) Optical baffles in beam tubes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17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28600" y="914401"/>
            <a:ext cx="5633808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Coating of diamond-like-carbon (DLC) film of 1 </a:t>
            </a:r>
            <a:r>
              <a:rPr lang="en-US" altLang="ja-JP" i="1" dirty="0" smtClean="0">
                <a:latin typeface="Symbol" charset="2"/>
                <a:cs typeface="Symbol" charset="2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m thick </a:t>
            </a:r>
            <a:endParaRPr lang="ja-JP" altLang="en-US" i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8600" y="457200"/>
            <a:ext cx="73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(2) Optical baffles in beam tubes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1066800" y="2362200"/>
          <a:ext cx="6781800" cy="67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876"/>
                <a:gridCol w="932524"/>
                <a:gridCol w="1335350"/>
                <a:gridCol w="923949"/>
                <a:gridCol w="1322101"/>
              </a:tblGrid>
              <a:tr h="3655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Black finishing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UB-</a:t>
                      </a:r>
                      <a:r>
                        <a:rPr kumimoji="1" lang="en-US" altLang="ja-JP" sz="1400" b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NiP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Phosblack</a:t>
                      </a:r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-II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DLC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Raydent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9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Absorption </a:t>
                      </a:r>
                      <a:r>
                        <a:rPr kumimoji="1" lang="en-US" altLang="ja-JP" sz="1400" b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coeff</a:t>
                      </a:r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kumimoji="1" lang="ja-JP" altLang="en-US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（</a:t>
                      </a:r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kumimoji="1" lang="ja-JP" altLang="en-US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）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99.89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85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83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6256630" y="2085201"/>
            <a:ext cx="2701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 err="1" smtClean="0">
                <a:latin typeface="Times"/>
                <a:cs typeface="Times"/>
              </a:rPr>
              <a:t>Tomaru</a:t>
            </a:r>
            <a:r>
              <a:rPr kumimoji="1" lang="en-US" altLang="ja-JP" sz="1200" i="1" dirty="0" smtClean="0">
                <a:latin typeface="Times"/>
                <a:cs typeface="Times"/>
              </a:rPr>
              <a:t> et. al, J. Vac. Soc. </a:t>
            </a:r>
            <a:r>
              <a:rPr kumimoji="1" lang="en-US" altLang="ja-JP" sz="1200" i="1" dirty="0" err="1" smtClean="0">
                <a:latin typeface="Times"/>
                <a:cs typeface="Times"/>
              </a:rPr>
              <a:t>Jpn</a:t>
            </a:r>
            <a:r>
              <a:rPr kumimoji="1" lang="en-US" altLang="ja-JP" sz="1200" i="1" dirty="0" smtClean="0">
                <a:latin typeface="Times"/>
                <a:cs typeface="Times"/>
              </a:rPr>
              <a:t>, </a:t>
            </a:r>
            <a:r>
              <a:rPr lang="en-US" altLang="ja-JP" sz="1200" i="1" dirty="0" smtClean="0">
                <a:latin typeface="Times"/>
                <a:cs typeface="Times"/>
              </a:rPr>
              <a:t>48, 2005</a:t>
            </a:r>
            <a:endParaRPr kumimoji="1" lang="ja-JP" altLang="en-US" sz="1200" i="1" dirty="0">
              <a:latin typeface="Times"/>
              <a:cs typeface="Times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228600" y="3276600"/>
            <a:ext cx="8839200" cy="3352800"/>
            <a:chOff x="-609600" y="2743200"/>
            <a:chExt cx="8839200" cy="3352800"/>
          </a:xfrm>
        </p:grpSpPr>
        <p:pic>
          <p:nvPicPr>
            <p:cNvPr id="29" name="図 28" descr="::::::Downloads:reflectivity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09600" y="2743200"/>
              <a:ext cx="6516094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5814286" y="4800600"/>
              <a:ext cx="2415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Times"/>
                  <a:cs typeface="Times"/>
                </a:rPr>
                <a:t>c</a:t>
              </a:r>
              <a:r>
                <a:rPr kumimoji="1" lang="en-US" altLang="ja-JP" sz="1200" dirty="0" smtClean="0">
                  <a:latin typeface="Times"/>
                  <a:cs typeface="Times"/>
                </a:rPr>
                <a:t>ross  = </a:t>
              </a:r>
              <a:r>
                <a:rPr kumimoji="1" lang="en-US" altLang="ja-JP" sz="1200" dirty="0" err="1" smtClean="0">
                  <a:latin typeface="Times"/>
                  <a:cs typeface="Times"/>
                </a:rPr>
                <a:t>p</a:t>
              </a:r>
              <a:r>
                <a:rPr kumimoji="1" lang="en-US" altLang="ja-JP" sz="1200" dirty="0" smtClean="0">
                  <a:latin typeface="Times"/>
                  <a:cs typeface="Times"/>
                </a:rPr>
                <a:t>, open circle = </a:t>
              </a:r>
              <a:r>
                <a:rPr kumimoji="1" lang="en-US" altLang="ja-JP" sz="1200" dirty="0" err="1" smtClean="0">
                  <a:latin typeface="Times"/>
                  <a:cs typeface="Times"/>
                </a:rPr>
                <a:t>s</a:t>
              </a:r>
              <a:r>
                <a:rPr lang="en-US" altLang="ja-JP" sz="1200" dirty="0" smtClean="0">
                  <a:latin typeface="Times"/>
                  <a:cs typeface="Times"/>
                </a:rPr>
                <a:t>: </a:t>
              </a:r>
            </a:p>
            <a:p>
              <a:r>
                <a:rPr kumimoji="1" lang="en-US" altLang="ja-JP" sz="1200" i="1" dirty="0" smtClean="0">
                  <a:latin typeface="Times"/>
                  <a:cs typeface="Times"/>
                </a:rPr>
                <a:t>Takahashi et. al, Vacuum  73, </a:t>
              </a:r>
              <a:r>
                <a:rPr lang="en-US" altLang="ja-JP" sz="1200" i="1" dirty="0" smtClean="0">
                  <a:latin typeface="Times"/>
                  <a:cs typeface="Times"/>
                </a:rPr>
                <a:t>2004</a:t>
              </a:r>
              <a:endParaRPr kumimoji="1" lang="ja-JP" altLang="en-US" sz="1200" i="1" dirty="0">
                <a:latin typeface="Times"/>
                <a:cs typeface="Times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276600" y="2743200"/>
              <a:ext cx="1132755" cy="307777"/>
            </a:xfrm>
            <a:prstGeom prst="rect">
              <a:avLst/>
            </a:prstGeom>
            <a:solidFill>
              <a:srgbClr val="F9FAB4"/>
            </a:solidFill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/>
                  <a:cs typeface="Arial"/>
                </a:rPr>
                <a:t>DLC</a:t>
              </a:r>
              <a:r>
                <a:rPr lang="en-US" altLang="ja-JP" sz="1400" dirty="0" smtClean="0">
                  <a:latin typeface="Arial"/>
                  <a:cs typeface="Arial"/>
                </a:rPr>
                <a:t> coated</a:t>
              </a:r>
              <a:endParaRPr kumimoji="1" lang="ja-JP" altLang="en-US" sz="1400" dirty="0">
                <a:latin typeface="Arial"/>
                <a:cs typeface="Arial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5030" y="2743200"/>
              <a:ext cx="1661370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/>
                  <a:cs typeface="Arial"/>
                </a:rPr>
                <a:t>Mirror polished </a:t>
              </a:r>
              <a:r>
                <a:rPr lang="en-US" altLang="ja-JP" sz="1400" dirty="0" smtClean="0">
                  <a:latin typeface="Arial"/>
                  <a:cs typeface="Arial"/>
                </a:rPr>
                <a:t>SS</a:t>
              </a:r>
              <a:endParaRPr kumimoji="1" lang="ja-JP" altLang="en-US" sz="1400" dirty="0">
                <a:latin typeface="Arial"/>
                <a:cs typeface="Arial"/>
              </a:endParaRPr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566377" y="1283733"/>
            <a:ext cx="3896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b="1" i="1" dirty="0" err="1" smtClean="0">
                <a:solidFill>
                  <a:srgbClr val="660066"/>
                </a:solidFill>
                <a:latin typeface="Times"/>
                <a:cs typeface="Times"/>
              </a:rPr>
              <a:t>outgassing</a:t>
            </a:r>
            <a:r>
              <a:rPr lang="en-US" altLang="ja-JP" b="1" i="1" dirty="0" smtClean="0">
                <a:solidFill>
                  <a:srgbClr val="660066"/>
                </a:solidFill>
                <a:latin typeface="Times"/>
                <a:cs typeface="Times"/>
              </a:rPr>
              <a:t> rate 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= </a:t>
            </a:r>
            <a:r>
              <a:rPr lang="en-US" altLang="ja-JP" sz="1600" dirty="0" smtClean="0">
                <a:latin typeface="Arial"/>
                <a:cs typeface="Arial"/>
              </a:rPr>
              <a:t>4×10</a:t>
            </a:r>
            <a:r>
              <a:rPr lang="en-US" altLang="ja-JP" sz="1600" baseline="30000" dirty="0" smtClean="0">
                <a:latin typeface="Arial"/>
                <a:cs typeface="Arial"/>
              </a:rPr>
              <a:t>-9</a:t>
            </a:r>
            <a:r>
              <a:rPr lang="en-US" altLang="ja-JP" sz="1600" dirty="0" smtClean="0">
                <a:latin typeface="Arial"/>
                <a:cs typeface="Arial"/>
              </a:rPr>
              <a:t> Pa m</a:t>
            </a:r>
            <a:r>
              <a:rPr lang="en-US" altLang="ja-JP" sz="1600" baseline="30000" dirty="0" smtClean="0">
                <a:latin typeface="Arial"/>
                <a:cs typeface="Arial"/>
              </a:rPr>
              <a:t>3</a:t>
            </a:r>
            <a:r>
              <a:rPr lang="en-US" altLang="ja-JP" sz="1600" dirty="0" smtClean="0">
                <a:latin typeface="Arial"/>
                <a:cs typeface="Arial"/>
              </a:rPr>
              <a:t> m</a:t>
            </a:r>
            <a:r>
              <a:rPr lang="en-US" altLang="ja-JP" sz="1600" baseline="30000" dirty="0" smtClean="0">
                <a:latin typeface="Arial"/>
                <a:cs typeface="Arial"/>
              </a:rPr>
              <a:t>-2</a:t>
            </a:r>
            <a:r>
              <a:rPr lang="en-US" altLang="ja-JP" sz="1600" dirty="0" smtClean="0">
                <a:latin typeface="Arial"/>
                <a:cs typeface="Arial"/>
              </a:rPr>
              <a:t> s</a:t>
            </a:r>
            <a:r>
              <a:rPr lang="en-US" altLang="ja-JP" sz="1600" baseline="30000" dirty="0" smtClean="0">
                <a:latin typeface="Arial"/>
                <a:cs typeface="Arial"/>
              </a:rPr>
              <a:t>-1</a:t>
            </a:r>
            <a:r>
              <a:rPr lang="en-US" altLang="ja-JP" sz="1600" dirty="0" smtClean="0">
                <a:latin typeface="Arial"/>
                <a:cs typeface="Arial"/>
              </a:rPr>
              <a:t> </a:t>
            </a:r>
            <a:endParaRPr lang="en-US" altLang="ja-JP" sz="16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algn="just"/>
            <a:r>
              <a:rPr lang="en-US" altLang="ja-JP" b="1" i="1" dirty="0" smtClean="0">
                <a:solidFill>
                  <a:srgbClr val="660066"/>
                </a:solidFill>
                <a:latin typeface="Times"/>
                <a:cs typeface="Times"/>
              </a:rPr>
              <a:t>absorption coefficient 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= </a:t>
            </a:r>
            <a:r>
              <a:rPr lang="en-US" altLang="ja-JP" sz="1600" dirty="0" smtClean="0">
                <a:latin typeface="Arial"/>
                <a:cs typeface="Arial"/>
              </a:rPr>
              <a:t>65% @ 0 deg</a:t>
            </a:r>
          </a:p>
          <a:p>
            <a:pPr algn="just"/>
            <a:r>
              <a:rPr lang="en-US" altLang="ja-JP" b="1" i="1" dirty="0" smtClean="0">
                <a:solidFill>
                  <a:srgbClr val="660066"/>
                </a:solidFill>
                <a:latin typeface="Times"/>
                <a:cs typeface="Times"/>
              </a:rPr>
              <a:t>reflectivity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 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= </a:t>
            </a:r>
            <a:r>
              <a:rPr lang="en-US" altLang="ja-JP" sz="1600" dirty="0" smtClean="0">
                <a:latin typeface="Arial"/>
                <a:cs typeface="Arial"/>
              </a:rPr>
              <a:t>0.1 - 0.2 @ 45-60 </a:t>
            </a:r>
            <a:r>
              <a:rPr lang="en-US" altLang="ja-JP" sz="1600" dirty="0" smtClean="0">
                <a:latin typeface="Arial"/>
                <a:cs typeface="Arial"/>
              </a:rPr>
              <a:t>deg</a:t>
            </a:r>
            <a:endParaRPr lang="en-US" altLang="ja-JP" sz="1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8599" y="1649958"/>
            <a:ext cx="3933825" cy="1323439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sz="1600" dirty="0" smtClean="0">
                <a:latin typeface="Arial"/>
                <a:cs typeface="Arial"/>
              </a:rPr>
              <a:t>Although the aluminum-coated thin PET (polyethylene </a:t>
            </a:r>
            <a:r>
              <a:rPr lang="en-US" sz="1600" dirty="0" err="1" smtClean="0">
                <a:latin typeface="Arial"/>
                <a:cs typeface="Arial"/>
              </a:rPr>
              <a:t>terephtalate</a:t>
            </a:r>
            <a:r>
              <a:rPr lang="en-US" sz="1600" dirty="0" smtClean="0">
                <a:latin typeface="Arial"/>
                <a:cs typeface="Arial"/>
              </a:rPr>
              <a:t>) film is suitable material for thermal shield, the </a:t>
            </a:r>
            <a:r>
              <a:rPr lang="en-US" sz="1600" dirty="0" err="1" smtClean="0">
                <a:latin typeface="Arial"/>
                <a:cs typeface="Arial"/>
              </a:rPr>
              <a:t>outgassing</a:t>
            </a:r>
            <a:r>
              <a:rPr lang="en-US" sz="1600" dirty="0" smtClean="0">
                <a:latin typeface="Arial"/>
                <a:cs typeface="Arial"/>
              </a:rPr>
              <a:t> rate is higher than those of metal surfaces.  </a:t>
            </a: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18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8600" y="914401"/>
            <a:ext cx="5486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 smtClean="0">
                <a:latin typeface="Times"/>
                <a:cs typeface="Times"/>
              </a:rPr>
              <a:t>Outgassing</a:t>
            </a:r>
            <a:r>
              <a:rPr lang="en-US" altLang="ja-JP" i="1" dirty="0" smtClean="0">
                <a:latin typeface="Times"/>
                <a:cs typeface="Times"/>
              </a:rPr>
              <a:t> measurement of Al-coated PET laminations</a:t>
            </a:r>
            <a:endParaRPr lang="ja-JP" altLang="en-US" i="1" dirty="0">
              <a:latin typeface="Times"/>
              <a:cs typeface="Time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600" y="457200"/>
            <a:ext cx="79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(3) PET laminations for thermal shield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4648200" y="1438570"/>
            <a:ext cx="3733800" cy="5267030"/>
            <a:chOff x="2819400" y="1454445"/>
            <a:chExt cx="3733800" cy="5267030"/>
          </a:xfrm>
        </p:grpSpPr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3711575" y="6444476"/>
              <a:ext cx="20034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00"/>
                  </a:solidFill>
                  <a:latin typeface="Arial" pitchFamily="-106" charset="0"/>
                </a:rPr>
                <a:t>CLIO cryostat</a:t>
              </a:r>
              <a:endParaRPr lang="en-US" altLang="ja-JP" sz="1200" dirty="0">
                <a:solidFill>
                  <a:srgbClr val="000000"/>
                </a:solidFill>
                <a:latin typeface="Arial" pitchFamily="-106" charset="0"/>
              </a:endParaRPr>
            </a:p>
          </p:txBody>
        </p:sp>
        <p:pic>
          <p:nvPicPr>
            <p:cNvPr id="20" name="Picture 49" descr="IMGP01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1454445"/>
              <a:ext cx="3733800" cy="499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8599" y="1649958"/>
            <a:ext cx="3933825" cy="4031873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sz="1600" dirty="0" smtClean="0">
                <a:latin typeface="Arial"/>
                <a:cs typeface="Arial"/>
              </a:rPr>
              <a:t>Although the aluminum-coated thin PET (polyethylene </a:t>
            </a:r>
            <a:r>
              <a:rPr lang="en-US" sz="1600" dirty="0" err="1" smtClean="0">
                <a:latin typeface="Arial"/>
                <a:cs typeface="Arial"/>
              </a:rPr>
              <a:t>terephtalate</a:t>
            </a:r>
            <a:r>
              <a:rPr lang="en-US" sz="1600" dirty="0" smtClean="0">
                <a:latin typeface="Arial"/>
                <a:cs typeface="Arial"/>
              </a:rPr>
              <a:t>) film is suitable material for thermal shield, the </a:t>
            </a:r>
            <a:r>
              <a:rPr lang="en-US" sz="1600" dirty="0" err="1" smtClean="0">
                <a:latin typeface="Arial"/>
                <a:cs typeface="Arial"/>
              </a:rPr>
              <a:t>outgassing</a:t>
            </a:r>
            <a:r>
              <a:rPr lang="en-US" sz="1600" dirty="0" smtClean="0">
                <a:latin typeface="Arial"/>
                <a:cs typeface="Arial"/>
              </a:rPr>
              <a:t> rate is higher than those of metal surfaces.  </a:t>
            </a:r>
          </a:p>
          <a:p>
            <a:endParaRPr lang="en-US" sz="1600" dirty="0" smtClean="0">
              <a:latin typeface="Arial"/>
              <a:cs typeface="Arial"/>
            </a:endParaRPr>
          </a:p>
          <a:p>
            <a:r>
              <a:rPr lang="en-US" altLang="ja-JP" sz="1600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sz="1600" dirty="0" err="1" smtClean="0">
                <a:latin typeface="Arial"/>
                <a:cs typeface="Arial"/>
              </a:rPr>
              <a:t>Outgassing</a:t>
            </a:r>
            <a:r>
              <a:rPr lang="en-US" sz="1600" dirty="0" smtClean="0">
                <a:latin typeface="Arial"/>
                <a:cs typeface="Arial"/>
              </a:rPr>
              <a:t> rate of a PET film of 12 micrometer thick is </a:t>
            </a:r>
            <a:r>
              <a:rPr lang="en-US" altLang="ja-JP" sz="1600" dirty="0" smtClean="0">
                <a:latin typeface="Arial"/>
                <a:cs typeface="Arial"/>
              </a:rPr>
              <a:t>m</a:t>
            </a:r>
            <a:r>
              <a:rPr lang="en-US" sz="1600" dirty="0" smtClean="0">
                <a:latin typeface="Arial"/>
                <a:cs typeface="Arial"/>
              </a:rPr>
              <a:t>easured.  </a:t>
            </a:r>
          </a:p>
          <a:p>
            <a:r>
              <a:rPr lang="en-US" sz="1600" dirty="0" smtClean="0">
                <a:latin typeface="Arial"/>
                <a:cs typeface="Arial"/>
              </a:rPr>
              <a:t>The rate decreases to 10</a:t>
            </a:r>
            <a:r>
              <a:rPr lang="en-US" sz="1600" baseline="30000" dirty="0" smtClean="0">
                <a:latin typeface="Arial"/>
                <a:cs typeface="Arial"/>
              </a:rPr>
              <a:t>-6</a:t>
            </a:r>
            <a:r>
              <a:rPr lang="en-US" sz="1600" dirty="0" smtClean="0">
                <a:latin typeface="Arial"/>
                <a:cs typeface="Arial"/>
              </a:rPr>
              <a:t> Pa m</a:t>
            </a:r>
            <a:r>
              <a:rPr lang="en-US" sz="1600" baseline="30000" dirty="0" smtClean="0">
                <a:latin typeface="Arial"/>
                <a:cs typeface="Arial"/>
              </a:rPr>
              <a:t>3</a:t>
            </a:r>
            <a:r>
              <a:rPr lang="en-US" sz="1600" dirty="0" smtClean="0">
                <a:latin typeface="Arial"/>
                <a:cs typeface="Arial"/>
              </a:rPr>
              <a:t> s</a:t>
            </a:r>
            <a:r>
              <a:rPr lang="en-US" sz="1600" baseline="30000" dirty="0" smtClean="0">
                <a:latin typeface="Arial"/>
                <a:cs typeface="Arial"/>
              </a:rPr>
              <a:t>-1</a:t>
            </a:r>
            <a:r>
              <a:rPr lang="en-US" sz="1600" dirty="0" smtClean="0">
                <a:latin typeface="Arial"/>
                <a:cs typeface="Arial"/>
              </a:rPr>
              <a:t> m</a:t>
            </a:r>
            <a:r>
              <a:rPr lang="en-US" sz="1600" baseline="30000" dirty="0" smtClean="0">
                <a:latin typeface="Arial"/>
                <a:cs typeface="Arial"/>
              </a:rPr>
              <a:t>-2</a:t>
            </a:r>
            <a:r>
              <a:rPr lang="en-US" sz="1600" dirty="0" smtClean="0">
                <a:latin typeface="Arial"/>
                <a:cs typeface="Arial"/>
              </a:rPr>
              <a:t> for about 10h, then reaching to the order of 10</a:t>
            </a:r>
            <a:r>
              <a:rPr lang="en-US" sz="1600" baseline="30000" dirty="0" smtClean="0">
                <a:latin typeface="Arial"/>
                <a:cs typeface="Arial"/>
              </a:rPr>
              <a:t>-8</a:t>
            </a:r>
            <a:r>
              <a:rPr lang="en-US" sz="1600" dirty="0" smtClean="0">
                <a:latin typeface="Arial"/>
                <a:cs typeface="Arial"/>
              </a:rPr>
              <a:t> Pa m</a:t>
            </a:r>
            <a:r>
              <a:rPr lang="en-US" sz="1600" baseline="30000" dirty="0" smtClean="0">
                <a:latin typeface="Arial"/>
                <a:cs typeface="Arial"/>
              </a:rPr>
              <a:t>3</a:t>
            </a:r>
            <a:r>
              <a:rPr lang="en-US" sz="1600" dirty="0" smtClean="0">
                <a:latin typeface="Arial"/>
                <a:cs typeface="Arial"/>
              </a:rPr>
              <a:t> s</a:t>
            </a:r>
            <a:r>
              <a:rPr lang="en-US" sz="1600" baseline="30000" dirty="0" smtClean="0">
                <a:latin typeface="Arial"/>
                <a:cs typeface="Arial"/>
              </a:rPr>
              <a:t>-1</a:t>
            </a:r>
            <a:r>
              <a:rPr lang="en-US" sz="1600" dirty="0" smtClean="0">
                <a:latin typeface="Arial"/>
                <a:cs typeface="Arial"/>
              </a:rPr>
              <a:t> m</a:t>
            </a:r>
            <a:r>
              <a:rPr lang="en-US" sz="1600" baseline="30000" dirty="0" smtClean="0">
                <a:latin typeface="Arial"/>
                <a:cs typeface="Arial"/>
              </a:rPr>
              <a:t>-2</a:t>
            </a:r>
            <a:r>
              <a:rPr lang="en-US" sz="1600" dirty="0" smtClean="0">
                <a:latin typeface="Arial"/>
                <a:cs typeface="Arial"/>
              </a:rPr>
              <a:t> for 200h.</a:t>
            </a:r>
          </a:p>
          <a:p>
            <a:endParaRPr lang="en-US" altLang="ja-JP" sz="1600" dirty="0" smtClean="0">
              <a:latin typeface="Arial"/>
              <a:cs typeface="Arial"/>
            </a:endParaRPr>
          </a:p>
          <a:p>
            <a:r>
              <a:rPr lang="en-US" altLang="ja-JP" sz="1600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sz="1600" dirty="0" smtClean="0">
                <a:latin typeface="Arial"/>
                <a:cs typeface="Arial"/>
              </a:rPr>
              <a:t>Water molecules absorbed in film is possibly diffused to the surface</a:t>
            </a:r>
          </a:p>
          <a:p>
            <a:r>
              <a:rPr lang="en-US" altLang="ja-JP" sz="1600" dirty="0" smtClean="0">
                <a:latin typeface="Arial"/>
                <a:cs typeface="Arial"/>
              </a:rPr>
              <a:t>and desorbed with a long period of 100 hours.</a:t>
            </a: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19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8600" y="914401"/>
            <a:ext cx="5486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 smtClean="0">
                <a:latin typeface="Times"/>
                <a:cs typeface="Times"/>
              </a:rPr>
              <a:t>Outgassing</a:t>
            </a:r>
            <a:r>
              <a:rPr lang="en-US" altLang="ja-JP" i="1" dirty="0" smtClean="0">
                <a:latin typeface="Times"/>
                <a:cs typeface="Times"/>
              </a:rPr>
              <a:t> measurement of Al-coated PET laminations</a:t>
            </a:r>
            <a:endParaRPr lang="ja-JP" altLang="en-US" i="1" dirty="0">
              <a:latin typeface="Times"/>
              <a:cs typeface="Time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600" y="457200"/>
            <a:ext cx="79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(3) PET laminations for thermal shield</a:t>
            </a:r>
            <a:endParaRPr kumimoji="1" lang="ja-JP" altLang="en-US" dirty="0">
              <a:latin typeface="Arial"/>
              <a:cs typeface="Arial"/>
            </a:endParaRPr>
          </a:p>
        </p:txBody>
      </p:sp>
      <p:graphicFrame>
        <p:nvGraphicFramePr>
          <p:cNvPr id="11" name="グラフ 10"/>
          <p:cNvGraphicFramePr>
            <a:graphicFrameLocks/>
          </p:cNvGraphicFramePr>
          <p:nvPr/>
        </p:nvGraphicFramePr>
        <p:xfrm>
          <a:off x="4162425" y="1102758"/>
          <a:ext cx="4781550" cy="561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28600" y="1876961"/>
            <a:ext cx="8572500" cy="1323439"/>
          </a:xfrm>
          <a:prstGeom prst="rect">
            <a:avLst/>
          </a:prstGeom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1"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We predict the noise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due to the residual gas (water) molecules;</a:t>
            </a:r>
          </a:p>
          <a:p>
            <a:pPr lvl="1" algn="just"/>
            <a:r>
              <a:rPr lang="en-US" dirty="0" smtClean="0">
                <a:latin typeface="Arial"/>
                <a:cs typeface="Arial"/>
              </a:rPr>
              <a:t>for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= 1</a:t>
            </a:r>
            <a:r>
              <a:rPr lang="en-US" altLang="ja-JP" dirty="0" smtClean="0">
                <a:latin typeface="Arial"/>
                <a:cs typeface="Arial"/>
              </a:rPr>
              <a:t>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-21</a:t>
            </a:r>
            <a:r>
              <a:rPr lang="en-US" dirty="0" smtClean="0">
                <a:latin typeface="Arial"/>
                <a:cs typeface="Arial"/>
              </a:rPr>
              <a:t> m/</a:t>
            </a:r>
            <a:r>
              <a:rPr lang="en-US" altLang="ja-JP" dirty="0" smtClean="0">
                <a:latin typeface="Arial"/>
                <a:cs typeface="Arial"/>
              </a:rPr>
              <a:t>√</a:t>
            </a:r>
            <a:r>
              <a:rPr lang="en-US" dirty="0" smtClean="0">
                <a:latin typeface="Arial"/>
                <a:cs typeface="Arial"/>
              </a:rPr>
              <a:t>Hz@100 Hz (safety margin of 10),</a:t>
            </a:r>
          </a:p>
          <a:p>
            <a:pPr lvl="1" algn="just"/>
            <a:r>
              <a:rPr lang="en-US" dirty="0" smtClean="0">
                <a:latin typeface="Arial"/>
                <a:cs typeface="Arial"/>
              </a:rPr>
              <a:t>the pressure in the beam tubes is to be kept at 2</a:t>
            </a:r>
            <a:r>
              <a:rPr lang="en-US" altLang="ja-JP" dirty="0" smtClean="0">
                <a:latin typeface="Arial"/>
                <a:cs typeface="Arial"/>
              </a:rPr>
              <a:t>×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-7</a:t>
            </a:r>
            <a:r>
              <a:rPr lang="en-US" dirty="0" smtClean="0">
                <a:latin typeface="Arial"/>
                <a:cs typeface="Arial"/>
              </a:rPr>
              <a:t> Pa. </a:t>
            </a:r>
          </a:p>
          <a:p>
            <a:pPr lvl="3" algn="just"/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altLang="ja-JP" i="1" dirty="0" err="1" smtClean="0">
                <a:latin typeface="Arial"/>
                <a:cs typeface="Arial"/>
              </a:rPr>
              <a:t>h</a:t>
            </a:r>
            <a:r>
              <a:rPr lang="en-US" altLang="ja-JP" i="1" dirty="0" smtClean="0">
                <a:latin typeface="Arial"/>
                <a:cs typeface="Arial"/>
              </a:rPr>
              <a:t>=</a:t>
            </a:r>
            <a:r>
              <a:rPr lang="en-US" altLang="ja-JP" dirty="0" smtClean="0">
                <a:latin typeface="Arial"/>
                <a:cs typeface="Arial"/>
              </a:rPr>
              <a:t>3×10</a:t>
            </a:r>
            <a:r>
              <a:rPr lang="en-US" altLang="ja-JP" baseline="30000" dirty="0" smtClean="0">
                <a:latin typeface="Arial"/>
                <a:cs typeface="Arial"/>
              </a:rPr>
              <a:t>-24</a:t>
            </a:r>
            <a:r>
              <a:rPr lang="en-US" altLang="ja-JP" dirty="0" smtClean="0">
                <a:latin typeface="Arial"/>
                <a:cs typeface="Arial"/>
              </a:rPr>
              <a:t> /(Hz)</a:t>
            </a:r>
            <a:r>
              <a:rPr lang="en-US" altLang="ja-JP" baseline="30000" dirty="0" smtClean="0">
                <a:latin typeface="Arial"/>
                <a:cs typeface="Arial"/>
              </a:rPr>
              <a:t>1/2</a:t>
            </a:r>
            <a:r>
              <a:rPr lang="en-US" altLang="ja-JP" dirty="0" smtClean="0">
                <a:latin typeface="Arial"/>
                <a:cs typeface="Arial"/>
              </a:rPr>
              <a:t> @100Hz corresponds to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=</a:t>
            </a:r>
            <a:r>
              <a:rPr lang="en-US" altLang="ja-JP" dirty="0" smtClean="0">
                <a:latin typeface="Arial"/>
                <a:cs typeface="Arial"/>
              </a:rPr>
              <a:t>1×10</a:t>
            </a:r>
            <a:r>
              <a:rPr lang="en-US" altLang="ja-JP" baseline="30000" dirty="0" smtClean="0">
                <a:latin typeface="Arial"/>
                <a:cs typeface="Arial"/>
              </a:rPr>
              <a:t>-20</a:t>
            </a:r>
            <a:r>
              <a:rPr lang="en-US" altLang="ja-JP" dirty="0" smtClean="0">
                <a:latin typeface="Arial"/>
                <a:cs typeface="Arial"/>
              </a:rPr>
              <a:t> m/(Hz)</a:t>
            </a:r>
            <a:r>
              <a:rPr lang="en-US" altLang="ja-JP" baseline="30000" dirty="0" smtClean="0">
                <a:latin typeface="Arial"/>
                <a:cs typeface="Arial"/>
              </a:rPr>
              <a:t>1/2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lvl="3" algn="just"/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936" y="1476851"/>
            <a:ext cx="817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Arial"/>
                <a:cs typeface="Arial"/>
              </a:rPr>
              <a:t>&lt;&lt;</a:t>
            </a:r>
            <a:r>
              <a:rPr lang="en-US" altLang="ja-JP" sz="2000" i="1" dirty="0" smtClean="0">
                <a:solidFill>
                  <a:srgbClr val="660066"/>
                </a:solidFill>
                <a:latin typeface="Times"/>
                <a:cs typeface="Times"/>
              </a:rPr>
              <a:t>scattering effect due to residual gas</a:t>
            </a:r>
            <a:r>
              <a:rPr lang="en-US" altLang="ja-JP" sz="2000" dirty="0" smtClean="0">
                <a:latin typeface="Arial"/>
                <a:cs typeface="Arial"/>
              </a:rPr>
              <a:t>&gt;&gt;</a:t>
            </a:r>
            <a:endParaRPr lang="en-US" sz="2000" dirty="0" smtClean="0">
              <a:latin typeface="Arial"/>
              <a:cs typeface="Arial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105400" y="3145432"/>
            <a:ext cx="2705100" cy="1045568"/>
            <a:chOff x="6091714" y="2109827"/>
            <a:chExt cx="2705100" cy="1045568"/>
          </a:xfrm>
        </p:grpSpPr>
        <p:sp>
          <p:nvSpPr>
            <p:cNvPr id="21" name="正方形/長方形 20"/>
            <p:cNvSpPr/>
            <p:nvPr/>
          </p:nvSpPr>
          <p:spPr>
            <a:xfrm>
              <a:off x="6091714" y="2353191"/>
              <a:ext cx="2705100" cy="621268"/>
            </a:xfrm>
            <a:prstGeom prst="rect">
              <a:avLst/>
            </a:prstGeom>
            <a:solidFill>
              <a:srgbClr val="CCFFCC">
                <a:alpha val="5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553200" y="2294493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890266" y="2786063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074932" y="2416731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848600" y="2786063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8033266" y="2109827"/>
              <a:ext cx="369332" cy="36933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42900" y="4438471"/>
            <a:ext cx="8610600" cy="1200329"/>
          </a:xfrm>
          <a:prstGeom prst="rect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dirty="0" smtClean="0">
                <a:latin typeface="Arial"/>
                <a:cs typeface="Arial"/>
              </a:rPr>
              <a:t>For long-term and stable operation of the interferometer, the vacuum system is to be designed so as to </a:t>
            </a:r>
            <a:r>
              <a:rPr lang="en-US" i="1" dirty="0" smtClean="0">
                <a:solidFill>
                  <a:srgbClr val="660066"/>
                </a:solidFill>
                <a:latin typeface="Times"/>
                <a:cs typeface="Times"/>
              </a:rPr>
              <a:t>minimize the maintenance work</a:t>
            </a:r>
            <a:r>
              <a:rPr lang="en-US" dirty="0" smtClean="0">
                <a:latin typeface="Arial"/>
                <a:cs typeface="Arial"/>
              </a:rPr>
              <a:t>, and so as to </a:t>
            </a:r>
            <a:r>
              <a:rPr lang="en-US" i="1" dirty="0" smtClean="0">
                <a:solidFill>
                  <a:srgbClr val="660066"/>
                </a:solidFill>
                <a:latin typeface="Times"/>
                <a:cs typeface="Times"/>
              </a:rPr>
              <a:t>shorten the pump-down time</a:t>
            </a:r>
            <a:r>
              <a:rPr lang="en-US" dirty="0" smtClean="0">
                <a:latin typeface="Arial"/>
                <a:cs typeface="Arial"/>
              </a:rPr>
              <a:t>.  A long lifetime of the vacuum component and low </a:t>
            </a:r>
            <a:r>
              <a:rPr lang="en-US" dirty="0" err="1" smtClean="0">
                <a:latin typeface="Arial"/>
                <a:cs typeface="Arial"/>
              </a:rPr>
              <a:t>outgassing</a:t>
            </a:r>
            <a:r>
              <a:rPr lang="en-US" dirty="0" smtClean="0">
                <a:latin typeface="Arial"/>
                <a:cs typeface="Arial"/>
              </a:rPr>
              <a:t> is required. 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72773" y="4038361"/>
            <a:ext cx="4039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&lt;&lt;</a:t>
            </a:r>
            <a:r>
              <a:rPr lang="en-US" sz="2000" i="1" dirty="0" smtClean="0">
                <a:solidFill>
                  <a:srgbClr val="660066"/>
                </a:solidFill>
                <a:latin typeface="Times"/>
                <a:cs typeface="Times"/>
              </a:rPr>
              <a:t>minimize the maintenance work</a:t>
            </a:r>
            <a:r>
              <a:rPr lang="en-US" altLang="ja-JP" sz="2000" dirty="0" smtClean="0">
                <a:latin typeface="Arial"/>
                <a:cs typeface="Arial"/>
              </a:rPr>
              <a:t>&gt;&gt;</a:t>
            </a:r>
            <a:endParaRPr lang="en-US" sz="2000" dirty="0" smtClean="0">
              <a:latin typeface="Arial"/>
              <a:cs typeface="Arial"/>
            </a:endParaRPr>
          </a:p>
        </p:txBody>
      </p:sp>
      <p:grpSp>
        <p:nvGrpSpPr>
          <p:cNvPr id="27" name="図形グループ 26"/>
          <p:cNvGrpSpPr>
            <a:grpSpLocks noChangeAspect="1"/>
          </p:cNvGrpSpPr>
          <p:nvPr/>
        </p:nvGrpSpPr>
        <p:grpSpPr>
          <a:xfrm>
            <a:off x="4267200" y="5510771"/>
            <a:ext cx="3114847" cy="971109"/>
            <a:chOff x="4776190" y="3200400"/>
            <a:chExt cx="3910610" cy="1219202"/>
          </a:xfrm>
        </p:grpSpPr>
        <p:sp>
          <p:nvSpPr>
            <p:cNvPr id="28" name="平行四辺形 27"/>
            <p:cNvSpPr/>
            <p:nvPr/>
          </p:nvSpPr>
          <p:spPr>
            <a:xfrm>
              <a:off x="6400800" y="3733800"/>
              <a:ext cx="2286000" cy="685800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9" name="円柱 28"/>
            <p:cNvSpPr/>
            <p:nvPr/>
          </p:nvSpPr>
          <p:spPr>
            <a:xfrm>
              <a:off x="6837402" y="32004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0" name="円柱 29"/>
            <p:cNvSpPr/>
            <p:nvPr/>
          </p:nvSpPr>
          <p:spPr>
            <a:xfrm>
              <a:off x="7326868" y="32004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1" name="円柱 30"/>
            <p:cNvSpPr/>
            <p:nvPr/>
          </p:nvSpPr>
          <p:spPr>
            <a:xfrm>
              <a:off x="7860268" y="32004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2" name="円柱 31"/>
            <p:cNvSpPr/>
            <p:nvPr/>
          </p:nvSpPr>
          <p:spPr>
            <a:xfrm>
              <a:off x="6989802" y="33528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3" name="円柱 32"/>
            <p:cNvSpPr/>
            <p:nvPr/>
          </p:nvSpPr>
          <p:spPr>
            <a:xfrm>
              <a:off x="7467600" y="33528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4" name="円柱 33"/>
            <p:cNvSpPr/>
            <p:nvPr/>
          </p:nvSpPr>
          <p:spPr>
            <a:xfrm>
              <a:off x="8044934" y="3352800"/>
              <a:ext cx="369332" cy="6858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776190" y="4033196"/>
              <a:ext cx="1624611" cy="386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/>
                  <a:cs typeface="Arial"/>
                </a:rPr>
                <a:t>Ti cathode</a:t>
              </a:r>
              <a:endParaRPr kumimoji="1" lang="ja-JP" altLang="en-US" sz="1400" dirty="0">
                <a:latin typeface="Arial"/>
                <a:cs typeface="Arial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291729" y="3361137"/>
              <a:ext cx="1627565" cy="386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/>
                  <a:cs typeface="Arial"/>
                </a:rPr>
                <a:t>Penning cell</a:t>
              </a:r>
              <a:endParaRPr kumimoji="1" lang="ja-JP" altLang="en-US" sz="1400" dirty="0">
                <a:latin typeface="Arial"/>
                <a:cs typeface="Arial"/>
              </a:endParaRPr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292576" y="902732"/>
            <a:ext cx="3365024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Required Pressure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pPr algn="ctr"/>
            <a:r>
              <a:rPr lang="en-US" altLang="ja-JP" dirty="0" smtClean="0">
                <a:latin typeface="Arial"/>
                <a:cs typeface="Arial"/>
              </a:rPr>
              <a:t>in the order of 10</a:t>
            </a:r>
            <a:r>
              <a:rPr lang="en-US" altLang="ja-JP" baseline="30000" dirty="0" smtClean="0">
                <a:latin typeface="Arial"/>
                <a:cs typeface="Arial"/>
              </a:rPr>
              <a:t>-7</a:t>
            </a:r>
            <a:r>
              <a:rPr lang="en-US" altLang="ja-JP" dirty="0" smtClean="0">
                <a:latin typeface="Arial"/>
                <a:cs typeface="Arial"/>
              </a:rPr>
              <a:t> Pa, or lower</a:t>
            </a:r>
          </a:p>
        </p:txBody>
      </p:sp>
      <p:sp>
        <p:nvSpPr>
          <p:cNvPr id="39" name="スライド番号プレースホル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2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8600" y="457200"/>
            <a:ext cx="252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Target specifications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20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28599" y="914400"/>
            <a:ext cx="4267201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Pumping system (dry-pump and ion-pump)</a:t>
            </a:r>
            <a:endParaRPr lang="ja-JP" altLang="en-US" i="1" dirty="0">
              <a:latin typeface="Times"/>
              <a:cs typeface="Time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28600" y="457200"/>
            <a:ext cx="712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(4) Vacuum system operation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6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228600" y="1331893"/>
            <a:ext cx="6795866" cy="369332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pumping unit is distributed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every 100 meters</a:t>
            </a:r>
            <a:r>
              <a:rPr lang="en-US" altLang="ja-JP" i="1" dirty="0" smtClean="0">
                <a:latin typeface="Times"/>
                <a:cs typeface="Times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> along tubes.</a:t>
            </a:r>
          </a:p>
        </p:txBody>
      </p:sp>
      <p:grpSp>
        <p:nvGrpSpPr>
          <p:cNvPr id="123" name="図形グループ 122"/>
          <p:cNvGrpSpPr/>
          <p:nvPr/>
        </p:nvGrpSpPr>
        <p:grpSpPr>
          <a:xfrm>
            <a:off x="5105400" y="1828800"/>
            <a:ext cx="3873730" cy="4529048"/>
            <a:chOff x="5121549" y="1828800"/>
            <a:chExt cx="3873730" cy="4529048"/>
          </a:xfrm>
        </p:grpSpPr>
        <p:sp>
          <p:nvSpPr>
            <p:cNvPr id="124" name="正方形/長方形 123"/>
            <p:cNvSpPr/>
            <p:nvPr/>
          </p:nvSpPr>
          <p:spPr>
            <a:xfrm>
              <a:off x="5121549" y="1828800"/>
              <a:ext cx="3793851" cy="45290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334000" y="5034409"/>
              <a:ext cx="366127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6600"/>
                  </a:solidFill>
                  <a:latin typeface="Arial"/>
                  <a:cs typeface="Arial"/>
                </a:rPr>
                <a:t>** </a:t>
              </a:r>
              <a:r>
                <a:rPr lang="en-US" altLang="ja-JP" sz="1600" dirty="0" smtClean="0">
                  <a:latin typeface="Arial"/>
                  <a:cs typeface="Arial"/>
                </a:rPr>
                <a:t>pumping speed of the unit (100 </a:t>
              </a:r>
              <a:r>
                <a:rPr lang="en-US" altLang="ja-JP" sz="1600" dirty="0" err="1" smtClean="0">
                  <a:latin typeface="Arial"/>
                  <a:cs typeface="Arial"/>
                </a:rPr>
                <a:t>m</a:t>
              </a:r>
              <a:r>
                <a:rPr lang="en-US" altLang="ja-JP" sz="1600" dirty="0" smtClean="0">
                  <a:latin typeface="Arial"/>
                  <a:cs typeface="Arial"/>
                </a:rPr>
                <a:t>)</a:t>
              </a:r>
            </a:p>
            <a:p>
              <a:pPr lvl="1"/>
              <a:r>
                <a:rPr lang="en-US" altLang="ja-JP" sz="1600" dirty="0" smtClean="0">
                  <a:latin typeface="Arial"/>
                  <a:cs typeface="Arial"/>
                </a:rPr>
                <a:t>600 m</a:t>
              </a:r>
              <a:r>
                <a:rPr lang="en-US" altLang="ja-JP" sz="1600" baseline="30000" dirty="0" smtClean="0">
                  <a:latin typeface="Arial"/>
                  <a:cs typeface="Arial"/>
                </a:rPr>
                <a:t>3</a:t>
              </a:r>
              <a:r>
                <a:rPr lang="en-US" altLang="ja-JP" sz="1600" dirty="0" smtClean="0">
                  <a:latin typeface="Arial"/>
                  <a:cs typeface="Arial"/>
                </a:rPr>
                <a:t>/h &gt;&gt; dry-pump</a:t>
              </a:r>
            </a:p>
            <a:p>
              <a:pPr lvl="1"/>
              <a:r>
                <a:rPr lang="en-US" altLang="ja-JP" sz="1600" dirty="0" smtClean="0">
                  <a:latin typeface="Arial"/>
                  <a:cs typeface="Arial"/>
                </a:rPr>
                <a:t>2000 L/</a:t>
              </a:r>
              <a:r>
                <a:rPr lang="en-US" altLang="ja-JP" sz="1600" dirty="0" err="1" smtClean="0">
                  <a:latin typeface="Arial"/>
                  <a:cs typeface="Arial"/>
                </a:rPr>
                <a:t>s</a:t>
              </a:r>
              <a:r>
                <a:rPr lang="en-US" altLang="ja-JP" sz="1600" dirty="0" smtClean="0">
                  <a:latin typeface="Arial"/>
                  <a:cs typeface="Arial"/>
                </a:rPr>
                <a:t> &gt;&gt; TMP</a:t>
              </a:r>
            </a:p>
            <a:p>
              <a:pPr lvl="1"/>
              <a:r>
                <a:rPr lang="en-US" altLang="ja-JP" sz="1600" dirty="0" smtClean="0">
                  <a:latin typeface="Arial"/>
                  <a:cs typeface="Arial"/>
                </a:rPr>
                <a:t>500 L/min &gt;&gt; TMP </a:t>
              </a:r>
              <a:r>
                <a:rPr lang="en-US" altLang="ja-JP" sz="1600" dirty="0" err="1" smtClean="0">
                  <a:latin typeface="Arial"/>
                  <a:cs typeface="Arial"/>
                </a:rPr>
                <a:t>foreline</a:t>
              </a:r>
              <a:r>
                <a:rPr lang="en-US" altLang="ja-JP" sz="1600" dirty="0" smtClean="0">
                  <a:latin typeface="Arial"/>
                  <a:cs typeface="Arial"/>
                </a:rPr>
                <a:t> pump</a:t>
              </a:r>
            </a:p>
            <a:p>
              <a:pPr lvl="1"/>
              <a:r>
                <a:rPr lang="en-US" altLang="ja-JP" sz="1600" dirty="0" smtClean="0">
                  <a:latin typeface="Arial"/>
                  <a:cs typeface="Arial"/>
                </a:rPr>
                <a:t>1000 L/</a:t>
              </a:r>
              <a:r>
                <a:rPr lang="en-US" altLang="ja-JP" sz="1600" dirty="0" err="1" smtClean="0">
                  <a:latin typeface="Arial"/>
                  <a:cs typeface="Arial"/>
                </a:rPr>
                <a:t>s</a:t>
              </a:r>
              <a:r>
                <a:rPr lang="en-US" altLang="ja-JP" sz="1600" dirty="0" smtClean="0">
                  <a:latin typeface="Arial"/>
                  <a:cs typeface="Arial"/>
                </a:rPr>
                <a:t> &gt;&gt; IP</a:t>
              </a:r>
            </a:p>
          </p:txBody>
        </p:sp>
        <p:grpSp>
          <p:nvGrpSpPr>
            <p:cNvPr id="126" name="図形グループ 61"/>
            <p:cNvGrpSpPr/>
            <p:nvPr/>
          </p:nvGrpSpPr>
          <p:grpSpPr>
            <a:xfrm>
              <a:off x="5279929" y="1828800"/>
              <a:ext cx="3483071" cy="3099817"/>
              <a:chOff x="5279929" y="1828800"/>
              <a:chExt cx="3483071" cy="3099817"/>
            </a:xfrm>
          </p:grpSpPr>
          <p:cxnSp>
            <p:nvCxnSpPr>
              <p:cNvPr id="127" name="直線コネクタ 126"/>
              <p:cNvCxnSpPr>
                <a:stCxn id="145" idx="0"/>
                <a:endCxn id="141" idx="6"/>
              </p:cNvCxnSpPr>
              <p:nvPr/>
            </p:nvCxnSpPr>
            <p:spPr>
              <a:xfrm rot="10800000" flipH="1">
                <a:off x="5279930" y="2635207"/>
                <a:ext cx="3424538" cy="1588"/>
              </a:xfrm>
              <a:prstGeom prst="line">
                <a:avLst/>
              </a:prstGeom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円/楕円 5"/>
              <p:cNvSpPr>
                <a:spLocks noChangeAspect="1"/>
              </p:cNvSpPr>
              <p:nvPr/>
            </p:nvSpPr>
            <p:spPr>
              <a:xfrm>
                <a:off x="7096231" y="2359624"/>
                <a:ext cx="553610" cy="55361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9" name="直線コネクタ 128"/>
              <p:cNvCxnSpPr/>
              <p:nvPr/>
            </p:nvCxnSpPr>
            <p:spPr>
              <a:xfrm rot="5400000">
                <a:off x="6640050" y="3133839"/>
                <a:ext cx="852559" cy="411348"/>
              </a:xfrm>
              <a:prstGeom prst="line">
                <a:avLst/>
              </a:prstGeom>
              <a:ln w="9525" cap="flat" cmpd="sng" algn="ctr">
                <a:solidFill>
                  <a:srgbClr val="000000"/>
                </a:solidFill>
                <a:prstDash val="dash"/>
                <a:round/>
                <a:headEnd type="stealth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977017" y="3765792"/>
                <a:ext cx="2292338" cy="1221"/>
              </a:xfrm>
              <a:prstGeom prst="line">
                <a:avLst/>
              </a:prstGeom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 rot="5400000">
                <a:off x="6688637" y="3937804"/>
                <a:ext cx="345248" cy="12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6451737" y="4111039"/>
                <a:ext cx="1640531" cy="12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 rot="5400000">
                <a:off x="7886590" y="4315495"/>
                <a:ext cx="410133" cy="12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正方形/長方形 133"/>
              <p:cNvSpPr/>
              <p:nvPr/>
            </p:nvSpPr>
            <p:spPr>
              <a:xfrm>
                <a:off x="6627508" y="3876677"/>
                <a:ext cx="468723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正方形/長方形 134"/>
              <p:cNvSpPr/>
              <p:nvPr/>
            </p:nvSpPr>
            <p:spPr>
              <a:xfrm>
                <a:off x="5977017" y="3935268"/>
                <a:ext cx="533311" cy="356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正方形/長方形 135"/>
              <p:cNvSpPr/>
              <p:nvPr/>
            </p:nvSpPr>
            <p:spPr>
              <a:xfrm>
                <a:off x="7383186" y="3935268"/>
                <a:ext cx="533311" cy="356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正方形/長方形 136"/>
              <p:cNvSpPr/>
              <p:nvPr/>
            </p:nvSpPr>
            <p:spPr>
              <a:xfrm rot="5400000">
                <a:off x="6979050" y="4052448"/>
                <a:ext cx="468723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正方形/長方形 137"/>
              <p:cNvSpPr/>
              <p:nvPr/>
            </p:nvSpPr>
            <p:spPr>
              <a:xfrm>
                <a:off x="7824390" y="4521172"/>
                <a:ext cx="533311" cy="356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円/楕円 138"/>
              <p:cNvSpPr>
                <a:spLocks noChangeAspect="1"/>
              </p:cNvSpPr>
              <p:nvPr/>
            </p:nvSpPr>
            <p:spPr>
              <a:xfrm>
                <a:off x="5491997" y="2347750"/>
                <a:ext cx="553610" cy="55361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円/楕円 139"/>
              <p:cNvSpPr>
                <a:spLocks noChangeAspect="1"/>
              </p:cNvSpPr>
              <p:nvPr/>
            </p:nvSpPr>
            <p:spPr>
              <a:xfrm>
                <a:off x="5561809" y="2416952"/>
                <a:ext cx="415207" cy="415207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円/楕円 140"/>
              <p:cNvSpPr>
                <a:spLocks noChangeAspect="1"/>
              </p:cNvSpPr>
              <p:nvPr/>
            </p:nvSpPr>
            <p:spPr>
              <a:xfrm>
                <a:off x="8150858" y="2358402"/>
                <a:ext cx="553610" cy="55361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円/楕円 141"/>
              <p:cNvSpPr>
                <a:spLocks noChangeAspect="1"/>
              </p:cNvSpPr>
              <p:nvPr/>
            </p:nvSpPr>
            <p:spPr>
              <a:xfrm>
                <a:off x="8220671" y="2427603"/>
                <a:ext cx="415207" cy="415207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 rot="5400000">
                <a:off x="7798094" y="2576617"/>
                <a:ext cx="468723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正方形/長方形 143"/>
              <p:cNvSpPr/>
              <p:nvPr/>
            </p:nvSpPr>
            <p:spPr>
              <a:xfrm rot="5400000">
                <a:off x="5924424" y="2576617"/>
                <a:ext cx="468723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正方形/長方形 144"/>
              <p:cNvSpPr/>
              <p:nvPr/>
            </p:nvSpPr>
            <p:spPr>
              <a:xfrm rot="16200000">
                <a:off x="4995126" y="2576616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テキスト ボックス 145"/>
              <p:cNvSpPr txBox="1"/>
              <p:nvPr/>
            </p:nvSpPr>
            <p:spPr>
              <a:xfrm>
                <a:off x="8150858" y="1828800"/>
                <a:ext cx="612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ETMX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47" name="テキスト ボックス 146"/>
              <p:cNvSpPr txBox="1"/>
              <p:nvPr/>
            </p:nvSpPr>
            <p:spPr>
              <a:xfrm>
                <a:off x="5569868" y="1828800"/>
                <a:ext cx="5522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ITMX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48" name="テキスト ボックス 147"/>
              <p:cNvSpPr txBox="1"/>
              <p:nvPr/>
            </p:nvSpPr>
            <p:spPr>
              <a:xfrm>
                <a:off x="6086160" y="3993934"/>
                <a:ext cx="3300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IP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49" name="テキスト ボックス 148"/>
              <p:cNvSpPr txBox="1"/>
              <p:nvPr/>
            </p:nvSpPr>
            <p:spPr>
              <a:xfrm>
                <a:off x="7381560" y="3993858"/>
                <a:ext cx="5094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latin typeface="Arial"/>
                    <a:cs typeface="Arial"/>
                  </a:rPr>
                  <a:t>TMP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50" name="テキスト ボックス 149"/>
              <p:cNvSpPr txBox="1"/>
              <p:nvPr/>
            </p:nvSpPr>
            <p:spPr>
              <a:xfrm>
                <a:off x="7878061" y="4577473"/>
                <a:ext cx="503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latin typeface="Arial"/>
                    <a:cs typeface="Arial"/>
                  </a:rPr>
                  <a:t>FL P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grpSp>
            <p:nvGrpSpPr>
              <p:cNvPr id="151" name="図形グループ 98"/>
              <p:cNvGrpSpPr/>
              <p:nvPr/>
            </p:nvGrpSpPr>
            <p:grpSpPr>
              <a:xfrm>
                <a:off x="7967643" y="4022982"/>
                <a:ext cx="246805" cy="178556"/>
                <a:chOff x="7923211" y="854978"/>
                <a:chExt cx="320984" cy="232222"/>
              </a:xfrm>
            </p:grpSpPr>
            <p:sp>
              <p:nvSpPr>
                <p:cNvPr id="170" name="二等辺三角形 169"/>
                <p:cNvSpPr/>
                <p:nvPr/>
              </p:nvSpPr>
              <p:spPr>
                <a:xfrm>
                  <a:off x="7923211" y="971089"/>
                  <a:ext cx="320984" cy="116111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" name="二等辺三角形 170"/>
                <p:cNvSpPr/>
                <p:nvPr/>
              </p:nvSpPr>
              <p:spPr>
                <a:xfrm rot="10800000">
                  <a:off x="7923211" y="854978"/>
                  <a:ext cx="320984" cy="116111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52" name="直線矢印コネクタ 151"/>
              <p:cNvCxnSpPr/>
              <p:nvPr/>
            </p:nvCxnSpPr>
            <p:spPr>
              <a:xfrm>
                <a:off x="5748652" y="2181410"/>
                <a:ext cx="2695158" cy="1221"/>
              </a:xfrm>
              <a:prstGeom prst="straightConnector1">
                <a:avLst/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テキスト ボックス 152"/>
              <p:cNvSpPr txBox="1"/>
              <p:nvPr/>
            </p:nvSpPr>
            <p:spPr>
              <a:xfrm>
                <a:off x="6920460" y="1893346"/>
                <a:ext cx="697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3000 </a:t>
                </a:r>
                <a:r>
                  <a:rPr kumimoji="1" lang="en-US" altLang="ja-JP" sz="1200" dirty="0" err="1" smtClean="0">
                    <a:latin typeface="Arial"/>
                    <a:cs typeface="Arial"/>
                  </a:rPr>
                  <a:t>m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cxnSp>
            <p:nvCxnSpPr>
              <p:cNvPr id="154" name="直線コネクタ 153"/>
              <p:cNvCxnSpPr/>
              <p:nvPr/>
            </p:nvCxnSpPr>
            <p:spPr>
              <a:xfrm rot="16200000" flipH="1">
                <a:off x="4995126" y="2576616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/>
              <p:cNvCxnSpPr/>
              <p:nvPr/>
            </p:nvCxnSpPr>
            <p:spPr>
              <a:xfrm rot="5400000">
                <a:off x="4994514" y="2577227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/>
              <p:cNvCxnSpPr/>
              <p:nvPr/>
            </p:nvCxnSpPr>
            <p:spPr>
              <a:xfrm rot="16200000" flipH="1">
                <a:off x="5924426" y="2576615"/>
                <a:ext cx="468724" cy="117184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 rot="5400000">
                <a:off x="5927998" y="2580189"/>
                <a:ext cx="468727" cy="110041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 rot="16200000" flipH="1">
                <a:off x="7799314" y="2576619"/>
                <a:ext cx="468724" cy="117184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 rot="5400000">
                <a:off x="7802886" y="2580193"/>
                <a:ext cx="468727" cy="110041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 rot="16200000" flipH="1">
                <a:off x="6979051" y="4047300"/>
                <a:ext cx="468724" cy="117184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 rot="5400000">
                <a:off x="6982623" y="4050874"/>
                <a:ext cx="468727" cy="110041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 flipH="1">
                <a:off x="6627510" y="3876750"/>
                <a:ext cx="468724" cy="117184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 rot="10800000">
                <a:off x="6631082" y="3880324"/>
                <a:ext cx="468727" cy="110041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正方形/長方形 163"/>
              <p:cNvSpPr/>
              <p:nvPr/>
            </p:nvSpPr>
            <p:spPr>
              <a:xfrm>
                <a:off x="6593101" y="4572000"/>
                <a:ext cx="533311" cy="356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テキスト ボックス 164"/>
              <p:cNvSpPr txBox="1"/>
              <p:nvPr/>
            </p:nvSpPr>
            <p:spPr>
              <a:xfrm>
                <a:off x="6553200" y="4628301"/>
                <a:ext cx="6494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latin typeface="Arial"/>
                    <a:cs typeface="Arial"/>
                  </a:rPr>
                  <a:t>DRY P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cxnSp>
            <p:nvCxnSpPr>
              <p:cNvPr id="166" name="直線コネクタ 165"/>
              <p:cNvCxnSpPr/>
              <p:nvPr/>
            </p:nvCxnSpPr>
            <p:spPr>
              <a:xfrm rot="5400000">
                <a:off x="6632002" y="4342129"/>
                <a:ext cx="45974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" name="図形グループ 98"/>
              <p:cNvGrpSpPr/>
              <p:nvPr/>
            </p:nvGrpSpPr>
            <p:grpSpPr>
              <a:xfrm rot="5400000">
                <a:off x="6739264" y="4235663"/>
                <a:ext cx="246805" cy="178556"/>
                <a:chOff x="7923211" y="854978"/>
                <a:chExt cx="320984" cy="232222"/>
              </a:xfrm>
            </p:grpSpPr>
            <p:sp>
              <p:nvSpPr>
                <p:cNvPr id="168" name="二等辺三角形 167"/>
                <p:cNvSpPr/>
                <p:nvPr/>
              </p:nvSpPr>
              <p:spPr>
                <a:xfrm>
                  <a:off x="7923211" y="971089"/>
                  <a:ext cx="320984" cy="116111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二等辺三角形 168"/>
                <p:cNvSpPr/>
                <p:nvPr/>
              </p:nvSpPr>
              <p:spPr>
                <a:xfrm rot="10800000">
                  <a:off x="7923211" y="854978"/>
                  <a:ext cx="320984" cy="116111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72" name="正方形/長方形 171"/>
          <p:cNvSpPr/>
          <p:nvPr/>
        </p:nvSpPr>
        <p:spPr>
          <a:xfrm>
            <a:off x="152399" y="1967805"/>
            <a:ext cx="4724401" cy="1384995"/>
          </a:xfrm>
          <a:prstGeom prst="rect">
            <a:avLst/>
          </a:prstGeom>
          <a:ln w="19050" cap="flat" cmpd="sng" algn="ctr">
            <a:solidFill>
              <a:srgbClr val="FAF88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b="1" i="1" dirty="0" smtClean="0">
                <a:solidFill>
                  <a:srgbClr val="660066"/>
                </a:solidFill>
                <a:latin typeface="Times"/>
                <a:cs typeface="Times"/>
              </a:rPr>
              <a:t>“expected pump-down scheme (a 3-km arm)”</a:t>
            </a:r>
          </a:p>
          <a:p>
            <a:pPr lvl="1"/>
            <a:r>
              <a:rPr lang="en-US" altLang="ja-JP" sz="1600" dirty="0" smtClean="0">
                <a:latin typeface="Arial"/>
                <a:cs typeface="Arial"/>
              </a:rPr>
              <a:t>to 1 Pa &gt;&gt; few days by dry-pump</a:t>
            </a:r>
          </a:p>
          <a:p>
            <a:pPr lvl="1"/>
            <a:r>
              <a:rPr lang="en-US" altLang="ja-JP" sz="1600" dirty="0" smtClean="0">
                <a:latin typeface="Arial"/>
                <a:cs typeface="Arial"/>
              </a:rPr>
              <a:t>to 10</a:t>
            </a:r>
            <a:r>
              <a:rPr lang="en-US" altLang="ja-JP" sz="1600" baseline="30000" dirty="0" smtClean="0">
                <a:latin typeface="Arial"/>
                <a:cs typeface="Arial"/>
              </a:rPr>
              <a:t>-6 </a:t>
            </a:r>
            <a:r>
              <a:rPr lang="en-US" altLang="ja-JP" sz="1600" dirty="0" smtClean="0">
                <a:latin typeface="Arial"/>
                <a:cs typeface="Arial"/>
              </a:rPr>
              <a:t>Pa &gt;&gt; 50 hours by TMP</a:t>
            </a:r>
          </a:p>
          <a:p>
            <a:pPr lvl="1"/>
            <a:r>
              <a:rPr lang="en-US" altLang="ja-JP" sz="1600" dirty="0" smtClean="0">
                <a:latin typeface="Arial"/>
                <a:cs typeface="Arial"/>
              </a:rPr>
              <a:t>to 10</a:t>
            </a:r>
            <a:r>
              <a:rPr lang="en-US" altLang="ja-JP" sz="1600" baseline="30000" dirty="0" smtClean="0">
                <a:latin typeface="Arial"/>
                <a:cs typeface="Arial"/>
              </a:rPr>
              <a:t>-7 </a:t>
            </a:r>
            <a:r>
              <a:rPr lang="en-US" altLang="ja-JP" sz="1600" dirty="0" smtClean="0">
                <a:latin typeface="Arial"/>
                <a:cs typeface="Arial"/>
              </a:rPr>
              <a:t>Pa &gt;&gt; 500 hours by ion pump</a:t>
            </a:r>
          </a:p>
          <a:p>
            <a:r>
              <a:rPr lang="en-US" altLang="ja-JP" i="1" dirty="0" smtClean="0">
                <a:latin typeface="Times"/>
                <a:cs typeface="Times"/>
              </a:rPr>
              <a:t>(based on the </a:t>
            </a:r>
            <a:r>
              <a:rPr lang="en-US" altLang="ja-JP" i="1" dirty="0" err="1" smtClean="0">
                <a:latin typeface="Times"/>
                <a:cs typeface="Times"/>
              </a:rPr>
              <a:t>ougassing</a:t>
            </a:r>
            <a:r>
              <a:rPr lang="en-US" altLang="ja-JP" i="1" dirty="0" smtClean="0">
                <a:latin typeface="Times"/>
                <a:cs typeface="Times"/>
              </a:rPr>
              <a:t> rate in test tubes)</a:t>
            </a:r>
          </a:p>
        </p:txBody>
      </p:sp>
      <p:grpSp>
        <p:nvGrpSpPr>
          <p:cNvPr id="173" name="図形グループ 172"/>
          <p:cNvGrpSpPr/>
          <p:nvPr/>
        </p:nvGrpSpPr>
        <p:grpSpPr>
          <a:xfrm>
            <a:off x="152399" y="3827384"/>
            <a:ext cx="4724401" cy="2368390"/>
            <a:chOff x="152400" y="3622359"/>
            <a:chExt cx="4724400" cy="2195933"/>
          </a:xfrm>
        </p:grpSpPr>
        <p:sp>
          <p:nvSpPr>
            <p:cNvPr id="174" name="正方形/長方形 173"/>
            <p:cNvSpPr/>
            <p:nvPr/>
          </p:nvSpPr>
          <p:spPr>
            <a:xfrm>
              <a:off x="152400" y="3622359"/>
              <a:ext cx="4724400" cy="1312681"/>
            </a:xfrm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r>
                <a:rPr lang="en-US" altLang="ja-JP" b="1" i="1" dirty="0" smtClean="0">
                  <a:solidFill>
                    <a:srgbClr val="660066"/>
                  </a:solidFill>
                  <a:latin typeface="Times"/>
                  <a:cs typeface="Times"/>
                </a:rPr>
                <a:t>“maintenance without breaking arm-vacuum”</a:t>
              </a:r>
              <a:endParaRPr lang="en-US" altLang="ja-JP" b="1" dirty="0" smtClean="0">
                <a:solidFill>
                  <a:srgbClr val="660066"/>
                </a:solidFill>
                <a:latin typeface="Arial"/>
                <a:cs typeface="Arial"/>
              </a:endParaRPr>
            </a:p>
            <a:p>
              <a:pPr lvl="1"/>
              <a:r>
                <a:rPr lang="en-US" altLang="ja-JP" sz="1600" dirty="0" smtClean="0">
                  <a:latin typeface="Arial"/>
                  <a:cs typeface="Arial"/>
                </a:rPr>
                <a:t>ion pump life, B-A gauge failure, </a:t>
              </a:r>
            </a:p>
            <a:p>
              <a:pPr lvl="1"/>
              <a:r>
                <a:rPr lang="en-US" altLang="ja-JP" sz="1600" dirty="0" smtClean="0">
                  <a:latin typeface="Arial"/>
                  <a:cs typeface="Arial"/>
                </a:rPr>
                <a:t>feed-through erosion, . . . </a:t>
              </a:r>
            </a:p>
            <a:p>
              <a:pPr lvl="1"/>
              <a:r>
                <a:rPr lang="en-US" altLang="ja-JP" i="1" dirty="0" smtClean="0">
                  <a:solidFill>
                    <a:srgbClr val="660066"/>
                  </a:solidFill>
                  <a:latin typeface="Times"/>
                  <a:cs typeface="Times"/>
                </a:rPr>
                <a:t>durability for humidity is being examined (50°C-98%) for vacuum components.</a:t>
              </a:r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152400" y="5019269"/>
              <a:ext cx="4724400" cy="799023"/>
            </a:xfrm>
            <a:prstGeom prst="rect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r>
                <a:rPr lang="en-US" altLang="ja-JP" b="1" i="1" dirty="0" smtClean="0">
                  <a:solidFill>
                    <a:srgbClr val="660066"/>
                  </a:solidFill>
                  <a:latin typeface="Times"/>
                  <a:cs typeface="Times"/>
                </a:rPr>
                <a:t>“fail-safe by closing gate valves (large </a:t>
              </a:r>
              <a:r>
                <a:rPr lang="en-US" altLang="ja-JP" b="1" i="1" dirty="0" err="1" smtClean="0">
                  <a:solidFill>
                    <a:srgbClr val="660066"/>
                  </a:solidFill>
                  <a:latin typeface="Times"/>
                  <a:cs typeface="Times"/>
                </a:rPr>
                <a:t>dia</a:t>
              </a:r>
              <a:r>
                <a:rPr lang="en-US" altLang="ja-JP" b="1" i="1" dirty="0" smtClean="0">
                  <a:solidFill>
                    <a:srgbClr val="660066"/>
                  </a:solidFill>
                  <a:latin typeface="Times"/>
                  <a:cs typeface="Times"/>
                </a:rPr>
                <a:t>,)”</a:t>
              </a:r>
            </a:p>
            <a:p>
              <a:pPr marL="457200" lvl="2"/>
              <a:r>
                <a:rPr lang="en-US" altLang="ja-JP" sz="1600" dirty="0" smtClean="0">
                  <a:latin typeface="Arial"/>
                  <a:cs typeface="Arial"/>
                </a:rPr>
                <a:t>electric-power shut down</a:t>
              </a:r>
            </a:p>
            <a:p>
              <a:pPr marL="457200" lvl="2"/>
              <a:r>
                <a:rPr lang="en-US" altLang="ja-JP" sz="1600" dirty="0" smtClean="0">
                  <a:latin typeface="Arial"/>
                  <a:cs typeface="Arial"/>
                </a:rPr>
                <a:t>anomalous pressure rise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228600" y="1528531"/>
            <a:ext cx="6935789" cy="4538663"/>
          </a:xfrm>
          <a:prstGeom prst="roundRect">
            <a:avLst>
              <a:gd name="adj" fmla="val 99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87" name="グループ化 174"/>
          <p:cNvGrpSpPr>
            <a:grpSpLocks/>
          </p:cNvGrpSpPr>
          <p:nvPr/>
        </p:nvGrpSpPr>
        <p:grpSpPr bwMode="auto">
          <a:xfrm>
            <a:off x="3934292" y="1219200"/>
            <a:ext cx="2771308" cy="618661"/>
            <a:chOff x="3220696" y="351502"/>
            <a:chExt cx="2770097" cy="617728"/>
          </a:xfrm>
          <a:noFill/>
        </p:grpSpPr>
        <p:sp>
          <p:nvSpPr>
            <p:cNvPr id="92" name="正方形/長方形 91"/>
            <p:cNvSpPr/>
            <p:nvPr/>
          </p:nvSpPr>
          <p:spPr>
            <a:xfrm>
              <a:off x="3220696" y="351503"/>
              <a:ext cx="2770097" cy="617727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Arial"/>
                <a:cs typeface="Arial"/>
              </a:endParaRPr>
            </a:p>
          </p:txBody>
        </p:sp>
        <p:sp>
          <p:nvSpPr>
            <p:cNvPr id="88" name="テキスト ボックス 103"/>
            <p:cNvSpPr txBox="1">
              <a:spLocks noChangeArrowheads="1"/>
            </p:cNvSpPr>
            <p:nvPr/>
          </p:nvSpPr>
          <p:spPr bwMode="auto">
            <a:xfrm>
              <a:off x="3220696" y="351502"/>
              <a:ext cx="1541297" cy="30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dirty="0" smtClean="0">
                  <a:latin typeface="Arial"/>
                  <a:cs typeface="Arial"/>
                </a:rPr>
                <a:t>control signal 0/1</a:t>
              </a:r>
              <a:endParaRPr lang="ja-JP" altLang="en-US" sz="1400" dirty="0">
                <a:latin typeface="Arial"/>
                <a:cs typeface="Arial"/>
              </a:endParaRPr>
            </a:p>
          </p:txBody>
        </p:sp>
        <p:sp>
          <p:nvSpPr>
            <p:cNvPr id="89" name="テキスト ボックス 104"/>
            <p:cNvSpPr txBox="1">
              <a:spLocks noChangeArrowheads="1"/>
            </p:cNvSpPr>
            <p:nvPr/>
          </p:nvSpPr>
          <p:spPr bwMode="auto">
            <a:xfrm>
              <a:off x="3223513" y="661916"/>
              <a:ext cx="1543337" cy="30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dirty="0" smtClean="0">
                  <a:latin typeface="Arial"/>
                  <a:cs typeface="Arial"/>
                </a:rPr>
                <a:t>pressure readout</a:t>
              </a:r>
              <a:endParaRPr lang="ja-JP" altLang="en-US" sz="1400" dirty="0">
                <a:latin typeface="Arial"/>
                <a:cs typeface="Arial"/>
              </a:endParaRPr>
            </a:p>
          </p:txBody>
        </p:sp>
        <p:cxnSp>
          <p:nvCxnSpPr>
            <p:cNvPr id="90" name="直線コネクタ 89"/>
            <p:cNvCxnSpPr/>
            <p:nvPr/>
          </p:nvCxnSpPr>
          <p:spPr>
            <a:xfrm>
              <a:off x="4840113" y="505159"/>
              <a:ext cx="893734" cy="99"/>
            </a:xfrm>
            <a:prstGeom prst="line">
              <a:avLst/>
            </a:prstGeom>
            <a:grp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4773179" y="815573"/>
              <a:ext cx="960668" cy="365"/>
            </a:xfrm>
            <a:prstGeom prst="line">
              <a:avLst/>
            </a:prstGeom>
            <a:grp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21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28601" y="914400"/>
            <a:ext cx="2362199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Vacuum system control</a:t>
            </a:r>
            <a:endParaRPr lang="ja-JP" altLang="en-US" i="1" dirty="0">
              <a:latin typeface="Times"/>
              <a:cs typeface="Times"/>
            </a:endParaRPr>
          </a:p>
        </p:txBody>
      </p:sp>
      <p:sp>
        <p:nvSpPr>
          <p:cNvPr id="62" name="テキスト ボックス 8"/>
          <p:cNvSpPr txBox="1">
            <a:spLocks noChangeArrowheads="1"/>
          </p:cNvSpPr>
          <p:nvPr/>
        </p:nvSpPr>
        <p:spPr bwMode="auto">
          <a:xfrm>
            <a:off x="609600" y="5886577"/>
            <a:ext cx="3084386" cy="369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arm tunnel, center/end room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95288" y="2154007"/>
            <a:ext cx="1585912" cy="503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BA gauge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/>
                <a:cs typeface="Arial"/>
              </a:rPr>
              <a:t>ULVAC GI-M2</a:t>
            </a:r>
          </a:p>
        </p:txBody>
      </p:sp>
      <p:sp>
        <p:nvSpPr>
          <p:cNvPr id="68" name="角丸四角形 67"/>
          <p:cNvSpPr/>
          <p:nvPr/>
        </p:nvSpPr>
        <p:spPr>
          <a:xfrm>
            <a:off x="2443081" y="2194770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5292725" y="2515957"/>
            <a:ext cx="1630363" cy="5476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>
                <a:solidFill>
                  <a:srgbClr val="FFFFFF"/>
                </a:solidFill>
                <a:latin typeface="Arial"/>
                <a:cs typeface="Arial"/>
              </a:rPr>
              <a:t>PLC</a:t>
            </a:r>
          </a:p>
          <a:p>
            <a:pPr algn="ctr"/>
            <a:r>
              <a:rPr lang="en-US" altLang="ja-JP" sz="1400">
                <a:solidFill>
                  <a:srgbClr val="FFFFFF"/>
                </a:solidFill>
                <a:latin typeface="Arial"/>
                <a:cs typeface="Arial"/>
              </a:rPr>
              <a:t>Yokogawa </a:t>
            </a:r>
            <a:endParaRPr lang="ja-JP" alt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70" name="カギ線コネクタ 69"/>
          <p:cNvCxnSpPr>
            <a:stCxn id="67" idx="3"/>
            <a:endCxn id="68" idx="1"/>
          </p:cNvCxnSpPr>
          <p:nvPr/>
        </p:nvCxnSpPr>
        <p:spPr>
          <a:xfrm>
            <a:off x="1981200" y="2405907"/>
            <a:ext cx="461881" cy="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角丸四角形 70"/>
          <p:cNvSpPr/>
          <p:nvPr/>
        </p:nvSpPr>
        <p:spPr>
          <a:xfrm>
            <a:off x="5292724" y="3601807"/>
            <a:ext cx="1630363" cy="7905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/>
                <a:cs typeface="Arial"/>
              </a:rPr>
              <a:t>A/D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/>
                <a:cs typeface="Arial"/>
              </a:rPr>
              <a:t>Yokogawa MW100</a:t>
            </a:r>
          </a:p>
        </p:txBody>
      </p:sp>
      <p:sp>
        <p:nvSpPr>
          <p:cNvPr id="72" name="角丸四角形 71"/>
          <p:cNvSpPr/>
          <p:nvPr/>
        </p:nvSpPr>
        <p:spPr>
          <a:xfrm>
            <a:off x="5344820" y="5278207"/>
            <a:ext cx="1530643" cy="3619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/>
                <a:cs typeface="Arial"/>
              </a:rPr>
              <a:t>Micro IOC</a:t>
            </a:r>
          </a:p>
        </p:txBody>
      </p:sp>
      <p:sp>
        <p:nvSpPr>
          <p:cNvPr id="73" name="角丸四角形 72"/>
          <p:cNvSpPr/>
          <p:nvPr/>
        </p:nvSpPr>
        <p:spPr>
          <a:xfrm>
            <a:off x="7467600" y="1528531"/>
            <a:ext cx="1435100" cy="5000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Center control</a:t>
            </a:r>
          </a:p>
          <a:p>
            <a:pPr algn="ctr"/>
            <a:r>
              <a:rPr lang="en-US" altLang="ja-JP" sz="1400" dirty="0">
                <a:solidFill>
                  <a:srgbClr val="FFFFFF"/>
                </a:solidFill>
                <a:latin typeface="Arial"/>
                <a:cs typeface="Arial"/>
              </a:rPr>
              <a:t>EPICS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95288" y="2916007"/>
            <a:ext cx="1585912" cy="505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err="1" smtClean="0">
                <a:solidFill>
                  <a:srgbClr val="000000"/>
                </a:solidFill>
                <a:latin typeface="Arial"/>
                <a:cs typeface="Arial"/>
              </a:rPr>
              <a:t>Pirani</a:t>
            </a:r>
            <a:r>
              <a:rPr lang="en-US" altLang="ja-JP" sz="1400" dirty="0" smtClean="0">
                <a:solidFill>
                  <a:srgbClr val="000000"/>
                </a:solidFill>
                <a:latin typeface="Arial"/>
                <a:cs typeface="Arial"/>
              </a:rPr>
              <a:t> gauge</a:t>
            </a:r>
          </a:p>
          <a:p>
            <a:pPr algn="ctr"/>
            <a:r>
              <a:rPr lang="en-US" altLang="ja-JP" sz="1400" dirty="0" err="1" smtClean="0">
                <a:solidFill>
                  <a:srgbClr val="000000"/>
                </a:solidFill>
                <a:latin typeface="Arial"/>
                <a:cs typeface="Arial"/>
              </a:rPr>
              <a:t>Convectron</a:t>
            </a:r>
            <a:r>
              <a:rPr lang="en-US" altLang="ja-JP" sz="1400" dirty="0" smtClean="0">
                <a:solidFill>
                  <a:srgbClr val="000000"/>
                </a:solidFill>
                <a:latin typeface="Arial"/>
                <a:cs typeface="Arial"/>
              </a:rPr>
              <a:t> type</a:t>
            </a:r>
            <a:endParaRPr lang="en-US" altLang="ja-JP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95288" y="3601807"/>
            <a:ext cx="1571120" cy="538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000000"/>
                </a:solidFill>
                <a:latin typeface="Arial"/>
                <a:cs typeface="Arial"/>
              </a:rPr>
              <a:t>Gate valve</a:t>
            </a:r>
          </a:p>
          <a:p>
            <a:pPr algn="ctr"/>
            <a:r>
              <a:rPr lang="ja-JP" altLang="en-US" sz="1400" dirty="0" smtClean="0">
                <a:solidFill>
                  <a:srgbClr val="000000"/>
                </a:solidFill>
                <a:latin typeface="Arial"/>
                <a:cs typeface="Arial"/>
              </a:rPr>
              <a:t>（</a:t>
            </a:r>
            <a:r>
              <a:rPr lang="en-US" altLang="ja-JP" sz="1400" dirty="0" smtClean="0">
                <a:solidFill>
                  <a:srgbClr val="000000"/>
                </a:solidFill>
                <a:latin typeface="Arial"/>
                <a:cs typeface="Arial"/>
              </a:rPr>
              <a:t>actuator</a:t>
            </a:r>
            <a:r>
              <a:rPr lang="ja-JP" altLang="en-US" sz="1400" dirty="0" smtClean="0">
                <a:solidFill>
                  <a:srgbClr val="000000"/>
                </a:solidFill>
                <a:latin typeface="Arial"/>
                <a:cs typeface="Arial"/>
              </a:rPr>
              <a:t>）</a:t>
            </a:r>
            <a:endParaRPr lang="ja-JP" alt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395288" y="4478107"/>
            <a:ext cx="1585912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Ion pump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VARIAN type</a:t>
            </a:r>
            <a:endParaRPr lang="en-US" altLang="ja-JP" sz="1400" dirty="0">
              <a:latin typeface="Arial"/>
              <a:cs typeface="Arial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395288" y="5202007"/>
            <a:ext cx="1585912" cy="479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Ion pump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Arial"/>
                <a:cs typeface="Arial"/>
              </a:rPr>
              <a:t>Gamma type</a:t>
            </a:r>
            <a:endParaRPr lang="en-US" altLang="ja-JP" sz="1400" dirty="0">
              <a:latin typeface="Arial"/>
              <a:cs typeface="Arial"/>
            </a:endParaRPr>
          </a:p>
        </p:txBody>
      </p:sp>
      <p:cxnSp>
        <p:nvCxnSpPr>
          <p:cNvPr id="81" name="カギ線コネクタ 80"/>
          <p:cNvCxnSpPr>
            <a:stCxn id="74" idx="3"/>
            <a:endCxn id="117" idx="1"/>
          </p:cNvCxnSpPr>
          <p:nvPr/>
        </p:nvCxnSpPr>
        <p:spPr>
          <a:xfrm>
            <a:off x="1981200" y="3168701"/>
            <a:ext cx="461881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カギ線コネクタ 81"/>
          <p:cNvCxnSpPr>
            <a:stCxn id="76" idx="3"/>
          </p:cNvCxnSpPr>
          <p:nvPr/>
        </p:nvCxnSpPr>
        <p:spPr>
          <a:xfrm>
            <a:off x="1981200" y="4725757"/>
            <a:ext cx="473075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カギ線コネクタ 82"/>
          <p:cNvCxnSpPr>
            <a:stCxn id="77" idx="3"/>
          </p:cNvCxnSpPr>
          <p:nvPr/>
        </p:nvCxnSpPr>
        <p:spPr>
          <a:xfrm>
            <a:off x="1981200" y="5441720"/>
            <a:ext cx="473075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202"/>
          <p:cNvCxnSpPr>
            <a:stCxn id="69" idx="3"/>
            <a:endCxn id="73" idx="2"/>
          </p:cNvCxnSpPr>
          <p:nvPr/>
        </p:nvCxnSpPr>
        <p:spPr>
          <a:xfrm flipV="1">
            <a:off x="6923088" y="2028594"/>
            <a:ext cx="1262062" cy="761207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カギ線コネクタ 204"/>
          <p:cNvCxnSpPr>
            <a:stCxn id="71" idx="3"/>
            <a:endCxn id="73" idx="2"/>
          </p:cNvCxnSpPr>
          <p:nvPr/>
        </p:nvCxnSpPr>
        <p:spPr>
          <a:xfrm flipV="1">
            <a:off x="6923087" y="2028594"/>
            <a:ext cx="1262063" cy="1968501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カギ線コネクタ 206"/>
          <p:cNvCxnSpPr>
            <a:stCxn id="72" idx="3"/>
            <a:endCxn id="73" idx="2"/>
          </p:cNvCxnSpPr>
          <p:nvPr/>
        </p:nvCxnSpPr>
        <p:spPr>
          <a:xfrm flipV="1">
            <a:off x="6875463" y="2028594"/>
            <a:ext cx="1309687" cy="3430588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7752980" y="3072061"/>
            <a:ext cx="864339" cy="30777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>
                <a:solidFill>
                  <a:srgbClr val="948A54"/>
                </a:solidFill>
                <a:latin typeface="Arial"/>
                <a:cs typeface="Arial"/>
              </a:rPr>
              <a:t>Ethernet</a:t>
            </a:r>
            <a:endParaRPr lang="ja-JP" altLang="en-US" sz="1400" dirty="0">
              <a:solidFill>
                <a:srgbClr val="948A54"/>
              </a:solidFill>
              <a:latin typeface="Arial"/>
              <a:cs typeface="Arial"/>
            </a:endParaRPr>
          </a:p>
        </p:txBody>
      </p:sp>
      <p:cxnSp>
        <p:nvCxnSpPr>
          <p:cNvPr id="97" name="直線コネクタ 96"/>
          <p:cNvCxnSpPr>
            <a:stCxn id="119" idx="3"/>
            <a:endCxn id="72" idx="1"/>
          </p:cNvCxnSpPr>
          <p:nvPr/>
        </p:nvCxnSpPr>
        <p:spPr>
          <a:xfrm>
            <a:off x="3967163" y="5448070"/>
            <a:ext cx="1377657" cy="1111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4312664" y="5430607"/>
            <a:ext cx="655197" cy="276999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200" dirty="0">
                <a:latin typeface="Arial"/>
                <a:cs typeface="Arial"/>
              </a:rPr>
              <a:t>RS485</a:t>
            </a:r>
            <a:endParaRPr lang="ja-JP" altLang="en-US" sz="1200" dirty="0">
              <a:latin typeface="Arial"/>
              <a:cs typeface="Arial"/>
            </a:endParaRPr>
          </a:p>
        </p:txBody>
      </p:sp>
      <p:cxnSp>
        <p:nvCxnSpPr>
          <p:cNvPr id="99" name="直線コネクタ 98"/>
          <p:cNvCxnSpPr/>
          <p:nvPr/>
        </p:nvCxnSpPr>
        <p:spPr>
          <a:xfrm>
            <a:off x="3948113" y="4821007"/>
            <a:ext cx="701675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3962400" y="2306407"/>
            <a:ext cx="1065212" cy="446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rot="5400000">
            <a:off x="3847305" y="3487508"/>
            <a:ext cx="2362202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968750" y="4668607"/>
            <a:ext cx="1058862" cy="79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1966408" y="3678007"/>
            <a:ext cx="3061204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3967163" y="3144607"/>
            <a:ext cx="682625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3959225" y="2535007"/>
            <a:ext cx="681038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rot="5400000">
            <a:off x="3487741" y="3668479"/>
            <a:ext cx="2305051" cy="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4664075" y="3982807"/>
            <a:ext cx="62865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5027612" y="2790595"/>
            <a:ext cx="268288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1966408" y="4059007"/>
            <a:ext cx="3061204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"/>
          <p:cNvSpPr txBox="1">
            <a:spLocks noChangeArrowheads="1"/>
          </p:cNvSpPr>
          <p:nvPr/>
        </p:nvSpPr>
        <p:spPr bwMode="auto">
          <a:xfrm>
            <a:off x="4038600" y="1849207"/>
            <a:ext cx="1014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→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status: 3 </a:t>
            </a:r>
          </a:p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←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control: 3</a:t>
            </a:r>
            <a:endParaRPr lang="ja-JP" altLang="en-US" sz="1200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111" name="テキスト ボックス 51"/>
          <p:cNvSpPr txBox="1">
            <a:spLocks noChangeArrowheads="1"/>
          </p:cNvSpPr>
          <p:nvPr/>
        </p:nvSpPr>
        <p:spPr bwMode="auto">
          <a:xfrm>
            <a:off x="3948113" y="3401008"/>
            <a:ext cx="962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→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status: 4</a:t>
            </a:r>
            <a:endParaRPr lang="en-US" altLang="ja-JP" sz="1200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112" name="テキスト ボックス 52"/>
          <p:cNvSpPr txBox="1">
            <a:spLocks noChangeArrowheads="1"/>
          </p:cNvSpPr>
          <p:nvPr/>
        </p:nvSpPr>
        <p:spPr bwMode="auto">
          <a:xfrm>
            <a:off x="3967163" y="4010608"/>
            <a:ext cx="1014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←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control: 2</a:t>
            </a:r>
            <a:endParaRPr lang="en-US" altLang="ja-JP" sz="1200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113" name="テキスト ボックス 53"/>
          <p:cNvSpPr txBox="1">
            <a:spLocks noChangeArrowheads="1"/>
          </p:cNvSpPr>
          <p:nvPr/>
        </p:nvSpPr>
        <p:spPr bwMode="auto">
          <a:xfrm>
            <a:off x="4038600" y="4740342"/>
            <a:ext cx="1014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→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status: 2</a:t>
            </a:r>
          </a:p>
          <a:p>
            <a:r>
              <a:rPr lang="ja-JP" altLang="en-US" sz="1200" dirty="0" smtClean="0">
                <a:latin typeface="Arial"/>
                <a:ea typeface="ＭＳ ゴシック" pitchFamily="-106" charset="-128"/>
                <a:cs typeface="Arial"/>
              </a:rPr>
              <a:t>←</a:t>
            </a:r>
            <a:r>
              <a:rPr lang="en-US" altLang="ja-JP" sz="1200" dirty="0" smtClean="0">
                <a:latin typeface="Arial"/>
                <a:ea typeface="ＭＳ ゴシック" pitchFamily="-106" charset="-128"/>
                <a:cs typeface="Arial"/>
              </a:rPr>
              <a:t> control: 1</a:t>
            </a:r>
            <a:endParaRPr lang="ja-JP" altLang="en-US" sz="1200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2443081" y="2957563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8" name="角丸四角形 117"/>
          <p:cNvSpPr/>
          <p:nvPr/>
        </p:nvSpPr>
        <p:spPr>
          <a:xfrm>
            <a:off x="2455863" y="4516207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2459038" y="5236932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0" name="角丸四角形 119"/>
          <p:cNvSpPr/>
          <p:nvPr/>
        </p:nvSpPr>
        <p:spPr>
          <a:xfrm>
            <a:off x="2443081" y="3754207"/>
            <a:ext cx="1508125" cy="422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controller</a:t>
            </a:r>
            <a:endParaRPr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900523" y="6093023"/>
            <a:ext cx="501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A g</a:t>
            </a:r>
            <a:r>
              <a:rPr kumimoji="1" lang="en-US" altLang="ja-JP" sz="1400" dirty="0" smtClean="0">
                <a:latin typeface="Arial"/>
                <a:cs typeface="Arial"/>
              </a:rPr>
              <a:t>ate va</a:t>
            </a:r>
            <a:r>
              <a:rPr lang="en-US" altLang="ja-JP" sz="1400" dirty="0" smtClean="0">
                <a:latin typeface="Arial"/>
                <a:cs typeface="Arial"/>
              </a:rPr>
              <a:t>lves of large diameter takes 40 seconds for closing.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59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28600" y="457200"/>
            <a:ext cx="712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(4) Vacuum system operation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22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-3249" y="0"/>
            <a:ext cx="4038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LCGT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105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120417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4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6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grpSp>
        <p:nvGrpSpPr>
          <p:cNvPr id="108" name="図形グループ 107"/>
          <p:cNvGrpSpPr/>
          <p:nvPr/>
        </p:nvGrpSpPr>
        <p:grpSpPr>
          <a:xfrm>
            <a:off x="984471" y="2328446"/>
            <a:ext cx="7787007" cy="4300954"/>
            <a:chOff x="984471" y="2328446"/>
            <a:chExt cx="7787007" cy="4300954"/>
          </a:xfrm>
        </p:grpSpPr>
        <p:sp>
          <p:nvSpPr>
            <p:cNvPr id="109" name="正方形/長方形 108"/>
            <p:cNvSpPr/>
            <p:nvPr/>
          </p:nvSpPr>
          <p:spPr>
            <a:xfrm>
              <a:off x="984471" y="3373421"/>
              <a:ext cx="3337766" cy="32559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1371669" y="6008958"/>
              <a:ext cx="8634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Jul 2014</a:t>
              </a: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4199478" y="2328446"/>
              <a:ext cx="4572000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5) installing chambers in Center Room; </a:t>
              </a:r>
              <a:r>
                <a:rPr lang="en-US" sz="1600" dirty="0" smtClean="0">
                  <a:solidFill>
                    <a:srgbClr val="FF0000"/>
                  </a:solidFill>
                  <a:latin typeface="Arial"/>
                  <a:cs typeface="Arial"/>
                </a:rPr>
                <a:t>Jul 2014</a:t>
              </a:r>
              <a:endParaRPr lang="en-US" sz="1600" dirty="0" smtClean="0">
                <a:latin typeface="Arial"/>
                <a:cs typeface="Arial"/>
              </a:endParaRPr>
            </a:p>
          </p:txBody>
        </p:sp>
      </p:grpSp>
      <p:grpSp>
        <p:nvGrpSpPr>
          <p:cNvPr id="112" name="図形グループ 111"/>
          <p:cNvGrpSpPr/>
          <p:nvPr/>
        </p:nvGrpSpPr>
        <p:grpSpPr>
          <a:xfrm>
            <a:off x="587021" y="1787843"/>
            <a:ext cx="8184457" cy="4015308"/>
            <a:chOff x="587021" y="1787843"/>
            <a:chExt cx="8184457" cy="4015308"/>
          </a:xfrm>
        </p:grpSpPr>
        <p:sp>
          <p:nvSpPr>
            <p:cNvPr id="113" name="正方形/長方形 112"/>
            <p:cNvSpPr/>
            <p:nvPr/>
          </p:nvSpPr>
          <p:spPr>
            <a:xfrm>
              <a:off x="2113535" y="2736795"/>
              <a:ext cx="1313167" cy="63978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4291985" y="3376582"/>
              <a:ext cx="1332284" cy="186802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4199478" y="1787843"/>
              <a:ext cx="4572000" cy="584776"/>
            </a:xfrm>
            <a:prstGeom prst="rect">
              <a:avLst/>
            </a:prstGeom>
            <a:solidFill>
              <a:srgbClr val="CCFFCC"/>
            </a:solidFill>
          </p:spPr>
          <p:txBody>
            <a:bodyPr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4) carrying tubes and lay on the supports; </a:t>
              </a:r>
            </a:p>
            <a:p>
              <a:pPr lvl="4"/>
              <a:r>
                <a:rPr lang="en-US" sz="1600" dirty="0" smtClean="0">
                  <a:latin typeface="Arial"/>
                  <a:cs typeface="Arial"/>
                </a:rPr>
                <a:t>from</a:t>
              </a:r>
              <a:r>
                <a:rPr lang="en-US" sz="1600" dirty="0" smtClean="0">
                  <a:solidFill>
                    <a:srgbClr val="FF0000"/>
                  </a:solidFill>
                  <a:latin typeface="Arial"/>
                  <a:cs typeface="Arial"/>
                </a:rPr>
                <a:t> Apr 2014 </a:t>
              </a:r>
              <a:r>
                <a:rPr lang="en-US" sz="1600" dirty="0" smtClean="0">
                  <a:latin typeface="Arial"/>
                  <a:cs typeface="Arial"/>
                </a:rPr>
                <a:t>to </a:t>
              </a:r>
              <a:r>
                <a:rPr lang="en-US" sz="1600" dirty="0" smtClean="0">
                  <a:solidFill>
                    <a:srgbClr val="FF0000"/>
                  </a:solidFill>
                  <a:latin typeface="Arial"/>
                  <a:cs typeface="Arial"/>
                </a:rPr>
                <a:t>Jun 2014</a:t>
              </a:r>
              <a:endParaRPr lang="en-US" sz="1600" dirty="0" smtClean="0">
                <a:latin typeface="Arial"/>
                <a:cs typeface="Arial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4663446" y="5495374"/>
              <a:ext cx="18714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Jul 2014 to Mar 2015</a:t>
              </a: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587021" y="2892623"/>
              <a:ext cx="18714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Jul 2014 to Mar 2015</a:t>
              </a:r>
            </a:p>
          </p:txBody>
        </p:sp>
      </p:grpSp>
      <p:grpSp>
        <p:nvGrpSpPr>
          <p:cNvPr id="118" name="図形グループ 117"/>
          <p:cNvGrpSpPr/>
          <p:nvPr/>
        </p:nvGrpSpPr>
        <p:grpSpPr>
          <a:xfrm>
            <a:off x="267350" y="1447801"/>
            <a:ext cx="8504128" cy="4112463"/>
            <a:chOff x="267350" y="1447801"/>
            <a:chExt cx="8504128" cy="4112463"/>
          </a:xfrm>
        </p:grpSpPr>
        <p:sp>
          <p:nvSpPr>
            <p:cNvPr id="119" name="正方形/長方形 118"/>
            <p:cNvSpPr/>
            <p:nvPr/>
          </p:nvSpPr>
          <p:spPr>
            <a:xfrm>
              <a:off x="4199478" y="1490246"/>
              <a:ext cx="4572000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3) installing chambers in X and Y ends; </a:t>
              </a:r>
              <a:r>
                <a:rPr lang="en-US" sz="1600" dirty="0" smtClean="0">
                  <a:solidFill>
                    <a:srgbClr val="FF0000"/>
                  </a:solidFill>
                  <a:latin typeface="Arial"/>
                  <a:cs typeface="Arial"/>
                </a:rPr>
                <a:t>Apr 2014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</a:p>
          </p:txBody>
        </p:sp>
        <p:grpSp>
          <p:nvGrpSpPr>
            <p:cNvPr id="120" name="図形グループ 205"/>
            <p:cNvGrpSpPr/>
            <p:nvPr/>
          </p:nvGrpSpPr>
          <p:grpSpPr>
            <a:xfrm>
              <a:off x="5624269" y="3376582"/>
              <a:ext cx="2095101" cy="1854227"/>
              <a:chOff x="5624269" y="3376582"/>
              <a:chExt cx="2095101" cy="1854227"/>
            </a:xfrm>
          </p:grpSpPr>
          <p:sp>
            <p:nvSpPr>
              <p:cNvPr id="127" name="正方形/長方形 126"/>
              <p:cNvSpPr/>
              <p:nvPr/>
            </p:nvSpPr>
            <p:spPr>
              <a:xfrm>
                <a:off x="5624269" y="3376582"/>
                <a:ext cx="2095101" cy="1854227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正方形/長方形 127"/>
              <p:cNvSpPr/>
              <p:nvPr/>
            </p:nvSpPr>
            <p:spPr>
              <a:xfrm>
                <a:off x="6695317" y="4062540"/>
                <a:ext cx="9133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Apr 2014</a:t>
                </a:r>
              </a:p>
            </p:txBody>
          </p:sp>
        </p:grpSp>
        <p:grpSp>
          <p:nvGrpSpPr>
            <p:cNvPr id="121" name="図形グループ 202"/>
            <p:cNvGrpSpPr/>
            <p:nvPr/>
          </p:nvGrpSpPr>
          <p:grpSpPr>
            <a:xfrm>
              <a:off x="1411732" y="1447801"/>
              <a:ext cx="2014970" cy="1306174"/>
              <a:chOff x="1411732" y="1447801"/>
              <a:chExt cx="2014970" cy="1306174"/>
            </a:xfrm>
          </p:grpSpPr>
          <p:sp>
            <p:nvSpPr>
              <p:cNvPr id="125" name="正方形/長方形 124"/>
              <p:cNvSpPr/>
              <p:nvPr/>
            </p:nvSpPr>
            <p:spPr>
              <a:xfrm>
                <a:off x="2120073" y="1447801"/>
                <a:ext cx="1306629" cy="1306174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1411732" y="1725422"/>
                <a:ext cx="9133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Apr 2014</a:t>
                </a:r>
              </a:p>
            </p:txBody>
          </p:sp>
        </p:grpSp>
        <p:grpSp>
          <p:nvGrpSpPr>
            <p:cNvPr id="122" name="図形グループ 204"/>
            <p:cNvGrpSpPr/>
            <p:nvPr/>
          </p:nvGrpSpPr>
          <p:grpSpPr>
            <a:xfrm>
              <a:off x="267350" y="3376582"/>
              <a:ext cx="969113" cy="2183682"/>
              <a:chOff x="267350" y="3376582"/>
              <a:chExt cx="969113" cy="2183682"/>
            </a:xfrm>
          </p:grpSpPr>
          <p:sp>
            <p:nvSpPr>
              <p:cNvPr id="123" name="正方形/長方形 122"/>
              <p:cNvSpPr/>
              <p:nvPr/>
            </p:nvSpPr>
            <p:spPr>
              <a:xfrm>
                <a:off x="267350" y="3376582"/>
                <a:ext cx="717121" cy="174932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323132" y="5252487"/>
                <a:ext cx="9133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Apr 2014</a:t>
                </a:r>
              </a:p>
            </p:txBody>
          </p:sp>
        </p:grpSp>
      </p:grpSp>
      <p:sp>
        <p:nvSpPr>
          <p:cNvPr id="129" name="スライド番号プレースホルダ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F899E-8823-EA43-9458-8AEEC55A9791}" type="slidenum">
              <a:rPr kumimoji="1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28600" y="457200"/>
            <a:ext cx="269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4</a:t>
            </a:r>
            <a:r>
              <a:rPr kumimoji="1" lang="en-US" altLang="ja-JP" dirty="0" smtClean="0">
                <a:latin typeface="Arial"/>
                <a:cs typeface="Arial"/>
              </a:rPr>
              <a:t>. Schedule for installing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4199478" y="457200"/>
            <a:ext cx="45292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1600" dirty="0" smtClean="0">
                <a:latin typeface="Arial"/>
                <a:cs typeface="Arial"/>
              </a:rPr>
              <a:t>1) manufacturing 478 of tubes;</a:t>
            </a:r>
          </a:p>
          <a:p>
            <a:pPr marL="2171700" lvl="4" indent="-342900"/>
            <a:r>
              <a:rPr lang="en-US" sz="1600" dirty="0" smtClean="0">
                <a:latin typeface="Arial"/>
                <a:cs typeface="Arial"/>
              </a:rPr>
              <a:t>from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 Apr 2011 </a:t>
            </a:r>
            <a:r>
              <a:rPr lang="en-US" sz="1600" dirty="0" smtClean="0">
                <a:latin typeface="Arial"/>
                <a:cs typeface="Arial"/>
              </a:rPr>
              <a:t>to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Mar 2013</a:t>
            </a:r>
            <a:endParaRPr lang="ja-JP" altLang="en-US" sz="1600" dirty="0" smtClean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2) manufacturing chambers;</a:t>
            </a:r>
          </a:p>
          <a:p>
            <a:pPr lvl="4"/>
            <a:r>
              <a:rPr lang="en-US" sz="1600" dirty="0" smtClean="0">
                <a:latin typeface="Arial"/>
                <a:cs typeface="Arial"/>
              </a:rPr>
              <a:t>from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Sep 2012 </a:t>
            </a:r>
            <a:r>
              <a:rPr lang="en-US" sz="1600" dirty="0" smtClean="0">
                <a:latin typeface="Arial"/>
                <a:cs typeface="Arial"/>
              </a:rPr>
              <a:t>to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Mar 2014</a:t>
            </a:r>
            <a:endParaRPr lang="ja-JP" altLang="en-US" sz="1600" dirty="0" smtClean="0">
              <a:latin typeface="Arial"/>
              <a:cs typeface="Arial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234724" y="926068"/>
            <a:ext cx="3194276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i="1" dirty="0" smtClean="0">
                <a:latin typeface="Times"/>
                <a:cs typeface="Times"/>
              </a:rPr>
              <a:t>Finish X-arm at the end of 2014</a:t>
            </a:r>
            <a:endParaRPr lang="ja-JP" altLang="en-US" i="1" dirty="0">
              <a:latin typeface="Times"/>
              <a:cs typeface="Times"/>
            </a:endParaRPr>
          </a:p>
        </p:txBody>
      </p:sp>
      <p:sp>
        <p:nvSpPr>
          <p:cNvPr id="133" name="下矢印 132"/>
          <p:cNvSpPr/>
          <p:nvPr/>
        </p:nvSpPr>
        <p:spPr>
          <a:xfrm flipV="1">
            <a:off x="3124200" y="2812995"/>
            <a:ext cx="381000" cy="1682805"/>
          </a:xfrm>
          <a:prstGeom prst="downArrow">
            <a:avLst>
              <a:gd name="adj1" fmla="val 50000"/>
              <a:gd name="adj2" fmla="val 13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曲折矢印 133"/>
          <p:cNvSpPr/>
          <p:nvPr/>
        </p:nvSpPr>
        <p:spPr>
          <a:xfrm>
            <a:off x="3200400" y="3746462"/>
            <a:ext cx="1828800" cy="2959138"/>
          </a:xfrm>
          <a:prstGeom prst="bentArrow">
            <a:avLst>
              <a:gd name="adj1" fmla="val 9214"/>
              <a:gd name="adj2" fmla="val 11644"/>
              <a:gd name="adj3" fmla="val 30463"/>
              <a:gd name="adj4" fmla="val 4375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35" name="図形グループ 87"/>
          <p:cNvGrpSpPr>
            <a:grpSpLocks noChangeAspect="1"/>
          </p:cNvGrpSpPr>
          <p:nvPr/>
        </p:nvGrpSpPr>
        <p:grpSpPr>
          <a:xfrm>
            <a:off x="374134" y="1537156"/>
            <a:ext cx="6956186" cy="5052414"/>
            <a:chOff x="152399" y="121740"/>
            <a:chExt cx="9064691" cy="6583860"/>
          </a:xfrm>
        </p:grpSpPr>
        <p:cxnSp>
          <p:nvCxnSpPr>
            <p:cNvPr id="136" name="直線コネクタ 135"/>
            <p:cNvCxnSpPr>
              <a:stCxn id="200" idx="4"/>
              <a:endCxn id="137" idx="4"/>
            </p:cNvCxnSpPr>
            <p:nvPr/>
          </p:nvCxnSpPr>
          <p:spPr>
            <a:xfrm rot="16200000" flipH="1">
              <a:off x="302285" y="3633175"/>
              <a:ext cx="6137993" cy="6856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円/楕円 136"/>
            <p:cNvSpPr>
              <a:spLocks noChangeAspect="1"/>
            </p:cNvSpPr>
            <p:nvPr/>
          </p:nvSpPr>
          <p:spPr>
            <a:xfrm>
              <a:off x="3097904" y="6151990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38" name="直線コネクタ 137"/>
            <p:cNvCxnSpPr>
              <a:stCxn id="150" idx="0"/>
              <a:endCxn id="146" idx="4"/>
            </p:cNvCxnSpPr>
            <p:nvPr/>
          </p:nvCxnSpPr>
          <p:spPr>
            <a:xfrm rot="16200000" flipH="1">
              <a:off x="-404209" y="3613457"/>
              <a:ext cx="1666827" cy="1221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>
              <a:stCxn id="146" idx="2"/>
              <a:endCxn id="201" idx="2"/>
            </p:cNvCxnSpPr>
            <p:nvPr/>
          </p:nvCxnSpPr>
          <p:spPr>
            <a:xfrm rot="10800000" flipH="1">
              <a:off x="152399" y="4170066"/>
              <a:ext cx="8423993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円/楕円 139"/>
            <p:cNvSpPr>
              <a:spLocks noChangeAspect="1"/>
            </p:cNvSpPr>
            <p:nvPr/>
          </p:nvSpPr>
          <p:spPr>
            <a:xfrm>
              <a:off x="3097904" y="655584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1" name="円/楕円 140"/>
            <p:cNvSpPr>
              <a:spLocks noChangeAspect="1"/>
            </p:cNvSpPr>
            <p:nvPr/>
          </p:nvSpPr>
          <p:spPr>
            <a:xfrm>
              <a:off x="3097904" y="2968638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2" name="円/楕円 141"/>
            <p:cNvSpPr>
              <a:spLocks noChangeAspect="1"/>
            </p:cNvSpPr>
            <p:nvPr/>
          </p:nvSpPr>
          <p:spPr>
            <a:xfrm>
              <a:off x="2570591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3" name="円/楕円 142"/>
            <p:cNvSpPr>
              <a:spLocks noChangeAspect="1"/>
            </p:cNvSpPr>
            <p:nvPr/>
          </p:nvSpPr>
          <p:spPr>
            <a:xfrm>
              <a:off x="3097903" y="3893262"/>
              <a:ext cx="553610" cy="553610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4" name="円/楕円 143"/>
            <p:cNvSpPr>
              <a:spLocks noChangeAspect="1"/>
            </p:cNvSpPr>
            <p:nvPr/>
          </p:nvSpPr>
          <p:spPr>
            <a:xfrm>
              <a:off x="1979612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5" name="円/楕円 144"/>
            <p:cNvSpPr>
              <a:spLocks noChangeAspect="1"/>
            </p:cNvSpPr>
            <p:nvPr/>
          </p:nvSpPr>
          <p:spPr>
            <a:xfrm>
              <a:off x="1452299" y="396246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6" name="円/楕円 145"/>
            <p:cNvSpPr>
              <a:spLocks noChangeAspect="1"/>
            </p:cNvSpPr>
            <p:nvPr/>
          </p:nvSpPr>
          <p:spPr>
            <a:xfrm>
              <a:off x="152400" y="3893261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7" name="円/楕円 146"/>
            <p:cNvSpPr>
              <a:spLocks noChangeAspect="1"/>
            </p:cNvSpPr>
            <p:nvPr/>
          </p:nvSpPr>
          <p:spPr>
            <a:xfrm>
              <a:off x="3167105" y="4537755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8" name="円/楕円 147"/>
            <p:cNvSpPr>
              <a:spLocks noChangeAspect="1"/>
            </p:cNvSpPr>
            <p:nvPr/>
          </p:nvSpPr>
          <p:spPr>
            <a:xfrm>
              <a:off x="3167105" y="5065069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49" name="円/楕円 148"/>
            <p:cNvSpPr>
              <a:spLocks noChangeAspect="1"/>
            </p:cNvSpPr>
            <p:nvPr/>
          </p:nvSpPr>
          <p:spPr>
            <a:xfrm>
              <a:off x="3167105" y="553379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0" name="円/楕円 149"/>
            <p:cNvSpPr>
              <a:spLocks noChangeAspect="1"/>
            </p:cNvSpPr>
            <p:nvPr/>
          </p:nvSpPr>
          <p:spPr>
            <a:xfrm>
              <a:off x="152400" y="2780044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1" name="円/楕円 150"/>
            <p:cNvSpPr>
              <a:spLocks noChangeAspect="1"/>
            </p:cNvSpPr>
            <p:nvPr/>
          </p:nvSpPr>
          <p:spPr>
            <a:xfrm>
              <a:off x="3166494" y="724785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2" name="円/楕円 151"/>
            <p:cNvSpPr>
              <a:spLocks noChangeAspect="1"/>
            </p:cNvSpPr>
            <p:nvPr/>
          </p:nvSpPr>
          <p:spPr>
            <a:xfrm>
              <a:off x="3167717" y="3037839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3" name="円/楕円 152"/>
            <p:cNvSpPr>
              <a:spLocks noChangeAspect="1"/>
            </p:cNvSpPr>
            <p:nvPr/>
          </p:nvSpPr>
          <p:spPr>
            <a:xfrm>
              <a:off x="4130237" y="3882609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4" name="円/楕円 153"/>
            <p:cNvSpPr>
              <a:spLocks noChangeAspect="1"/>
            </p:cNvSpPr>
            <p:nvPr/>
          </p:nvSpPr>
          <p:spPr>
            <a:xfrm>
              <a:off x="4200049" y="3951811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5" name="円/楕円 154"/>
            <p:cNvSpPr>
              <a:spLocks noChangeAspect="1"/>
            </p:cNvSpPr>
            <p:nvPr/>
          </p:nvSpPr>
          <p:spPr>
            <a:xfrm>
              <a:off x="7904590" y="3893261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6" name="円/楕円 155"/>
            <p:cNvSpPr>
              <a:spLocks noChangeAspect="1"/>
            </p:cNvSpPr>
            <p:nvPr/>
          </p:nvSpPr>
          <p:spPr>
            <a:xfrm>
              <a:off x="7974403" y="3962462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7" name="正方形/長方形 156"/>
            <p:cNvSpPr/>
            <p:nvPr/>
          </p:nvSpPr>
          <p:spPr>
            <a:xfrm rot="5400000">
              <a:off x="69108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8" name="正方形/長方形 157"/>
            <p:cNvSpPr/>
            <p:nvPr/>
          </p:nvSpPr>
          <p:spPr>
            <a:xfrm rot="5400000">
              <a:off x="5234429" y="411147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3031926" y="3613132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0" name="正方形/長方形 159"/>
            <p:cNvSpPr/>
            <p:nvPr/>
          </p:nvSpPr>
          <p:spPr>
            <a:xfrm rot="16200000">
              <a:off x="3633366" y="4111475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1" name="正方形/長方形 160"/>
            <p:cNvSpPr/>
            <p:nvPr/>
          </p:nvSpPr>
          <p:spPr>
            <a:xfrm rot="16200000">
              <a:off x="512090" y="4112697"/>
              <a:ext cx="686788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62" name="正方形/長方形 161"/>
            <p:cNvSpPr/>
            <p:nvPr/>
          </p:nvSpPr>
          <p:spPr>
            <a:xfrm rot="1263119">
              <a:off x="3162827" y="2054984"/>
              <a:ext cx="425586" cy="79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63" name="直線コネクタ 162"/>
            <p:cNvCxnSpPr/>
            <p:nvPr/>
          </p:nvCxnSpPr>
          <p:spPr>
            <a:xfrm>
              <a:off x="3132810" y="1981200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/>
            <p:nvPr/>
          </p:nvCxnSpPr>
          <p:spPr>
            <a:xfrm>
              <a:off x="3140198" y="2069085"/>
              <a:ext cx="485020" cy="17577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テキスト ボックス 164"/>
            <p:cNvSpPr txBox="1"/>
            <p:nvPr/>
          </p:nvSpPr>
          <p:spPr>
            <a:xfrm>
              <a:off x="2445181" y="799676"/>
              <a:ext cx="703364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ETMYA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2588004" y="3068212"/>
              <a:ext cx="552256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ITMY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7807227" y="4391516"/>
              <a:ext cx="714783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ETMXA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4176759" y="4391516"/>
              <a:ext cx="552256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ITMX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3185505" y="4052961"/>
              <a:ext cx="493850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BS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1420843" y="4052961"/>
              <a:ext cx="526631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PRM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1948155" y="4052961"/>
              <a:ext cx="596321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PR3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2563972" y="4052961"/>
              <a:ext cx="533931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PR2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3" name="テキスト ボックス 172"/>
            <p:cNvSpPr txBox="1"/>
            <p:nvPr/>
          </p:nvSpPr>
          <p:spPr>
            <a:xfrm>
              <a:off x="3124201" y="5591237"/>
              <a:ext cx="526631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>
                  <a:latin typeface="Arial"/>
                  <a:cs typeface="Arial"/>
                </a:rPr>
                <a:t>S</a:t>
              </a:r>
              <a:r>
                <a:rPr kumimoji="1" lang="en-US" altLang="ja-JP" sz="800" dirty="0" smtClean="0">
                  <a:latin typeface="Arial"/>
                  <a:cs typeface="Arial"/>
                </a:rPr>
                <a:t>RM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4" name="テキスト ボックス 173"/>
            <p:cNvSpPr txBox="1"/>
            <p:nvPr/>
          </p:nvSpPr>
          <p:spPr>
            <a:xfrm>
              <a:off x="3143309" y="5123659"/>
              <a:ext cx="536046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800" dirty="0" smtClean="0">
                  <a:latin typeface="Arial"/>
                  <a:cs typeface="Arial"/>
                </a:rPr>
                <a:t>R3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5" name="テキスト ボックス 174"/>
            <p:cNvSpPr txBox="1"/>
            <p:nvPr/>
          </p:nvSpPr>
          <p:spPr>
            <a:xfrm>
              <a:off x="3144532" y="4596346"/>
              <a:ext cx="572956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cs typeface="Arial"/>
                </a:rPr>
                <a:t>S</a:t>
              </a:r>
              <a:r>
                <a:rPr kumimoji="1" lang="en-US" altLang="ja-JP" sz="800" dirty="0" smtClean="0">
                  <a:latin typeface="Arial"/>
                  <a:cs typeface="Arial"/>
                </a:rPr>
                <a:t>R2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3142337" y="6295466"/>
              <a:ext cx="537018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cs typeface="Arial"/>
                </a:rPr>
                <a:t>PD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>
              <a:off x="178979" y="4051740"/>
              <a:ext cx="517988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cs typeface="Arial"/>
                </a:rPr>
                <a:t>MCF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225016" y="2938523"/>
              <a:ext cx="571875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cs typeface="Arial"/>
                </a:rPr>
                <a:t>MC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3235695" y="6002515"/>
              <a:ext cx="276805" cy="830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180" name="直線矢印コネクタ 179"/>
            <p:cNvCxnSpPr/>
            <p:nvPr/>
          </p:nvCxnSpPr>
          <p:spPr>
            <a:xfrm>
              <a:off x="4372383" y="4840318"/>
              <a:ext cx="3766507" cy="1588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テキスト ボックス 180"/>
            <p:cNvSpPr txBox="1"/>
            <p:nvPr/>
          </p:nvSpPr>
          <p:spPr>
            <a:xfrm>
              <a:off x="5963470" y="4585147"/>
              <a:ext cx="697953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3000 </a:t>
              </a:r>
              <a:r>
                <a:rPr kumimoji="1" lang="en-US" altLang="ja-JP" sz="800" dirty="0" err="1" smtClean="0">
                  <a:latin typeface="Arial"/>
                  <a:cs typeface="Arial"/>
                </a:rPr>
                <a:t>m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cxnSp>
          <p:nvCxnSpPr>
            <p:cNvPr id="182" name="直線コネクタ 181"/>
            <p:cNvCxnSpPr/>
            <p:nvPr/>
          </p:nvCxnSpPr>
          <p:spPr>
            <a:xfrm rot="16200000" flipH="1">
              <a:off x="3633366" y="4111475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rot="5400000">
              <a:off x="3632754" y="4112086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3030702" y="3616799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rot="10800000">
              <a:off x="3030090" y="3617410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rot="16200000" flipH="1">
              <a:off x="512090" y="4110250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 rot="5400000">
              <a:off x="511478" y="4110861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 rot="16200000" flipH="1">
              <a:off x="5234431" y="411147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 rot="5400000">
              <a:off x="5238003" y="411504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 rot="16200000" flipH="1">
              <a:off x="6912049" y="4111478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 rot="5400000">
              <a:off x="6915621" y="4115052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円/楕円 191"/>
            <p:cNvSpPr>
              <a:spLocks noChangeAspect="1"/>
            </p:cNvSpPr>
            <p:nvPr/>
          </p:nvSpPr>
          <p:spPr>
            <a:xfrm>
              <a:off x="4842593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93" name="円/楕円 192"/>
            <p:cNvSpPr>
              <a:spLocks noChangeAspect="1"/>
            </p:cNvSpPr>
            <p:nvPr/>
          </p:nvSpPr>
          <p:spPr>
            <a:xfrm>
              <a:off x="7347100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4780926" y="4367017"/>
              <a:ext cx="629274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cs typeface="Arial"/>
                </a:rPr>
                <a:t>IAOX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7239001" y="4339588"/>
              <a:ext cx="629274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cs typeface="Arial"/>
                </a:rPr>
                <a:t>EAOX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96" name="円/楕円 195"/>
            <p:cNvSpPr>
              <a:spLocks noChangeAspect="1"/>
            </p:cNvSpPr>
            <p:nvPr/>
          </p:nvSpPr>
          <p:spPr>
            <a:xfrm>
              <a:off x="1005635" y="3951811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914400" y="4051172"/>
              <a:ext cx="535047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MMT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198" name="円/楕円 197"/>
            <p:cNvSpPr>
              <a:spLocks noChangeAspect="1"/>
            </p:cNvSpPr>
            <p:nvPr/>
          </p:nvSpPr>
          <p:spPr>
            <a:xfrm>
              <a:off x="3160249" y="25146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199" name="円/楕円 198"/>
            <p:cNvSpPr>
              <a:spLocks noChangeAspect="1"/>
            </p:cNvSpPr>
            <p:nvPr/>
          </p:nvSpPr>
          <p:spPr>
            <a:xfrm>
              <a:off x="3162739" y="1269797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00" name="円/楕円 199"/>
            <p:cNvSpPr>
              <a:spLocks noChangeAspect="1"/>
            </p:cNvSpPr>
            <p:nvPr/>
          </p:nvSpPr>
          <p:spPr>
            <a:xfrm>
              <a:off x="3160249" y="152400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01" name="円/楕円 200"/>
            <p:cNvSpPr>
              <a:spLocks noChangeAspect="1"/>
            </p:cNvSpPr>
            <p:nvPr/>
          </p:nvSpPr>
          <p:spPr>
            <a:xfrm>
              <a:off x="8576393" y="3962462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sp>
          <p:nvSpPr>
            <p:cNvPr id="202" name="正方形/長方形 201"/>
            <p:cNvSpPr/>
            <p:nvPr/>
          </p:nvSpPr>
          <p:spPr>
            <a:xfrm>
              <a:off x="3140198" y="2303658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203" name="直線コネクタ 202"/>
            <p:cNvCxnSpPr/>
            <p:nvPr/>
          </p:nvCxnSpPr>
          <p:spPr>
            <a:xfrm rot="10800000" flipH="1">
              <a:off x="3140200" y="2303656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3143772" y="2307230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正方形/長方形 204"/>
            <p:cNvSpPr/>
            <p:nvPr/>
          </p:nvSpPr>
          <p:spPr>
            <a:xfrm>
              <a:off x="3119778" y="1784006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"/>
            </a:p>
          </p:txBody>
        </p:sp>
        <p:cxnSp>
          <p:nvCxnSpPr>
            <p:cNvPr id="206" name="直線コネクタ 205"/>
            <p:cNvCxnSpPr/>
            <p:nvPr/>
          </p:nvCxnSpPr>
          <p:spPr>
            <a:xfrm rot="10800000" flipH="1">
              <a:off x="3119780" y="1784004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3123352" y="1787578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テキスト ボックス 207"/>
            <p:cNvSpPr txBox="1"/>
            <p:nvPr/>
          </p:nvSpPr>
          <p:spPr>
            <a:xfrm>
              <a:off x="2624072" y="121740"/>
              <a:ext cx="714783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BRTY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  <p:sp>
          <p:nvSpPr>
            <p:cNvPr id="209" name="テキスト ボックス 208"/>
            <p:cNvSpPr txBox="1"/>
            <p:nvPr/>
          </p:nvSpPr>
          <p:spPr>
            <a:xfrm>
              <a:off x="8502307" y="4391516"/>
              <a:ext cx="714783" cy="28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>
                  <a:latin typeface="Arial"/>
                  <a:cs typeface="Arial"/>
                </a:rPr>
                <a:t>BRTX</a:t>
              </a:r>
              <a:endParaRPr kumimoji="1" lang="ja-JP" altLang="en-US" sz="800" dirty="0">
                <a:latin typeface="Arial"/>
                <a:cs typeface="Arial"/>
              </a:endParaRPr>
            </a:p>
          </p:txBody>
        </p:sp>
      </p:grpSp>
      <p:sp>
        <p:nvSpPr>
          <p:cNvPr id="210" name="テキスト ボックス 209"/>
          <p:cNvSpPr txBox="1"/>
          <p:nvPr/>
        </p:nvSpPr>
        <p:spPr>
          <a:xfrm>
            <a:off x="2279643" y="3469400"/>
            <a:ext cx="539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cs typeface="Arial"/>
              </a:rPr>
              <a:t>IAOY</a:t>
            </a:r>
            <a:endParaRPr kumimoji="1" lang="ja-JP" altLang="en-US" sz="800" dirty="0">
              <a:latin typeface="Arial"/>
              <a:cs typeface="Arial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2209800" y="2438400"/>
            <a:ext cx="539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cs typeface="Arial"/>
              </a:rPr>
              <a:t>EAOY</a:t>
            </a:r>
            <a:endParaRPr kumimoji="1" lang="ja-JP" altLang="en-US" sz="800" dirty="0">
              <a:latin typeface="Arial"/>
              <a:cs typeface="Arial"/>
            </a:endParaRPr>
          </a:p>
        </p:txBody>
      </p:sp>
      <p:sp>
        <p:nvSpPr>
          <p:cNvPr id="212" name="正方形/長方形 211"/>
          <p:cNvSpPr/>
          <p:nvPr/>
        </p:nvSpPr>
        <p:spPr>
          <a:xfrm>
            <a:off x="4199478" y="2691824"/>
            <a:ext cx="4572000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6) jointing tubes and pump down in X  and Y arm</a:t>
            </a:r>
          </a:p>
          <a:p>
            <a:pPr lvl="4"/>
            <a:r>
              <a:rPr lang="en-US" sz="1600" dirty="0" smtClean="0">
                <a:latin typeface="Arial"/>
                <a:cs typeface="Arial"/>
              </a:rPr>
              <a:t>from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Jul 2014</a:t>
            </a:r>
            <a:r>
              <a:rPr lang="en-US" sz="1600" dirty="0" smtClean="0">
                <a:latin typeface="Arial"/>
                <a:cs typeface="Arial"/>
              </a:rPr>
              <a:t> to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Mar 2015</a:t>
            </a:r>
            <a:endParaRPr lang="ja-JP" altLang="en-US" sz="1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/>
          <p:cNvSpPr/>
          <p:nvPr/>
        </p:nvSpPr>
        <p:spPr>
          <a:xfrm>
            <a:off x="6172200" y="685800"/>
            <a:ext cx="2732124" cy="1447801"/>
          </a:xfrm>
          <a:prstGeom prst="rect">
            <a:avLst/>
          </a:prstGeom>
          <a:noFill/>
          <a:ln w="19050" cap="flat" cmpd="sng" algn="ctr">
            <a:solidFill>
              <a:srgbClr val="FAF88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2400" y="1524000"/>
            <a:ext cx="8686800" cy="4247317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recovery </a:t>
            </a:r>
            <a:r>
              <a:rPr lang="en-US" altLang="ja-JP" i="1" dirty="0" smtClean="0">
                <a:solidFill>
                  <a:srgbClr val="FF6600"/>
                </a:solidFill>
                <a:latin typeface="Times"/>
                <a:cs typeface="Times"/>
              </a:rPr>
              <a:t>“without breaking arm-vacuum”</a:t>
            </a:r>
            <a:endParaRPr lang="en-US" altLang="ja-JP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altLang="ja-JP" dirty="0" smtClean="0">
                <a:latin typeface="Arial"/>
                <a:cs typeface="Arial"/>
              </a:rPr>
              <a:t>BA gauge failure: grid contamination, filament breakdown</a:t>
            </a:r>
          </a:p>
          <a:p>
            <a:pPr lvl="1"/>
            <a:r>
              <a:rPr lang="en-US" altLang="ja-JP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altLang="ja-JP" dirty="0" err="1" smtClean="0">
                <a:latin typeface="Arial"/>
                <a:cs typeface="Arial"/>
              </a:rPr>
              <a:t>feedthrough</a:t>
            </a:r>
            <a:r>
              <a:rPr lang="en-US" altLang="ja-JP" dirty="0" smtClean="0">
                <a:latin typeface="Arial"/>
                <a:cs typeface="Arial"/>
              </a:rPr>
              <a:t> erosion; high voltage </a:t>
            </a:r>
            <a:r>
              <a:rPr lang="en-US" altLang="ja-JP" dirty="0" err="1" smtClean="0">
                <a:latin typeface="Arial"/>
                <a:cs typeface="Arial"/>
              </a:rPr>
              <a:t>feedthrough</a:t>
            </a:r>
            <a:r>
              <a:rPr lang="en-US" altLang="ja-JP" dirty="0" smtClean="0">
                <a:latin typeface="Arial"/>
                <a:cs typeface="Arial"/>
              </a:rPr>
              <a:t> of ion pump</a:t>
            </a:r>
          </a:p>
          <a:p>
            <a:pPr lvl="1"/>
            <a:r>
              <a:rPr lang="en-US" altLang="ja-JP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altLang="ja-JP" dirty="0" err="1" smtClean="0">
                <a:latin typeface="Arial"/>
                <a:cs typeface="Arial"/>
              </a:rPr>
              <a:t>power</a:t>
            </a:r>
            <a:r>
              <a:rPr lang="en-US" altLang="ja-JP" dirty="0" smtClean="0">
                <a:latin typeface="Arial"/>
                <a:cs typeface="Arial"/>
              </a:rPr>
              <a:t> supply/controller erosion; ion pump, turbo molecular pump</a:t>
            </a:r>
          </a:p>
          <a:p>
            <a:pPr lvl="1"/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durability for humidity is being examined (50°C-98%, 7 cycle of 8h-operation/98h-off).</a:t>
            </a:r>
          </a:p>
          <a:p>
            <a:endParaRPr lang="en-US" altLang="ja-JP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recovery </a:t>
            </a:r>
            <a:r>
              <a:rPr lang="en-US" altLang="ja-JP" i="1" dirty="0" smtClean="0">
                <a:solidFill>
                  <a:srgbClr val="FF6600"/>
                </a:solidFill>
                <a:latin typeface="Times"/>
                <a:cs typeface="Times"/>
              </a:rPr>
              <a:t>“by re-pumping an arm”</a:t>
            </a:r>
          </a:p>
          <a:p>
            <a:pPr lvl="1"/>
            <a:r>
              <a:rPr lang="en-US" altLang="ja-JP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altLang="ja-JP" dirty="0" err="1" smtClean="0">
                <a:latin typeface="Arial"/>
                <a:cs typeface="Arial"/>
              </a:rPr>
              <a:t>window</a:t>
            </a:r>
            <a:r>
              <a:rPr lang="en-US" altLang="ja-JP" dirty="0" smtClean="0">
                <a:latin typeface="Arial"/>
                <a:cs typeface="Arial"/>
              </a:rPr>
              <a:t> (view port) break down</a:t>
            </a:r>
          </a:p>
          <a:p>
            <a:pPr lvl="1"/>
            <a:r>
              <a:rPr lang="en-US" altLang="ja-JP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altLang="ja-JP" dirty="0" err="1" smtClean="0">
                <a:latin typeface="Arial"/>
                <a:cs typeface="Arial"/>
              </a:rPr>
              <a:t>crack</a:t>
            </a:r>
            <a:r>
              <a:rPr lang="en-US" altLang="ja-JP" dirty="0" smtClean="0">
                <a:latin typeface="Arial"/>
                <a:cs typeface="Arial"/>
              </a:rPr>
              <a:t> and erosion in bellow joint</a:t>
            </a:r>
          </a:p>
          <a:p>
            <a:pPr lvl="1"/>
            <a:r>
              <a:rPr lang="en-US" altLang="ja-JP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altLang="ja-JP" dirty="0" err="1" smtClean="0">
                <a:latin typeface="Arial"/>
                <a:cs typeface="Arial"/>
              </a:rPr>
              <a:t>metal</a:t>
            </a:r>
            <a:r>
              <a:rPr lang="en-US" altLang="ja-JP" dirty="0" smtClean="0">
                <a:latin typeface="Arial"/>
                <a:cs typeface="Arial"/>
              </a:rPr>
              <a:t> gasket erosion</a:t>
            </a:r>
          </a:p>
          <a:p>
            <a:endParaRPr lang="en-US" altLang="ja-JP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safety </a:t>
            </a:r>
            <a:r>
              <a:rPr lang="en-US" altLang="ja-JP" i="1" dirty="0" smtClean="0">
                <a:solidFill>
                  <a:srgbClr val="FF0000"/>
                </a:solidFill>
                <a:latin typeface="Times"/>
                <a:cs typeface="Times"/>
              </a:rPr>
              <a:t>“by closing gate valves (large </a:t>
            </a:r>
            <a:r>
              <a:rPr lang="en-US" altLang="ja-JP" i="1" dirty="0" err="1" smtClean="0">
                <a:solidFill>
                  <a:srgbClr val="FF0000"/>
                </a:solidFill>
                <a:latin typeface="Times"/>
                <a:cs typeface="Times"/>
              </a:rPr>
              <a:t>dia</a:t>
            </a:r>
            <a:r>
              <a:rPr lang="en-US" altLang="ja-JP" i="1" dirty="0" smtClean="0">
                <a:solidFill>
                  <a:srgbClr val="FF0000"/>
                </a:solidFill>
                <a:latin typeface="Times"/>
                <a:cs typeface="Times"/>
              </a:rPr>
              <a:t>,)”</a:t>
            </a:r>
          </a:p>
          <a:p>
            <a:pPr marL="457200" lvl="2"/>
            <a:r>
              <a:rPr lang="en-US" altLang="ja-JP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altLang="ja-JP" dirty="0" err="1" smtClean="0">
                <a:latin typeface="Arial"/>
                <a:cs typeface="Arial"/>
              </a:rPr>
              <a:t>electric</a:t>
            </a:r>
            <a:r>
              <a:rPr lang="en-US" altLang="ja-JP" dirty="0" smtClean="0">
                <a:latin typeface="Arial"/>
                <a:cs typeface="Arial"/>
              </a:rPr>
              <a:t>-power shut down</a:t>
            </a:r>
          </a:p>
          <a:p>
            <a:pPr marL="457200" lvl="2"/>
            <a:r>
              <a:rPr lang="en-US" altLang="ja-JP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altLang="ja-JP" dirty="0" err="1" smtClean="0">
                <a:latin typeface="Arial"/>
                <a:cs typeface="Arial"/>
              </a:rPr>
              <a:t>anomalous</a:t>
            </a:r>
            <a:r>
              <a:rPr lang="en-US" altLang="ja-JP" dirty="0" smtClean="0">
                <a:latin typeface="Arial"/>
                <a:cs typeface="Arial"/>
              </a:rPr>
              <a:t> pressure rise</a:t>
            </a:r>
          </a:p>
          <a:p>
            <a:endParaRPr lang="en-US" altLang="ja-JP" i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57" name="図形グループ 56"/>
          <p:cNvGrpSpPr/>
          <p:nvPr/>
        </p:nvGrpSpPr>
        <p:grpSpPr>
          <a:xfrm>
            <a:off x="3666985" y="5127727"/>
            <a:ext cx="3483071" cy="1151026"/>
            <a:chOff x="5279929" y="3300983"/>
            <a:chExt cx="3483071" cy="1151026"/>
          </a:xfrm>
        </p:grpSpPr>
        <p:cxnSp>
          <p:nvCxnSpPr>
            <p:cNvPr id="47" name="直線コネクタ 46"/>
            <p:cNvCxnSpPr>
              <a:stCxn id="26" idx="0"/>
              <a:endCxn id="22" idx="6"/>
            </p:cNvCxnSpPr>
            <p:nvPr/>
          </p:nvCxnSpPr>
          <p:spPr>
            <a:xfrm rot="10800000" flipH="1">
              <a:off x="5279930" y="4107390"/>
              <a:ext cx="3424538" cy="1588"/>
            </a:xfrm>
            <a:prstGeom prst="line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>
              <a:spLocks noChangeAspect="1"/>
            </p:cNvSpPr>
            <p:nvPr/>
          </p:nvSpPr>
          <p:spPr>
            <a:xfrm>
              <a:off x="7096231" y="3831807"/>
              <a:ext cx="553610" cy="55361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5491997" y="3819933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5561809" y="3889135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8150858" y="3830585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8220671" y="3899786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 rot="5400000">
              <a:off x="7798094" y="4048800"/>
              <a:ext cx="468723" cy="117181"/>
            </a:xfrm>
            <a:prstGeom prst="rect">
              <a:avLst/>
            </a:prstGeom>
            <a:solidFill>
              <a:srgbClr val="F6BB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 rot="5400000">
              <a:off x="5924424" y="4048800"/>
              <a:ext cx="468723" cy="117181"/>
            </a:xfrm>
            <a:prstGeom prst="rect">
              <a:avLst/>
            </a:prstGeom>
            <a:solidFill>
              <a:srgbClr val="F6BB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 rot="16200000">
              <a:off x="4995126" y="4048799"/>
              <a:ext cx="686788" cy="117181"/>
            </a:xfrm>
            <a:prstGeom prst="rect">
              <a:avLst/>
            </a:prstGeom>
            <a:solidFill>
              <a:srgbClr val="F6BB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150858" y="3300983"/>
              <a:ext cx="612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ETMX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569868" y="3300983"/>
              <a:ext cx="552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ITMX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5748652" y="3653593"/>
              <a:ext cx="2695158" cy="1221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6920460" y="3365529"/>
              <a:ext cx="697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3000 </a:t>
              </a:r>
              <a:r>
                <a:rPr kumimoji="1" lang="en-US" altLang="ja-JP" sz="1200" dirty="0" err="1" smtClean="0">
                  <a:latin typeface="Arial"/>
                  <a:cs typeface="Arial"/>
                </a:rPr>
                <a:t>m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 rot="16200000" flipH="1">
              <a:off x="4995126" y="4048799"/>
              <a:ext cx="686788" cy="11718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4994514" y="4049410"/>
              <a:ext cx="688014" cy="11718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16200000" flipH="1">
              <a:off x="5924426" y="4048798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>
              <a:off x="5927998" y="4052372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16200000" flipH="1">
              <a:off x="7799314" y="4048802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>
              <a:off x="7802886" y="4052376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正方形/長方形 49"/>
          <p:cNvSpPr/>
          <p:nvPr/>
        </p:nvSpPr>
        <p:spPr>
          <a:xfrm>
            <a:off x="4690122" y="3276600"/>
            <a:ext cx="4214202" cy="1477328"/>
          </a:xfrm>
          <a:prstGeom prst="rect">
            <a:avLst/>
          </a:prstGeom>
          <a:ln w="19050" cap="flat" cmpd="sng" algn="ctr">
            <a:solidFill>
              <a:srgbClr val="FAF88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"/>
                <a:cs typeface="Times"/>
              </a:rPr>
              <a:t>expected pump-down scheme (a 3-km arm)</a:t>
            </a:r>
          </a:p>
          <a:p>
            <a:pPr lvl="1"/>
            <a:r>
              <a:rPr lang="en-US" altLang="ja-JP" i="1" dirty="0" smtClean="0">
                <a:latin typeface="Times"/>
                <a:cs typeface="Times"/>
              </a:rPr>
              <a:t>to 1 Pa &gt;&gt; few days by dry-pump</a:t>
            </a:r>
          </a:p>
          <a:p>
            <a:pPr lvl="1"/>
            <a:r>
              <a:rPr lang="en-US" altLang="ja-JP" i="1" dirty="0" smtClean="0">
                <a:latin typeface="Times"/>
                <a:cs typeface="Times"/>
              </a:rPr>
              <a:t>to 10</a:t>
            </a:r>
            <a:r>
              <a:rPr lang="en-US" altLang="ja-JP" i="1" baseline="30000" dirty="0" smtClean="0">
                <a:latin typeface="Times"/>
                <a:cs typeface="Times"/>
              </a:rPr>
              <a:t>-6 </a:t>
            </a:r>
            <a:r>
              <a:rPr lang="en-US" altLang="ja-JP" i="1" dirty="0" smtClean="0">
                <a:latin typeface="Times"/>
                <a:cs typeface="Times"/>
              </a:rPr>
              <a:t>Pa &gt;&gt; 50 hours by TMP</a:t>
            </a:r>
          </a:p>
          <a:p>
            <a:pPr lvl="1"/>
            <a:r>
              <a:rPr lang="en-US" altLang="ja-JP" i="1" dirty="0" smtClean="0">
                <a:latin typeface="Times"/>
                <a:cs typeface="Times"/>
              </a:rPr>
              <a:t>to 10</a:t>
            </a:r>
            <a:r>
              <a:rPr lang="en-US" altLang="ja-JP" i="1" baseline="30000" dirty="0" smtClean="0">
                <a:latin typeface="Times"/>
                <a:cs typeface="Times"/>
              </a:rPr>
              <a:t>-7 </a:t>
            </a:r>
            <a:r>
              <a:rPr lang="en-US" altLang="ja-JP" i="1" dirty="0" smtClean="0">
                <a:latin typeface="Times"/>
                <a:cs typeface="Times"/>
              </a:rPr>
              <a:t>Pa &gt;&gt; 500 hours by IP</a:t>
            </a:r>
          </a:p>
          <a:p>
            <a:r>
              <a:rPr lang="en-US" altLang="ja-JP" i="1" dirty="0" smtClean="0">
                <a:latin typeface="Times"/>
                <a:cs typeface="Times"/>
              </a:rPr>
              <a:t>(based on the </a:t>
            </a:r>
            <a:r>
              <a:rPr lang="en-US" altLang="ja-JP" i="1" dirty="0" err="1" smtClean="0">
                <a:latin typeface="Times"/>
                <a:cs typeface="Times"/>
              </a:rPr>
              <a:t>ougassing</a:t>
            </a:r>
            <a:r>
              <a:rPr lang="en-US" altLang="ja-JP" i="1" dirty="0" smtClean="0">
                <a:latin typeface="Times"/>
                <a:cs typeface="Times"/>
              </a:rPr>
              <a:t> rate in test tubes)</a:t>
            </a:r>
          </a:p>
        </p:txBody>
      </p:sp>
      <p:grpSp>
        <p:nvGrpSpPr>
          <p:cNvPr id="62" name="図形グループ 61"/>
          <p:cNvGrpSpPr/>
          <p:nvPr/>
        </p:nvGrpSpPr>
        <p:grpSpPr>
          <a:xfrm>
            <a:off x="6358017" y="838200"/>
            <a:ext cx="2404983" cy="1162826"/>
            <a:chOff x="6274476" y="914400"/>
            <a:chExt cx="2404983" cy="1162826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6274476" y="914401"/>
              <a:ext cx="2292338" cy="1221"/>
            </a:xfrm>
            <a:prstGeom prst="line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6986096" y="1086413"/>
              <a:ext cx="345248" cy="122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6749196" y="1259648"/>
              <a:ext cx="1640531" cy="122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8184049" y="1464104"/>
              <a:ext cx="410133" cy="122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6924967" y="1025286"/>
              <a:ext cx="468723" cy="117181"/>
            </a:xfrm>
            <a:prstGeom prst="rect">
              <a:avLst/>
            </a:prstGeom>
            <a:solidFill>
              <a:srgbClr val="F6BB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274476" y="1083877"/>
              <a:ext cx="533311" cy="3566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680645" y="1083877"/>
              <a:ext cx="533311" cy="3566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 rot="5400000">
              <a:off x="7276509" y="1201057"/>
              <a:ext cx="468723" cy="1171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121849" y="1669781"/>
              <a:ext cx="533311" cy="3566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383619" y="1142543"/>
              <a:ext cx="3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IP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679019" y="1142467"/>
              <a:ext cx="509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Arial"/>
                  <a:cs typeface="Arial"/>
                </a:rPr>
                <a:t>TMP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175520" y="1726082"/>
              <a:ext cx="503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Arial"/>
                  <a:cs typeface="Arial"/>
                </a:rPr>
                <a:t>FL P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grpSp>
          <p:nvGrpSpPr>
            <p:cNvPr id="2" name="図形グループ 98"/>
            <p:cNvGrpSpPr/>
            <p:nvPr/>
          </p:nvGrpSpPr>
          <p:grpSpPr>
            <a:xfrm>
              <a:off x="8265102" y="1171591"/>
              <a:ext cx="246805" cy="178556"/>
              <a:chOff x="7923211" y="854978"/>
              <a:chExt cx="320984" cy="232222"/>
            </a:xfrm>
          </p:grpSpPr>
          <p:sp>
            <p:nvSpPr>
              <p:cNvPr id="33" name="二等辺三角形 32"/>
              <p:cNvSpPr/>
              <p:nvPr/>
            </p:nvSpPr>
            <p:spPr>
              <a:xfrm>
                <a:off x="7923211" y="971089"/>
                <a:ext cx="320984" cy="116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二等辺三角形 33"/>
              <p:cNvSpPr/>
              <p:nvPr/>
            </p:nvSpPr>
            <p:spPr>
              <a:xfrm rot="10800000">
                <a:off x="7923211" y="854978"/>
                <a:ext cx="320984" cy="116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3" name="直線コネクタ 42"/>
            <p:cNvCxnSpPr/>
            <p:nvPr/>
          </p:nvCxnSpPr>
          <p:spPr>
            <a:xfrm rot="16200000" flipH="1">
              <a:off x="7276510" y="1195909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>
              <a:off x="7280082" y="1199483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6924969" y="1025359"/>
              <a:ext cx="468724" cy="1171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10800000">
              <a:off x="6928541" y="1028933"/>
              <a:ext cx="468727" cy="11004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/>
            <p:cNvSpPr/>
            <p:nvPr/>
          </p:nvSpPr>
          <p:spPr>
            <a:xfrm>
              <a:off x="6890560" y="1720609"/>
              <a:ext cx="533311" cy="3566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850659" y="1776910"/>
              <a:ext cx="649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Arial"/>
                  <a:cs typeface="Arial"/>
                </a:rPr>
                <a:t>DRY P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 rot="5400000">
              <a:off x="6929461" y="1490738"/>
              <a:ext cx="459741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図形グループ 98"/>
            <p:cNvGrpSpPr/>
            <p:nvPr/>
          </p:nvGrpSpPr>
          <p:grpSpPr>
            <a:xfrm rot="5400000">
              <a:off x="7036723" y="1384272"/>
              <a:ext cx="246805" cy="178556"/>
              <a:chOff x="7923211" y="854978"/>
              <a:chExt cx="320984" cy="232222"/>
            </a:xfrm>
          </p:grpSpPr>
          <p:sp>
            <p:nvSpPr>
              <p:cNvPr id="60" name="二等辺三角形 59"/>
              <p:cNvSpPr/>
              <p:nvPr/>
            </p:nvSpPr>
            <p:spPr>
              <a:xfrm>
                <a:off x="7923211" y="971089"/>
                <a:ext cx="320984" cy="116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二等辺三角形 60"/>
              <p:cNvSpPr/>
              <p:nvPr/>
            </p:nvSpPr>
            <p:spPr>
              <a:xfrm rot="10800000">
                <a:off x="7923211" y="854978"/>
                <a:ext cx="320984" cy="116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23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28599" y="914400"/>
            <a:ext cx="3907109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Vacuum component failure and leakage</a:t>
            </a:r>
            <a:endParaRPr lang="ja-JP" altLang="en-US" i="1" dirty="0">
              <a:latin typeface="Times"/>
              <a:cs typeface="Times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574731" y="5029200"/>
            <a:ext cx="3892869" cy="1447801"/>
          </a:xfrm>
          <a:prstGeom prst="rect">
            <a:avLst/>
          </a:prstGeom>
          <a:noFill/>
          <a:ln w="19050" cap="flat" cmpd="sng" algn="ctr">
            <a:solidFill>
              <a:srgbClr val="FAF88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28600" y="457200"/>
            <a:ext cx="230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5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Risk management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cxnSp>
        <p:nvCxnSpPr>
          <p:cNvPr id="38" name="直線コネクタ 37"/>
          <p:cNvCxnSpPr>
            <a:stCxn id="127" idx="4"/>
            <a:endCxn id="39" idx="4"/>
          </p:cNvCxnSpPr>
          <p:nvPr/>
        </p:nvCxnSpPr>
        <p:spPr>
          <a:xfrm rot="16200000" flipH="1">
            <a:off x="302285" y="3633175"/>
            <a:ext cx="6137993" cy="6856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>
            <a:spLocks noChangeAspect="1"/>
          </p:cNvSpPr>
          <p:nvPr/>
        </p:nvSpPr>
        <p:spPr>
          <a:xfrm>
            <a:off x="3097904" y="6151990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>
            <a:stCxn id="52" idx="0"/>
            <a:endCxn id="48" idx="4"/>
          </p:cNvCxnSpPr>
          <p:nvPr/>
        </p:nvCxnSpPr>
        <p:spPr>
          <a:xfrm rot="16200000" flipH="1">
            <a:off x="-404209" y="3613457"/>
            <a:ext cx="1666827" cy="1221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48" idx="2"/>
            <a:endCxn id="128" idx="2"/>
          </p:cNvCxnSpPr>
          <p:nvPr/>
        </p:nvCxnSpPr>
        <p:spPr>
          <a:xfrm rot="10800000" flipH="1">
            <a:off x="152399" y="4170066"/>
            <a:ext cx="8423993" cy="158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>
            <a:spLocks noChangeAspect="1"/>
          </p:cNvSpPr>
          <p:nvPr/>
        </p:nvSpPr>
        <p:spPr>
          <a:xfrm>
            <a:off x="3097904" y="655584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3097904" y="2968638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2570591" y="3962462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3097904" y="3893261"/>
            <a:ext cx="553610" cy="553610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1979612" y="3962462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1452299" y="3962462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152400" y="3893261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3167105" y="4537755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3167105" y="5065069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3167105" y="5533792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152400" y="2780044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6304390" y="3894483"/>
            <a:ext cx="553610" cy="5536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3" idx="3"/>
          </p:cNvCxnSpPr>
          <p:nvPr/>
        </p:nvCxnSpPr>
        <p:spPr>
          <a:xfrm rot="5400000">
            <a:off x="6093980" y="4432917"/>
            <a:ext cx="357383" cy="225586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982074" y="4724402"/>
            <a:ext cx="2292338" cy="1221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>
            <a:off x="5693694" y="4896414"/>
            <a:ext cx="345248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456794" y="5069649"/>
            <a:ext cx="1640531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5400000">
            <a:off x="6891647" y="5274105"/>
            <a:ext cx="410133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5632565" y="4835287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982074" y="4893878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388243" y="4893878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 rot="5400000">
            <a:off x="5984107" y="5011058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829447" y="5479782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3166494" y="724785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3167717" y="3037839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4130237" y="3882609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4200049" y="3951811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7904590" y="3893261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7974403" y="3962462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 rot="5400000">
            <a:off x="6910829" y="4111476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 rot="5400000">
            <a:off x="5234429" y="4111476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3031926" y="3613132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 rot="16200000">
            <a:off x="3633366" y="4111475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 rot="16200000">
            <a:off x="512090" y="4112697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 rot="1263119">
            <a:off x="3162827" y="2054984"/>
            <a:ext cx="425586" cy="7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/>
          <p:nvPr/>
        </p:nvCxnSpPr>
        <p:spPr>
          <a:xfrm>
            <a:off x="3132810" y="1981200"/>
            <a:ext cx="485020" cy="1757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3140198" y="2069085"/>
            <a:ext cx="485020" cy="1757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3683808" y="814064"/>
            <a:ext cx="703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ETMYA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718714" y="3127118"/>
            <a:ext cx="55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ITMY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743416" y="3363659"/>
            <a:ext cx="71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ETMXA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208108" y="3363659"/>
            <a:ext cx="55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ITMX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091217" y="4952544"/>
            <a:ext cx="3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386617" y="4952468"/>
            <a:ext cx="50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TMP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03867" y="5536083"/>
            <a:ext cx="503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FL 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185505" y="4052962"/>
            <a:ext cx="389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BS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420842" y="4052962"/>
            <a:ext cx="52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48155" y="4052962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PR3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63973" y="4052962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PR2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124200" y="5591237"/>
            <a:ext cx="52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143309" y="5123659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R3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144532" y="4596346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R2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181696" y="6295467"/>
            <a:ext cx="39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PD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78979" y="4051740"/>
            <a:ext cx="5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MCF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5017" y="2938524"/>
            <a:ext cx="423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MC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3235695" y="6002515"/>
            <a:ext cx="276805" cy="8304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6" name="図形グループ 98"/>
          <p:cNvGrpSpPr/>
          <p:nvPr/>
        </p:nvGrpSpPr>
        <p:grpSpPr>
          <a:xfrm>
            <a:off x="6972700" y="4981592"/>
            <a:ext cx="246805" cy="178556"/>
            <a:chOff x="7923211" y="854978"/>
            <a:chExt cx="320984" cy="232222"/>
          </a:xfrm>
        </p:grpSpPr>
        <p:sp>
          <p:nvSpPr>
            <p:cNvPr id="97" name="二等辺三角形 96"/>
            <p:cNvSpPr/>
            <p:nvPr/>
          </p:nvSpPr>
          <p:spPr>
            <a:xfrm>
              <a:off x="7923211" y="971089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二等辺三角形 97"/>
            <p:cNvSpPr/>
            <p:nvPr/>
          </p:nvSpPr>
          <p:spPr>
            <a:xfrm rot="10800000">
              <a:off x="7923211" y="854978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9" name="直線矢印コネクタ 98"/>
          <p:cNvCxnSpPr/>
          <p:nvPr/>
        </p:nvCxnSpPr>
        <p:spPr>
          <a:xfrm>
            <a:off x="4386892" y="3716269"/>
            <a:ext cx="3766508" cy="1588"/>
          </a:xfrm>
          <a:prstGeom prst="straightConnector1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6312448" y="3428205"/>
            <a:ext cx="697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3000 </a:t>
            </a:r>
            <a:r>
              <a:rPr kumimoji="1" lang="en-US" altLang="ja-JP" sz="1200" dirty="0" err="1" smtClean="0">
                <a:latin typeface="Arial"/>
                <a:cs typeface="Arial"/>
              </a:rPr>
              <a:t>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cxnSp>
        <p:nvCxnSpPr>
          <p:cNvPr id="104" name="直線コネクタ 103"/>
          <p:cNvCxnSpPr/>
          <p:nvPr/>
        </p:nvCxnSpPr>
        <p:spPr>
          <a:xfrm rot="16200000" flipH="1">
            <a:off x="3633366" y="4111475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rot="5400000">
            <a:off x="3632754" y="4112086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>
            <a:off x="3030702" y="3616799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rot="10800000">
            <a:off x="3030090" y="3617410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rot="16200000" flipH="1">
            <a:off x="512090" y="4110250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rot="5400000">
            <a:off x="511478" y="4110861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rot="16200000" flipH="1">
            <a:off x="5234431" y="4111474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rot="5400000">
            <a:off x="5238003" y="4115048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rot="16200000" flipH="1">
            <a:off x="6912049" y="4111478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rot="5400000">
            <a:off x="6915621" y="4115052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rot="16200000" flipH="1">
            <a:off x="5984108" y="5005910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>
            <a:off x="5987680" y="5009484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H="1">
            <a:off x="5632567" y="4835360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rot="10800000">
            <a:off x="5636139" y="4838934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円/楕円 117"/>
          <p:cNvSpPr>
            <a:spLocks noChangeAspect="1"/>
          </p:cNvSpPr>
          <p:nvPr/>
        </p:nvSpPr>
        <p:spPr>
          <a:xfrm>
            <a:off x="4842593" y="3951811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7347100" y="3951811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780926" y="4367019"/>
            <a:ext cx="55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IAOX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7239000" y="4339588"/>
            <a:ext cx="6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EAOX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1005635" y="3951811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914400" y="4051171"/>
            <a:ext cx="535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MMT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3160249" y="2514600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3162739" y="1269797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3160249" y="152400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8576393" y="3962462"/>
            <a:ext cx="415207" cy="415207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3140198" y="2303658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0" name="直線コネクタ 129"/>
          <p:cNvCxnSpPr/>
          <p:nvPr/>
        </p:nvCxnSpPr>
        <p:spPr>
          <a:xfrm rot="10800000" flipH="1">
            <a:off x="3140200" y="2303656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3143772" y="2307230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正方形/長方形 131"/>
          <p:cNvSpPr/>
          <p:nvPr/>
        </p:nvSpPr>
        <p:spPr>
          <a:xfrm>
            <a:off x="3119778" y="1784006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コネクタ 132"/>
          <p:cNvCxnSpPr/>
          <p:nvPr/>
        </p:nvCxnSpPr>
        <p:spPr>
          <a:xfrm rot="10800000" flipH="1">
            <a:off x="3119780" y="1784004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3123352" y="1787578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/>
          <p:cNvSpPr txBox="1"/>
          <p:nvPr/>
        </p:nvSpPr>
        <p:spPr>
          <a:xfrm>
            <a:off x="3657600" y="332601"/>
            <a:ext cx="592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BRTY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8399295" y="3609201"/>
            <a:ext cx="592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BRTX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266261" y="914400"/>
            <a:ext cx="2705539" cy="646331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Layout:</a:t>
            </a:r>
          </a:p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less changes 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“</a:t>
            </a:r>
            <a:r>
              <a:rPr lang="en-US" altLang="ja-JP" i="1" dirty="0" err="1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” 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 “</a:t>
            </a:r>
            <a:r>
              <a:rPr lang="en-US" altLang="ja-JP" i="1" dirty="0" err="1" smtClean="0">
                <a:solidFill>
                  <a:prstClr val="black"/>
                </a:solidFill>
                <a:latin typeface="Times"/>
                <a:cs typeface="Times"/>
              </a:rPr>
              <a:t>b</a:t>
            </a:r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”</a:t>
            </a:r>
            <a:endParaRPr lang="ja-JP" altLang="en-US" i="1" dirty="0">
              <a:latin typeface="Times"/>
              <a:cs typeface="Times"/>
            </a:endParaRPr>
          </a:p>
        </p:txBody>
      </p:sp>
      <p:sp>
        <p:nvSpPr>
          <p:cNvPr id="137" name="スライド番号プレースホルダ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3</a:t>
            </a:fld>
            <a:endParaRPr lang="ja-JP" altLang="en-US" sz="1400" b="1" dirty="0">
              <a:solidFill>
                <a:srgbClr val="660066"/>
              </a:solidFill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697500" y="2652808"/>
            <a:ext cx="55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IAOY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3683808" y="1408005"/>
            <a:ext cx="6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EAOY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5436797" y="1321475"/>
            <a:ext cx="3554803" cy="203132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ETM: end test mass</a:t>
            </a:r>
          </a:p>
          <a:p>
            <a:r>
              <a:rPr lang="en-US" sz="1400" dirty="0" smtClean="0">
                <a:latin typeface="Arial"/>
                <a:cs typeface="Arial"/>
              </a:rPr>
              <a:t>ITM: input test mass</a:t>
            </a:r>
          </a:p>
          <a:p>
            <a:r>
              <a:rPr lang="en-US" sz="1400" dirty="0" smtClean="0">
                <a:latin typeface="Arial"/>
                <a:cs typeface="Arial"/>
              </a:rPr>
              <a:t>BS: beam splitter</a:t>
            </a:r>
          </a:p>
          <a:p>
            <a:r>
              <a:rPr lang="en-US" sz="1400" dirty="0" smtClean="0">
                <a:latin typeface="Arial"/>
                <a:cs typeface="Arial"/>
              </a:rPr>
              <a:t>IAO/EAO: auxiliary optics of input/end</a:t>
            </a:r>
          </a:p>
          <a:p>
            <a:r>
              <a:rPr lang="en-US" sz="1400" dirty="0" smtClean="0">
                <a:latin typeface="Arial"/>
                <a:cs typeface="Arial"/>
              </a:rPr>
              <a:t>MC: mode cleaner</a:t>
            </a:r>
          </a:p>
          <a:p>
            <a:r>
              <a:rPr lang="en-US" sz="1400" dirty="0" smtClean="0">
                <a:latin typeface="Arial"/>
                <a:cs typeface="Arial"/>
              </a:rPr>
              <a:t>PRM: power recycling mirror</a:t>
            </a:r>
          </a:p>
          <a:p>
            <a:r>
              <a:rPr lang="en-US" sz="1400" dirty="0" smtClean="0">
                <a:latin typeface="Arial"/>
                <a:cs typeface="Arial"/>
              </a:rPr>
              <a:t>SRM: signal recycling mirror</a:t>
            </a:r>
          </a:p>
          <a:p>
            <a:r>
              <a:rPr lang="en-US" sz="1400" dirty="0" smtClean="0">
                <a:latin typeface="Arial"/>
                <a:cs typeface="Arial"/>
              </a:rPr>
              <a:t>PD: photo detector</a:t>
            </a:r>
          </a:p>
          <a:p>
            <a:r>
              <a:rPr lang="en-US" sz="1400" dirty="0" smtClean="0">
                <a:latin typeface="Arial"/>
                <a:cs typeface="Arial"/>
              </a:rPr>
              <a:t>BRT: beam reducing telescope.</a:t>
            </a:r>
            <a:r>
              <a:rPr lang="ja-JP" altLang="en-US" sz="1400" dirty="0" smtClean="0">
                <a:latin typeface="Arial"/>
                <a:cs typeface="Arial"/>
              </a:rPr>
              <a:t> 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144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28600" y="457200"/>
            <a:ext cx="252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Target specifications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4344760" y="695980"/>
            <a:ext cx="3947214" cy="523220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Type A double chamber (2.4 and 1.5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//GASF + I-Pendulum + cryogenic//</a:t>
            </a:r>
          </a:p>
        </p:txBody>
      </p:sp>
      <p:sp>
        <p:nvSpPr>
          <p:cNvPr id="147" name="正方形/長方形 146"/>
          <p:cNvSpPr/>
          <p:nvPr/>
        </p:nvSpPr>
        <p:spPr>
          <a:xfrm>
            <a:off x="702040" y="2143780"/>
            <a:ext cx="2269760" cy="738664"/>
          </a:xfrm>
          <a:prstGeom prst="rect">
            <a:avLst/>
          </a:prstGeom>
          <a:solidFill>
            <a:srgbClr val="F6BBFF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Type C chamber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(1.5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dia./ 2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for MC)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//stack + D-Pendulum//</a:t>
            </a:r>
          </a:p>
        </p:txBody>
      </p:sp>
      <p:sp>
        <p:nvSpPr>
          <p:cNvPr id="148" name="正方形/長方形 147"/>
          <p:cNvSpPr/>
          <p:nvPr/>
        </p:nvSpPr>
        <p:spPr>
          <a:xfrm>
            <a:off x="4116300" y="5867400"/>
            <a:ext cx="41895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two beam tubes of 3-km long and 800 mm in dia.</a:t>
            </a:r>
          </a:p>
          <a:p>
            <a:r>
              <a:rPr lang="en-US" sz="1400" dirty="0" smtClean="0">
                <a:latin typeface="Arial"/>
                <a:cs typeface="Arial"/>
              </a:rPr>
              <a:t>//optical baffles at every 12 meter</a:t>
            </a:r>
          </a:p>
          <a:p>
            <a:r>
              <a:rPr lang="en-US" sz="1400" dirty="0" smtClean="0">
                <a:latin typeface="Arial"/>
                <a:cs typeface="Arial"/>
              </a:rPr>
              <a:t>//pumping unit at every 100 meter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471760" y="4949474"/>
            <a:ext cx="2180167" cy="738664"/>
          </a:xfrm>
          <a:prstGeom prst="rect">
            <a:avLst/>
          </a:prstGeom>
          <a:solidFill>
            <a:srgbClr val="F9FAB4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Type B chamber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(1.5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dia./2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for BS)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//GASF + I-Pendulum//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6" grpId="0" animBg="1"/>
      <p:bldP spid="147" grpId="0" animBg="1"/>
      <p:bldP spid="148" grpId="0" animBg="1"/>
      <p:bldP spid="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辺形 44"/>
          <p:cNvSpPr/>
          <p:nvPr/>
        </p:nvSpPr>
        <p:spPr>
          <a:xfrm rot="21367245">
            <a:off x="206117" y="2833635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平行四辺形 46"/>
          <p:cNvSpPr/>
          <p:nvPr/>
        </p:nvSpPr>
        <p:spPr>
          <a:xfrm>
            <a:off x="3276601" y="2448171"/>
            <a:ext cx="3124199" cy="660114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21150489">
            <a:off x="1480775" y="1757935"/>
            <a:ext cx="5546783" cy="1268814"/>
          </a:xfrm>
          <a:prstGeom prst="parallelogram">
            <a:avLst>
              <a:gd name="adj" fmla="val 166026"/>
            </a:avLst>
          </a:prstGeom>
          <a:solidFill>
            <a:srgbClr val="FAF883">
              <a:alpha val="51000"/>
            </a:srgbClr>
          </a:solidFill>
          <a:ln>
            <a:solidFill>
              <a:srgbClr val="F9FA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086719" y="2239942"/>
            <a:ext cx="1066799" cy="663292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505319" y="2901644"/>
            <a:ext cx="3581400" cy="4812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6153518" y="201134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716413" y="26209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38200" y="3154342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015181" y="2922765"/>
            <a:ext cx="2689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center room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744438" y="177976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X end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674072" y="3305253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Y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85800" y="1673423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optical plane of interferometer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359556" y="1894185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X arm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rot="10800000">
            <a:off x="5638801" y="2751437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0800000">
            <a:off x="7739135" y="1453061"/>
            <a:ext cx="414265" cy="32670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938266" y="1943117"/>
            <a:ext cx="778147" cy="295676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4512317" y="3946485"/>
            <a:ext cx="424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BS</a:t>
            </a:r>
            <a:endParaRPr lang="ja-JP" altLang="en-US" sz="1400" dirty="0"/>
          </a:p>
        </p:txBody>
      </p:sp>
      <p:sp>
        <p:nvSpPr>
          <p:cNvPr id="65" name="正方形/長方形 64"/>
          <p:cNvSpPr/>
          <p:nvPr/>
        </p:nvSpPr>
        <p:spPr>
          <a:xfrm>
            <a:off x="8001000" y="3641685"/>
            <a:ext cx="683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ETMX</a:t>
            </a:r>
            <a:endParaRPr lang="ja-JP" altLang="en-US" sz="1400" dirty="0"/>
          </a:p>
        </p:txBody>
      </p:sp>
      <p:sp>
        <p:nvSpPr>
          <p:cNvPr id="66" name="正方形/長方形 65"/>
          <p:cNvSpPr/>
          <p:nvPr/>
        </p:nvSpPr>
        <p:spPr>
          <a:xfrm>
            <a:off x="990600" y="4825780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ETMY</a:t>
            </a:r>
            <a:endParaRPr lang="ja-JP" altLang="en-US" sz="1400" dirty="0"/>
          </a:p>
        </p:txBody>
      </p:sp>
      <p:sp>
        <p:nvSpPr>
          <p:cNvPr id="67" name="正方形/長方形 66"/>
          <p:cNvSpPr/>
          <p:nvPr/>
        </p:nvSpPr>
        <p:spPr>
          <a:xfrm>
            <a:off x="6019800" y="4172108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X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2725211" y="4705508"/>
            <a:ext cx="66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Y arm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724400" y="4324508"/>
            <a:ext cx="61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ITMX</a:t>
            </a:r>
            <a:endParaRPr lang="ja-JP" altLang="en-US" sz="1400" dirty="0"/>
          </a:p>
        </p:txBody>
      </p:sp>
      <p:sp>
        <p:nvSpPr>
          <p:cNvPr id="71" name="正方形/長方形 70"/>
          <p:cNvSpPr/>
          <p:nvPr/>
        </p:nvSpPr>
        <p:spPr>
          <a:xfrm>
            <a:off x="4110881" y="4403685"/>
            <a:ext cx="61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ITMY</a:t>
            </a:r>
            <a:endParaRPr lang="ja-JP" altLang="en-US" sz="1400" dirty="0"/>
          </a:p>
        </p:txBody>
      </p:sp>
      <p:sp>
        <p:nvSpPr>
          <p:cNvPr id="72" name="正方形/長方形 71"/>
          <p:cNvSpPr/>
          <p:nvPr/>
        </p:nvSpPr>
        <p:spPr>
          <a:xfrm>
            <a:off x="8179682" y="4034353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33400" y="5282980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Yopt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724400" y="4872553"/>
            <a:ext cx="36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O 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6" name="平行四辺形 75"/>
          <p:cNvSpPr/>
          <p:nvPr/>
        </p:nvSpPr>
        <p:spPr>
          <a:xfrm rot="599778">
            <a:off x="5343380" y="977829"/>
            <a:ext cx="2750801" cy="922877"/>
          </a:xfrm>
          <a:prstGeom prst="parallelogram">
            <a:avLst>
              <a:gd name="adj" fmla="val 166026"/>
            </a:avLst>
          </a:prstGeom>
          <a:solidFill>
            <a:srgbClr val="F6BB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5086719" y="1401742"/>
            <a:ext cx="1752600" cy="14983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6841678" y="1217076"/>
            <a:ext cx="65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Xopt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80" name="平行四辺形 79"/>
          <p:cNvSpPr/>
          <p:nvPr/>
        </p:nvSpPr>
        <p:spPr>
          <a:xfrm>
            <a:off x="3276601" y="2912805"/>
            <a:ext cx="2324098" cy="195480"/>
          </a:xfrm>
          <a:prstGeom prst="parallelogram">
            <a:avLst>
              <a:gd name="adj" fmla="val 166026"/>
            </a:avLst>
          </a:prstGeom>
          <a:solidFill>
            <a:srgbClr val="A8FFA8">
              <a:alpha val="51000"/>
            </a:srgbClr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4748788" y="2879685"/>
            <a:ext cx="89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O (BS)</a:t>
            </a:r>
            <a:endParaRPr lang="ja-JP" altLang="en-US" dirty="0">
              <a:latin typeface="Arial"/>
              <a:cs typeface="Arial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10800000" flipV="1">
            <a:off x="3029319" y="2901644"/>
            <a:ext cx="2057401" cy="159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7149508" y="3720862"/>
            <a:ext cx="703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Arial"/>
                <a:cs typeface="Arial"/>
              </a:rPr>
              <a:t>iLCGT</a:t>
            </a:r>
            <a:endParaRPr lang="ja-JP" altLang="en-US" sz="1400" dirty="0"/>
          </a:p>
        </p:txBody>
      </p:sp>
      <p:sp>
        <p:nvSpPr>
          <p:cNvPr id="87" name="正方形/長方形 86"/>
          <p:cNvSpPr/>
          <p:nvPr/>
        </p:nvSpPr>
        <p:spPr>
          <a:xfrm>
            <a:off x="6147855" y="5470485"/>
            <a:ext cx="633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1/300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2133600" y="3514855"/>
            <a:ext cx="217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horizontal plane at Y end</a:t>
            </a:r>
            <a:endParaRPr lang="ja-JP" altLang="en-US" sz="1400" dirty="0">
              <a:latin typeface="Arial"/>
              <a:cs typeface="Arial"/>
            </a:endParaRPr>
          </a:p>
        </p:txBody>
      </p:sp>
      <p:cxnSp>
        <p:nvCxnSpPr>
          <p:cNvPr id="107" name="直線コネクタ 106"/>
          <p:cNvCxnSpPr/>
          <p:nvPr/>
        </p:nvCxnSpPr>
        <p:spPr>
          <a:xfrm rot="10800000">
            <a:off x="1721795" y="3505200"/>
            <a:ext cx="432942" cy="190711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スライド番号プレースホル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4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pic>
        <p:nvPicPr>
          <p:cNvPr id="83" name="図 8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54618" y="3810000"/>
            <a:ext cx="7251182" cy="2978164"/>
          </a:xfrm>
          <a:prstGeom prst="rect">
            <a:avLst/>
          </a:prstGeom>
        </p:spPr>
      </p:pic>
      <p:sp>
        <p:nvSpPr>
          <p:cNvPr id="81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66261" y="914400"/>
            <a:ext cx="4246056" cy="646331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solidFill>
                  <a:prstClr val="black"/>
                </a:solidFill>
                <a:latin typeface="Times"/>
                <a:cs typeface="Times"/>
              </a:rPr>
              <a:t>Layout:</a:t>
            </a:r>
          </a:p>
          <a:p>
            <a:pPr algn="ctr"/>
            <a:r>
              <a:rPr lang="en-US" altLang="ja-JP" dirty="0" smtClean="0">
                <a:latin typeface="Arial"/>
                <a:cs typeface="Arial"/>
              </a:rPr>
              <a:t>horizontal floors for installing chambers </a:t>
            </a:r>
            <a:endParaRPr lang="ja-JP" altLang="en-US" i="1" dirty="0">
              <a:latin typeface="Times"/>
              <a:cs typeface="Times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28600" y="457200"/>
            <a:ext cx="252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2</a:t>
            </a:r>
            <a:r>
              <a:rPr kumimoji="1" lang="en-US" altLang="ja-JP" dirty="0" smtClean="0">
                <a:latin typeface="Arial"/>
                <a:cs typeface="Arial"/>
              </a:rPr>
              <a:t>. Target specifications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28600" y="914401"/>
            <a:ext cx="80772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Beam tube (478 of 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diameter)</a:t>
            </a:r>
            <a:r>
              <a:rPr lang="en-US" altLang="ja-JP" dirty="0" smtClean="0">
                <a:latin typeface="Arial"/>
                <a:cs typeface="Arial"/>
              </a:rPr>
              <a:t>; 320 tubes completed, so far. 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253208" y="1368385"/>
            <a:ext cx="8662192" cy="5247115"/>
            <a:chOff x="253208" y="1368385"/>
            <a:chExt cx="8662192" cy="5247115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04800" y="1368385"/>
              <a:ext cx="8610600" cy="190821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660066"/>
                  </a:solidFill>
                  <a:latin typeface="Arial"/>
                  <a:cs typeface="Arial"/>
                </a:rPr>
                <a:t>“</a:t>
              </a:r>
              <a:r>
                <a:rPr lang="en-US" altLang="ja-JP" b="1" i="1" dirty="0" smtClean="0">
                  <a:solidFill>
                    <a:srgbClr val="660066"/>
                  </a:solidFill>
                  <a:latin typeface="Times"/>
                  <a:cs typeface="Times"/>
                </a:rPr>
                <a:t>surface </a:t>
              </a:r>
              <a:r>
                <a:rPr lang="en-US" altLang="ja-JP" b="1" i="1" dirty="0" err="1" smtClean="0">
                  <a:solidFill>
                    <a:srgbClr val="660066"/>
                  </a:solidFill>
                  <a:latin typeface="Times"/>
                  <a:cs typeface="Times"/>
                </a:rPr>
                <a:t>passivation</a:t>
              </a:r>
              <a:r>
                <a:rPr lang="en-US" altLang="ja-JP" b="1" i="1" dirty="0" smtClean="0">
                  <a:solidFill>
                    <a:srgbClr val="660066"/>
                  </a:solidFill>
                  <a:latin typeface="Times"/>
                  <a:cs typeface="Times"/>
                </a:rPr>
                <a:t> by electro-polish followed by baking”</a:t>
              </a:r>
              <a:endParaRPr lang="en-US" altLang="ja-JP" b="1" dirty="0" smtClean="0">
                <a:latin typeface="Arial"/>
                <a:cs typeface="Arial"/>
              </a:endParaRPr>
            </a:p>
            <a:p>
              <a:pPr lvl="3"/>
              <a:r>
                <a:rPr lang="en-US" altLang="ja-JP" sz="16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outgassing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 rate; </a:t>
              </a:r>
              <a:r>
                <a:rPr lang="en-US" altLang="ja-JP" sz="1600" dirty="0" smtClean="0">
                  <a:latin typeface="Arial"/>
                  <a:cs typeface="Arial"/>
                </a:rPr>
                <a:t>10</a:t>
              </a:r>
              <a:r>
                <a:rPr lang="en-US" altLang="ja-JP" sz="1600" baseline="30000" dirty="0" smtClean="0">
                  <a:latin typeface="Arial"/>
                  <a:cs typeface="Arial"/>
                </a:rPr>
                <a:t>-8</a:t>
              </a:r>
              <a:r>
                <a:rPr lang="en-US" altLang="ja-JP" sz="1600" dirty="0" smtClean="0">
                  <a:latin typeface="Arial"/>
                  <a:cs typeface="Arial"/>
                </a:rPr>
                <a:t> Pa m</a:t>
              </a:r>
              <a:r>
                <a:rPr lang="en-US" altLang="ja-JP" sz="1600" baseline="30000" dirty="0" smtClean="0">
                  <a:latin typeface="Arial"/>
                  <a:cs typeface="Arial"/>
                </a:rPr>
                <a:t>3</a:t>
              </a:r>
              <a:r>
                <a:rPr lang="en-US" altLang="ja-JP" sz="1600" dirty="0" smtClean="0">
                  <a:latin typeface="Arial"/>
                  <a:cs typeface="Arial"/>
                </a:rPr>
                <a:t> m</a:t>
              </a:r>
              <a:r>
                <a:rPr lang="en-US" altLang="ja-JP" sz="1600" baseline="30000" dirty="0" smtClean="0">
                  <a:latin typeface="Arial"/>
                  <a:cs typeface="Arial"/>
                </a:rPr>
                <a:t>-2</a:t>
              </a:r>
              <a:r>
                <a:rPr lang="en-US" altLang="ja-JP" sz="1600" dirty="0" smtClean="0">
                  <a:latin typeface="Arial"/>
                  <a:cs typeface="Arial"/>
                </a:rPr>
                <a:t> s</a:t>
              </a:r>
              <a:r>
                <a:rPr lang="en-US" altLang="ja-JP" sz="1600" baseline="30000" dirty="0" smtClean="0">
                  <a:latin typeface="Arial"/>
                  <a:cs typeface="Arial"/>
                </a:rPr>
                <a:t>-1</a:t>
              </a:r>
              <a:r>
                <a:rPr lang="en-US" altLang="ja-JP" sz="1600" dirty="0" smtClean="0">
                  <a:latin typeface="Arial"/>
                  <a:cs typeface="Arial"/>
                </a:rPr>
                <a:t>, or lower</a:t>
              </a:r>
            </a:p>
            <a:p>
              <a:pPr lvl="3"/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surface roughness; </a:t>
              </a:r>
              <a:r>
                <a:rPr lang="en-US" altLang="ja-JP" sz="16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Rmax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 3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m, Ra 0.5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m</a:t>
              </a:r>
            </a:p>
            <a:p>
              <a:pPr lvl="3"/>
              <a:endParaRPr lang="en-US" altLang="ja-JP" sz="800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r>
                <a:rPr lang="en-US" altLang="ja-JP" b="1" dirty="0" smtClean="0">
                  <a:solidFill>
                    <a:srgbClr val="660066"/>
                  </a:solidFill>
                  <a:latin typeface="Arial"/>
                  <a:cs typeface="Arial"/>
                </a:rPr>
                <a:t>“</a:t>
              </a:r>
              <a:r>
                <a:rPr lang="en-US" altLang="ja-JP" b="1" i="1" dirty="0" smtClean="0">
                  <a:solidFill>
                    <a:srgbClr val="660066"/>
                  </a:solidFill>
                  <a:latin typeface="Times"/>
                  <a:cs typeface="Times"/>
                </a:rPr>
                <a:t>mirror finish by Electro-Chemical Buffing (tubes in the mid 800-m region)” </a:t>
              </a:r>
              <a:endParaRPr lang="en-US" altLang="ja-JP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lvl="3"/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surface roughness; </a:t>
              </a:r>
              <a:r>
                <a:rPr lang="en-US" altLang="ja-JP" sz="16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Rmax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 0.2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m, Ra 0.03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m</a:t>
              </a:r>
            </a:p>
            <a:p>
              <a:pPr lvl="3"/>
              <a:endParaRPr kumimoji="1" lang="en-US" altLang="ja-JP" sz="800" dirty="0" smtClean="0">
                <a:solidFill>
                  <a:srgbClr val="FF6600"/>
                </a:solidFill>
                <a:latin typeface="Arial"/>
                <a:cs typeface="Arial"/>
              </a:endParaRPr>
            </a:p>
            <a:p>
              <a:r>
                <a:rPr lang="en-US" altLang="ja-JP" b="1" dirty="0" smtClean="0">
                  <a:solidFill>
                    <a:srgbClr val="660066"/>
                  </a:solidFill>
                  <a:latin typeface="Arial"/>
                  <a:cs typeface="Arial"/>
                </a:rPr>
                <a:t>“</a:t>
              </a:r>
              <a:r>
                <a:rPr lang="en-US" altLang="ja-JP" b="1" i="1" dirty="0" smtClean="0">
                  <a:solidFill>
                    <a:srgbClr val="660066"/>
                  </a:solidFill>
                  <a:latin typeface="Times"/>
                  <a:cs typeface="Times"/>
                </a:rPr>
                <a:t>flange connection with metal O-ring (silver plated)”</a:t>
              </a:r>
              <a:r>
                <a:rPr lang="en-US" altLang="ja-JP" dirty="0" smtClean="0">
                  <a:solidFill>
                    <a:srgbClr val="000000"/>
                  </a:solidFill>
                  <a:latin typeface="Arial"/>
                  <a:cs typeface="Arial"/>
                </a:rPr>
                <a:t>;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erosion proof by humidity test</a:t>
              </a:r>
            </a:p>
          </p:txBody>
        </p:sp>
        <p:grpSp>
          <p:nvGrpSpPr>
            <p:cNvPr id="22" name="図形グループ 15"/>
            <p:cNvGrpSpPr/>
            <p:nvPr/>
          </p:nvGrpSpPr>
          <p:grpSpPr>
            <a:xfrm>
              <a:off x="253208" y="3352801"/>
              <a:ext cx="4295032" cy="3262699"/>
              <a:chOff x="253208" y="3352801"/>
              <a:chExt cx="4295032" cy="326269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3208" y="3352801"/>
                <a:ext cx="4295032" cy="3221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正方形/長方形 26"/>
              <p:cNvSpPr/>
              <p:nvPr/>
            </p:nvSpPr>
            <p:spPr>
              <a:xfrm>
                <a:off x="985159" y="6338501"/>
                <a:ext cx="252004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 smtClean="0">
                    <a:latin typeface="Arial"/>
                    <a:cs typeface="Arial"/>
                  </a:rPr>
                  <a:t>Electro-polished tube of 12 </a:t>
                </a:r>
                <a:r>
                  <a:rPr lang="en-US" altLang="ja-JP" sz="1200" dirty="0" err="1" smtClean="0">
                    <a:latin typeface="Arial"/>
                    <a:cs typeface="Arial"/>
                  </a:rPr>
                  <a:t>m</a:t>
                </a:r>
                <a:r>
                  <a:rPr lang="en-US" altLang="ja-JP" sz="1200" dirty="0" smtClean="0">
                    <a:latin typeface="Arial"/>
                    <a:cs typeface="Arial"/>
                  </a:rPr>
                  <a:t> long</a:t>
                </a:r>
                <a:endParaRPr lang="ja-JP" altLang="en-US" sz="1200" dirty="0"/>
              </a:p>
            </p:txBody>
          </p:sp>
        </p:grpSp>
        <p:grpSp>
          <p:nvGrpSpPr>
            <p:cNvPr id="23" name="図形グループ 18"/>
            <p:cNvGrpSpPr/>
            <p:nvPr/>
          </p:nvGrpSpPr>
          <p:grpSpPr>
            <a:xfrm>
              <a:off x="4596243" y="3352800"/>
              <a:ext cx="4319157" cy="3262700"/>
              <a:chOff x="4596243" y="3352800"/>
              <a:chExt cx="4319157" cy="326270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96243" y="3352800"/>
                <a:ext cx="4319157" cy="32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正方形/長方形 24"/>
              <p:cNvSpPr/>
              <p:nvPr/>
            </p:nvSpPr>
            <p:spPr>
              <a:xfrm>
                <a:off x="5334000" y="6338501"/>
                <a:ext cx="30218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 smtClean="0">
                    <a:latin typeface="Arial"/>
                    <a:cs typeface="Arial"/>
                  </a:rPr>
                  <a:t>Electro-chemical buffed tube of 12 </a:t>
                </a:r>
                <a:r>
                  <a:rPr lang="en-US" altLang="ja-JP" sz="1200" dirty="0" err="1" smtClean="0">
                    <a:latin typeface="Arial"/>
                    <a:cs typeface="Arial"/>
                  </a:rPr>
                  <a:t>m</a:t>
                </a:r>
                <a:r>
                  <a:rPr lang="en-US" altLang="ja-JP" sz="1200" dirty="0" smtClean="0">
                    <a:latin typeface="Arial"/>
                    <a:cs typeface="Arial"/>
                  </a:rPr>
                  <a:t> long</a:t>
                </a:r>
                <a:endParaRPr lang="ja-JP" altLang="en-US" sz="1200" dirty="0"/>
              </a:p>
            </p:txBody>
          </p:sp>
        </p:grpSp>
      </p:grp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chemeClr val="bg1"/>
                </a:solidFill>
              </a:rPr>
              <a:pPr/>
              <a:t>5</a:t>
            </a:fld>
            <a:endParaRPr lang="ja-JP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6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28600" y="914403"/>
            <a:ext cx="7010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Manufacturing process of a beam tube (12-m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</a:t>
            </a:r>
            <a:endParaRPr lang="ja-JP" altLang="en-US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228600" y="1295400"/>
            <a:ext cx="8305800" cy="2057400"/>
            <a:chOff x="381001" y="1600200"/>
            <a:chExt cx="8305800" cy="2057400"/>
          </a:xfrm>
        </p:grpSpPr>
        <p:sp>
          <p:nvSpPr>
            <p:cNvPr id="28" name="正方形/長方形 27"/>
            <p:cNvSpPr/>
            <p:nvPr/>
          </p:nvSpPr>
          <p:spPr>
            <a:xfrm>
              <a:off x="381001" y="1600200"/>
              <a:ext cx="830580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hot roll → austenitic process (Annealing &amp; Pickling) → surface grinding</a:t>
              </a:r>
            </a:p>
          </p:txBody>
        </p:sp>
        <p:grpSp>
          <p:nvGrpSpPr>
            <p:cNvPr id="29" name="図形グループ 27"/>
            <p:cNvGrpSpPr/>
            <p:nvPr/>
          </p:nvGrpSpPr>
          <p:grpSpPr>
            <a:xfrm>
              <a:off x="685800" y="2298700"/>
              <a:ext cx="5715000" cy="1358900"/>
              <a:chOff x="685800" y="2298700"/>
              <a:chExt cx="5715000" cy="1358900"/>
            </a:xfrm>
          </p:grpSpPr>
          <p:pic>
            <p:nvPicPr>
              <p:cNvPr id="30" name="図 29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1460500" y="2298700"/>
                <a:ext cx="4940300" cy="1358900"/>
              </a:xfrm>
              <a:prstGeom prst="rect">
                <a:avLst/>
              </a:prstGeom>
            </p:spPr>
          </p:pic>
          <p:sp>
            <p:nvSpPr>
              <p:cNvPr id="31" name="正方形/長方形 30"/>
              <p:cNvSpPr/>
              <p:nvPr/>
            </p:nvSpPr>
            <p:spPr>
              <a:xfrm>
                <a:off x="3760181" y="3288268"/>
                <a:ext cx="11194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11.2-m long</a:t>
                </a:r>
                <a:endParaRPr lang="ja-JP" altLang="en-US" sz="1400" dirty="0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4496382" y="2667000"/>
                <a:ext cx="10695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8-mm thick</a:t>
                </a:r>
                <a:endParaRPr lang="ja-JP" altLang="en-US" sz="1400" dirty="0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685800" y="2974777"/>
                <a:ext cx="10627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2.5-m wide</a:t>
                </a:r>
                <a:endParaRPr lang="ja-JP" altLang="en-US" sz="1400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2438400" y="2667000"/>
                <a:ext cx="877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SS 304L</a:t>
                </a:r>
                <a:endParaRPr lang="ja-JP" altLang="en-US" sz="1400" dirty="0"/>
              </a:p>
            </p:txBody>
          </p:sp>
        </p:grpSp>
      </p:grpSp>
      <p:sp>
        <p:nvSpPr>
          <p:cNvPr id="35" name="正方形/長方形 34"/>
          <p:cNvSpPr/>
          <p:nvPr/>
        </p:nvSpPr>
        <p:spPr>
          <a:xfrm>
            <a:off x="5943599" y="1905000"/>
            <a:ext cx="3048000" cy="83099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Surface finish condition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grinding: Grit # 150, wet</a:t>
            </a:r>
          </a:p>
          <a:p>
            <a:pPr lvl="1"/>
            <a:r>
              <a:rPr lang="en-US" altLang="ja-JP" sz="1600" dirty="0" err="1" smtClean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 ~ 8 </a:t>
            </a:r>
            <a:r>
              <a:rPr lang="en-US" altLang="ja-JP" sz="1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0520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テキスト ボックス 36"/>
          <p:cNvSpPr txBox="1"/>
          <p:nvPr/>
        </p:nvSpPr>
        <p:spPr>
          <a:xfrm>
            <a:off x="4343400" y="6248400"/>
            <a:ext cx="40710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Arial"/>
                <a:cs typeface="Arial"/>
              </a:rPr>
              <a:t>Sumikin</a:t>
            </a:r>
            <a:r>
              <a:rPr kumimoji="1" lang="en-US" altLang="ja-JP" sz="1200" dirty="0" smtClean="0">
                <a:latin typeface="Arial"/>
                <a:cs typeface="Arial"/>
              </a:rPr>
              <a:t> &amp; Nippon Steel Stainless Steel Pipe Co., Noda 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28600" y="914403"/>
            <a:ext cx="7010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Manufacturing process of a beam tube (12-m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</a:t>
            </a:r>
            <a:endParaRPr lang="ja-JP" altLang="en-US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01569"/>
            <a:ext cx="4405373" cy="33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26" y="3401570"/>
            <a:ext cx="4405374" cy="33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図形グループ 30"/>
          <p:cNvGrpSpPr/>
          <p:nvPr/>
        </p:nvGrpSpPr>
        <p:grpSpPr>
          <a:xfrm>
            <a:off x="152400" y="1292423"/>
            <a:ext cx="6688206" cy="2060377"/>
            <a:chOff x="381000" y="4114800"/>
            <a:chExt cx="6688206" cy="2060377"/>
          </a:xfrm>
        </p:grpSpPr>
        <p:sp>
          <p:nvSpPr>
            <p:cNvPr id="22" name="正方形/長方形 21"/>
            <p:cNvSpPr/>
            <p:nvPr/>
          </p:nvSpPr>
          <p:spPr>
            <a:xfrm>
              <a:off x="381000" y="4114800"/>
              <a:ext cx="668820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press forming → one-seam weld (plasma welding without filler)</a:t>
              </a:r>
            </a:p>
          </p:txBody>
        </p:sp>
        <p:grpSp>
          <p:nvGrpSpPr>
            <p:cNvPr id="23" name="図形グループ 28"/>
            <p:cNvGrpSpPr/>
            <p:nvPr/>
          </p:nvGrpSpPr>
          <p:grpSpPr>
            <a:xfrm>
              <a:off x="609600" y="4495800"/>
              <a:ext cx="5627183" cy="1679377"/>
              <a:chOff x="609600" y="4495800"/>
              <a:chExt cx="5627183" cy="1679377"/>
            </a:xfrm>
          </p:grpSpPr>
          <p:pic>
            <p:nvPicPr>
              <p:cNvPr id="24" name="図 23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210883" y="4495800"/>
                <a:ext cx="4025900" cy="1473200"/>
              </a:xfrm>
              <a:prstGeom prst="rect">
                <a:avLst/>
              </a:prstGeom>
            </p:spPr>
          </p:pic>
          <p:sp>
            <p:nvSpPr>
              <p:cNvPr id="25" name="正方形/長方形 24"/>
              <p:cNvSpPr/>
              <p:nvPr/>
            </p:nvSpPr>
            <p:spPr>
              <a:xfrm>
                <a:off x="3695126" y="5867400"/>
                <a:ext cx="11194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11.2-m long</a:t>
                </a:r>
                <a:endParaRPr lang="ja-JP" altLang="en-US" sz="1400" dirty="0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609600" y="5257800"/>
                <a:ext cx="15716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0.8 </a:t>
                </a:r>
                <a:r>
                  <a:rPr lang="en-US" altLang="ja-JP" sz="1400" dirty="0" err="1" smtClean="0">
                    <a:solidFill>
                      <a:prstClr val="black"/>
                    </a:solidFill>
                    <a:latin typeface="Arial"/>
                    <a:cs typeface="Arial"/>
                  </a:rPr>
                  <a:t>m</a:t>
                </a:r>
                <a:r>
                  <a:rPr lang="en-US" altLang="ja-JP" sz="14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 in diameter</a:t>
                </a:r>
                <a:endParaRPr lang="ja-JP" altLang="en-US" sz="1400" dirty="0"/>
              </a:p>
            </p:txBody>
          </p:sp>
        </p:grpSp>
      </p:grpSp>
      <p:sp>
        <p:nvSpPr>
          <p:cNvPr id="27" name="正方形/長方形 26"/>
          <p:cNvSpPr/>
          <p:nvPr/>
        </p:nvSpPr>
        <p:spPr>
          <a:xfrm>
            <a:off x="6172200" y="1865293"/>
            <a:ext cx="2881718" cy="10772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geometrical tolerance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straightness: 0.1%/L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circularity: 1%/D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perpendicularity: 0.2%/D  </a:t>
            </a:r>
            <a:endParaRPr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4600" y="6373369"/>
            <a:ext cx="40710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Arial"/>
                <a:cs typeface="Arial"/>
              </a:rPr>
              <a:t>Sumikin</a:t>
            </a:r>
            <a:r>
              <a:rPr kumimoji="1" lang="en-US" altLang="ja-JP" sz="1200" dirty="0" smtClean="0">
                <a:latin typeface="Arial"/>
                <a:cs typeface="Arial"/>
              </a:rPr>
              <a:t> &amp; Nippon Steel Stainless Steel Pipe Co., Noda 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chemeClr val="bg1"/>
                </a:solidFill>
              </a:rPr>
              <a:pPr/>
              <a:t>7</a:t>
            </a:fld>
            <a:endParaRPr lang="ja-JP" altLang="en-US" sz="1400" b="1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28600" y="914403"/>
            <a:ext cx="7010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Manufacturing process of a beam tube (12-m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</a:t>
            </a:r>
            <a:endParaRPr lang="ja-JP" altLang="en-US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8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grpSp>
        <p:nvGrpSpPr>
          <p:cNvPr id="2" name="図形グループ 20"/>
          <p:cNvGrpSpPr/>
          <p:nvPr/>
        </p:nvGrpSpPr>
        <p:grpSpPr>
          <a:xfrm>
            <a:off x="228600" y="1337846"/>
            <a:ext cx="4978400" cy="2014954"/>
            <a:chOff x="228600" y="1490246"/>
            <a:chExt cx="4978400" cy="2014954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09600" y="1892300"/>
              <a:ext cx="4597400" cy="1612900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228600" y="1490246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flanges</a:t>
              </a:r>
              <a:endParaRPr lang="ja-JP" altLang="en-US" dirty="0">
                <a:solidFill>
                  <a:srgbClr val="660066"/>
                </a:solidFill>
              </a:endParaRPr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5858911" y="1800761"/>
            <a:ext cx="3132689" cy="132343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flange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SS F 304;  rotary forging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thickness; 30 mm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welding neck; 120 mm long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flatness: 0.1 mm</a:t>
            </a:r>
          </a:p>
        </p:txBody>
      </p:sp>
      <p:pic>
        <p:nvPicPr>
          <p:cNvPr id="31" name="図 30" descr="DCF00233.JPG.jpeg"/>
          <p:cNvPicPr>
            <a:picLocks noChangeAspect="1"/>
          </p:cNvPicPr>
          <p:nvPr/>
        </p:nvPicPr>
        <p:blipFill>
          <a:blip r:embed="rId4"/>
          <a:srcRect b="20282"/>
          <a:stretch>
            <a:fillRect/>
          </a:stretch>
        </p:blipFill>
        <p:spPr>
          <a:xfrm>
            <a:off x="628696" y="3429000"/>
            <a:ext cx="5513844" cy="3296650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5787728" y="5867400"/>
            <a:ext cx="2899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1400" dirty="0" smtClean="0">
                <a:solidFill>
                  <a:prstClr val="black"/>
                </a:solidFill>
                <a:latin typeface="Arial"/>
                <a:cs typeface="Arial"/>
              </a:rPr>
              <a:t>SS F 304;  rotary forging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62200" y="6248400"/>
            <a:ext cx="45471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>
                <a:latin typeface="Arial"/>
                <a:cs typeface="Arial"/>
              </a:rPr>
              <a:t>Shimoda</a:t>
            </a:r>
            <a:r>
              <a:rPr lang="en-US" altLang="ja-JP" sz="1200" dirty="0" smtClean="0">
                <a:latin typeface="Arial"/>
                <a:cs typeface="Arial"/>
              </a:rPr>
              <a:t> Iron Works Co., </a:t>
            </a:r>
            <a:r>
              <a:rPr lang="en-US" altLang="ja-JP" sz="1200" dirty="0" err="1" smtClean="0">
                <a:latin typeface="Arial"/>
                <a:cs typeface="Arial"/>
              </a:rPr>
              <a:t>Aioi</a:t>
            </a:r>
            <a:r>
              <a:rPr lang="en-US" altLang="ja-JP" sz="1200" dirty="0" smtClean="0">
                <a:latin typeface="Arial"/>
                <a:cs typeface="Arial"/>
              </a:rPr>
              <a:t> /Yamashita </a:t>
            </a:r>
            <a:r>
              <a:rPr lang="en-US" altLang="ja-JP" sz="1200" dirty="0" err="1" smtClean="0">
                <a:latin typeface="Arial"/>
                <a:cs typeface="Arial"/>
              </a:rPr>
              <a:t>Tanzosho</a:t>
            </a:r>
            <a:r>
              <a:rPr lang="en-US" altLang="ja-JP" sz="1200" dirty="0" smtClean="0">
                <a:latin typeface="Arial"/>
                <a:cs typeface="Arial"/>
              </a:rPr>
              <a:t> Co., Katano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28600" y="914403"/>
            <a:ext cx="7010400" cy="369332"/>
          </a:xfrm>
          <a:prstGeom prst="rect">
            <a:avLst/>
          </a:prstGeom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"/>
                <a:cs typeface="Times"/>
              </a:rPr>
              <a:t>Manufacturing process of a beam tube (12-m long and 0.8 </a:t>
            </a:r>
            <a:r>
              <a:rPr lang="en-US" altLang="ja-JP" i="1" dirty="0" err="1" smtClean="0">
                <a:latin typeface="Times"/>
                <a:cs typeface="Times"/>
              </a:rPr>
              <a:t>m</a:t>
            </a:r>
            <a:r>
              <a:rPr lang="en-US" altLang="ja-JP" i="1" dirty="0" smtClean="0">
                <a:latin typeface="Times"/>
                <a:cs typeface="Times"/>
              </a:rPr>
              <a:t> in diameter</a:t>
            </a:r>
            <a:endParaRPr lang="ja-JP" altLang="en-US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120418　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3249" y="0"/>
            <a:ext cx="48458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/>
                <a:ea typeface="+mj-ea"/>
                <a:cs typeface="Lucida Calligraphy"/>
              </a:rPr>
              <a:t>KAGRA Vacuum 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/>
              <a:ea typeface="+mj-ea"/>
              <a:cs typeface="Lucida Calligraphy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z="1400" b="1" smtClean="0">
                <a:solidFill>
                  <a:srgbClr val="660066"/>
                </a:solidFill>
              </a:rPr>
              <a:pPr/>
              <a:t>9</a:t>
            </a:fld>
            <a:endParaRPr lang="ja-JP" altLang="en-US" sz="1400" b="1">
              <a:solidFill>
                <a:srgbClr val="660066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05200"/>
            <a:ext cx="426636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435" y="3505200"/>
            <a:ext cx="42663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テキスト ボックス 23"/>
          <p:cNvSpPr txBox="1"/>
          <p:nvPr/>
        </p:nvSpPr>
        <p:spPr>
          <a:xfrm>
            <a:off x="2362200" y="6352401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Austenitic process and machining: </a:t>
            </a:r>
            <a:r>
              <a:rPr kumimoji="1" lang="en-US" altLang="ja-JP" sz="1200" dirty="0" err="1" smtClean="0">
                <a:latin typeface="Arial"/>
                <a:cs typeface="Arial"/>
              </a:rPr>
              <a:t>Shimoda</a:t>
            </a:r>
            <a:r>
              <a:rPr kumimoji="1" lang="en-US" altLang="ja-JP" sz="1200" dirty="0" smtClean="0">
                <a:latin typeface="Arial"/>
                <a:cs typeface="Arial"/>
              </a:rPr>
              <a:t> Iron Works Co., </a:t>
            </a:r>
            <a:r>
              <a:rPr kumimoji="1" lang="en-US" altLang="ja-JP" sz="1200" dirty="0" err="1" smtClean="0">
                <a:latin typeface="Arial"/>
                <a:cs typeface="Arial"/>
              </a:rPr>
              <a:t>Aioi</a:t>
            </a:r>
            <a:r>
              <a:rPr kumimoji="1" lang="en-US" altLang="ja-JP" sz="1200" dirty="0" smtClean="0">
                <a:latin typeface="Arial"/>
                <a:cs typeface="Arial"/>
              </a:rPr>
              <a:t> 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grpSp>
        <p:nvGrpSpPr>
          <p:cNvPr id="25" name="図形グループ 20"/>
          <p:cNvGrpSpPr/>
          <p:nvPr/>
        </p:nvGrpSpPr>
        <p:grpSpPr>
          <a:xfrm>
            <a:off x="228600" y="1337846"/>
            <a:ext cx="4978400" cy="2014954"/>
            <a:chOff x="228600" y="1490246"/>
            <a:chExt cx="4978400" cy="2014954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600" y="1892300"/>
              <a:ext cx="4597400" cy="1612900"/>
            </a:xfrm>
            <a:prstGeom prst="rect">
              <a:avLst/>
            </a:prstGeom>
          </p:spPr>
        </p:pic>
        <p:sp>
          <p:nvSpPr>
            <p:cNvPr id="27" name="正方形/長方形 26"/>
            <p:cNvSpPr/>
            <p:nvPr/>
          </p:nvSpPr>
          <p:spPr>
            <a:xfrm>
              <a:off x="228600" y="1490246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flanges</a:t>
              </a:r>
              <a:endParaRPr lang="ja-JP" altLang="en-US" dirty="0">
                <a:solidFill>
                  <a:srgbClr val="660066"/>
                </a:solidFill>
              </a:endParaRPr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5858911" y="1800761"/>
            <a:ext cx="3132689" cy="132343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flange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SS F 304;  rotary forging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thickness; 30 mm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welding neck; 120 mm long</a:t>
            </a:r>
          </a:p>
          <a:p>
            <a:pPr lvl="1"/>
            <a:r>
              <a:rPr lang="en-US" altLang="ja-JP" sz="1600" dirty="0" smtClean="0">
                <a:solidFill>
                  <a:prstClr val="black"/>
                </a:solidFill>
                <a:latin typeface="Arial"/>
                <a:cs typeface="Arial"/>
              </a:rPr>
              <a:t>flatness: 0.1 mm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8600" y="457200"/>
            <a:ext cx="55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dirty="0" smtClean="0">
                <a:latin typeface="Arial"/>
                <a:cs typeface="Arial"/>
              </a:rPr>
              <a:t>. </a:t>
            </a:r>
            <a:r>
              <a:rPr lang="en-US" altLang="ja-JP" dirty="0" smtClean="0">
                <a:latin typeface="Arial"/>
                <a:cs typeface="Arial"/>
              </a:rPr>
              <a:t>Final design and quality assurance; (1) Beam tube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2735</Words>
  <Application>Microsoft Macintosh PowerPoint</Application>
  <PresentationFormat>画面に合わせる (4:3)</PresentationFormat>
  <Paragraphs>445</Paragraphs>
  <Slides>23</Slides>
  <Notes>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真空</dc:title>
  <dc:creator>齊藤 芳男</dc:creator>
  <cp:lastModifiedBy>齊藤 芳男</cp:lastModifiedBy>
  <cp:revision>257</cp:revision>
  <cp:lastPrinted>2012-04-14T09:59:27Z</cp:lastPrinted>
  <dcterms:created xsi:type="dcterms:W3CDTF">2012-04-16T09:07:48Z</dcterms:created>
  <dcterms:modified xsi:type="dcterms:W3CDTF">2012-04-16T09:17:55Z</dcterms:modified>
</cp:coreProperties>
</file>