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embeddings/Microsoft___5.bin" ContentType="application/vnd.openxmlformats-officedocument.oleObject"/>
  <Default Extension="pict" ContentType="image/pi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__4.bin" ContentType="application/vnd.openxmlformats-officedocument.oleObject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__3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85" r:id="rId4"/>
    <p:sldId id="261" r:id="rId5"/>
    <p:sldId id="273" r:id="rId6"/>
    <p:sldId id="272" r:id="rId7"/>
    <p:sldId id="286" r:id="rId8"/>
    <p:sldId id="287" r:id="rId9"/>
    <p:sldId id="292" r:id="rId10"/>
    <p:sldId id="275" r:id="rId11"/>
    <p:sldId id="289" r:id="rId12"/>
    <p:sldId id="281" r:id="rId13"/>
    <p:sldId id="291" r:id="rId14"/>
    <p:sldId id="296" r:id="rId15"/>
    <p:sldId id="295" r:id="rId16"/>
    <p:sldId id="279" r:id="rId17"/>
    <p:sldId id="293" r:id="rId18"/>
    <p:sldId id="294" r:id="rId19"/>
    <p:sldId id="270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8FFA8"/>
    <a:srgbClr val="FAF883"/>
    <a:srgbClr val="F9FAB4"/>
    <a:srgbClr val="F6BBFF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856" autoAdjust="0"/>
    <p:restoredTop sz="99088" autoAdjust="0"/>
  </p:normalViewPr>
  <p:slideViewPr>
    <p:cSldViewPr snapToObjects="1">
      <p:cViewPr>
        <p:scale>
          <a:sx n="100" d="100"/>
          <a:sy n="100" d="100"/>
        </p:scale>
        <p:origin x="-82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toyoshio:Desktop:&#12460;&#12473;&#25918;&#20986;&#12414;&#12392;&#12417;&#23455;&#27231;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>
        <c:manualLayout>
          <c:layoutTarget val="inner"/>
          <c:xMode val="edge"/>
          <c:yMode val="edge"/>
          <c:x val="0.192990095142902"/>
          <c:y val="0.0239290663914648"/>
          <c:w val="0.503921818474162"/>
          <c:h val="0.835225492512575"/>
        </c:manualLayout>
      </c:layout>
      <c:scatterChart>
        <c:scatterStyle val="lineMarker"/>
        <c:ser>
          <c:idx val="2"/>
          <c:order val="0"/>
          <c:tx>
            <c:strRef>
              <c:f>Sheet1!$J$2</c:f>
              <c:strCache>
                <c:ptCount val="1"/>
                <c:pt idx="0">
                  <c:v>Ti (passivated): ID 164 X L 4782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Sheet1!$I$3:$I$400</c:f>
              <c:numCache>
                <c:formatCode>0.00E+00</c:formatCode>
                <c:ptCount val="398"/>
                <c:pt idx="0">
                  <c:v>1.25</c:v>
                </c:pt>
                <c:pt idx="1">
                  <c:v>1.5</c:v>
                </c:pt>
                <c:pt idx="2">
                  <c:v>1.75</c:v>
                </c:pt>
                <c:pt idx="3">
                  <c:v>2.0</c:v>
                </c:pt>
                <c:pt idx="4">
                  <c:v>2.25</c:v>
                </c:pt>
                <c:pt idx="5">
                  <c:v>2.5</c:v>
                </c:pt>
                <c:pt idx="6">
                  <c:v>2.75</c:v>
                </c:pt>
                <c:pt idx="7">
                  <c:v>3.0</c:v>
                </c:pt>
                <c:pt idx="8">
                  <c:v>3.25</c:v>
                </c:pt>
                <c:pt idx="9">
                  <c:v>3.5</c:v>
                </c:pt>
                <c:pt idx="10">
                  <c:v>3.75</c:v>
                </c:pt>
                <c:pt idx="11">
                  <c:v>4.0</c:v>
                </c:pt>
                <c:pt idx="12">
                  <c:v>4.25</c:v>
                </c:pt>
                <c:pt idx="13">
                  <c:v>4.5</c:v>
                </c:pt>
                <c:pt idx="14">
                  <c:v>4.75</c:v>
                </c:pt>
                <c:pt idx="15">
                  <c:v>5.0</c:v>
                </c:pt>
                <c:pt idx="16">
                  <c:v>5.25</c:v>
                </c:pt>
                <c:pt idx="17">
                  <c:v>5.5</c:v>
                </c:pt>
                <c:pt idx="18">
                  <c:v>5.75</c:v>
                </c:pt>
                <c:pt idx="19">
                  <c:v>6.0</c:v>
                </c:pt>
                <c:pt idx="20">
                  <c:v>6.25</c:v>
                </c:pt>
                <c:pt idx="21">
                  <c:v>6.5</c:v>
                </c:pt>
                <c:pt idx="22">
                  <c:v>6.75</c:v>
                </c:pt>
                <c:pt idx="23">
                  <c:v>7.0</c:v>
                </c:pt>
                <c:pt idx="24">
                  <c:v>7.25</c:v>
                </c:pt>
                <c:pt idx="25">
                  <c:v>7.5</c:v>
                </c:pt>
                <c:pt idx="26">
                  <c:v>7.75</c:v>
                </c:pt>
                <c:pt idx="27">
                  <c:v>8.0</c:v>
                </c:pt>
                <c:pt idx="28">
                  <c:v>8.25</c:v>
                </c:pt>
                <c:pt idx="29">
                  <c:v>8.5</c:v>
                </c:pt>
                <c:pt idx="30">
                  <c:v>8.75</c:v>
                </c:pt>
                <c:pt idx="31">
                  <c:v>9.0</c:v>
                </c:pt>
                <c:pt idx="32">
                  <c:v>9.25</c:v>
                </c:pt>
                <c:pt idx="33">
                  <c:v>9.5</c:v>
                </c:pt>
                <c:pt idx="34">
                  <c:v>9.75</c:v>
                </c:pt>
                <c:pt idx="35">
                  <c:v>10.0</c:v>
                </c:pt>
                <c:pt idx="36">
                  <c:v>10.2</c:v>
                </c:pt>
                <c:pt idx="37">
                  <c:v>10.5</c:v>
                </c:pt>
                <c:pt idx="38">
                  <c:v>10.7</c:v>
                </c:pt>
                <c:pt idx="39">
                  <c:v>11.0</c:v>
                </c:pt>
                <c:pt idx="40">
                  <c:v>11.2</c:v>
                </c:pt>
                <c:pt idx="41">
                  <c:v>11.5</c:v>
                </c:pt>
                <c:pt idx="42">
                  <c:v>11.7</c:v>
                </c:pt>
                <c:pt idx="43">
                  <c:v>12.0</c:v>
                </c:pt>
                <c:pt idx="44">
                  <c:v>12.2</c:v>
                </c:pt>
                <c:pt idx="45">
                  <c:v>12.5</c:v>
                </c:pt>
                <c:pt idx="46">
                  <c:v>12.7</c:v>
                </c:pt>
                <c:pt idx="47">
                  <c:v>13.0</c:v>
                </c:pt>
                <c:pt idx="48">
                  <c:v>13.2</c:v>
                </c:pt>
                <c:pt idx="49">
                  <c:v>13.5</c:v>
                </c:pt>
                <c:pt idx="50">
                  <c:v>13.7</c:v>
                </c:pt>
                <c:pt idx="51">
                  <c:v>14.0</c:v>
                </c:pt>
                <c:pt idx="52">
                  <c:v>14.2</c:v>
                </c:pt>
                <c:pt idx="53">
                  <c:v>14.5</c:v>
                </c:pt>
                <c:pt idx="54">
                  <c:v>14.7</c:v>
                </c:pt>
                <c:pt idx="55">
                  <c:v>15.0</c:v>
                </c:pt>
                <c:pt idx="56">
                  <c:v>15.2</c:v>
                </c:pt>
                <c:pt idx="57">
                  <c:v>15.5</c:v>
                </c:pt>
                <c:pt idx="58">
                  <c:v>15.7</c:v>
                </c:pt>
                <c:pt idx="59">
                  <c:v>16.0</c:v>
                </c:pt>
                <c:pt idx="60">
                  <c:v>16.2</c:v>
                </c:pt>
                <c:pt idx="61">
                  <c:v>16.5</c:v>
                </c:pt>
                <c:pt idx="62">
                  <c:v>16.7</c:v>
                </c:pt>
                <c:pt idx="63">
                  <c:v>17.0</c:v>
                </c:pt>
                <c:pt idx="64">
                  <c:v>17.2</c:v>
                </c:pt>
                <c:pt idx="65">
                  <c:v>17.5</c:v>
                </c:pt>
                <c:pt idx="66">
                  <c:v>17.7</c:v>
                </c:pt>
                <c:pt idx="67">
                  <c:v>18.0</c:v>
                </c:pt>
                <c:pt idx="68">
                  <c:v>18.2</c:v>
                </c:pt>
                <c:pt idx="69">
                  <c:v>18.5</c:v>
                </c:pt>
                <c:pt idx="70">
                  <c:v>18.7</c:v>
                </c:pt>
                <c:pt idx="71">
                  <c:v>19.0</c:v>
                </c:pt>
                <c:pt idx="72">
                  <c:v>19.2</c:v>
                </c:pt>
                <c:pt idx="73">
                  <c:v>19.5</c:v>
                </c:pt>
                <c:pt idx="74">
                  <c:v>19.7</c:v>
                </c:pt>
                <c:pt idx="75">
                  <c:v>20.0</c:v>
                </c:pt>
                <c:pt idx="76">
                  <c:v>20.2</c:v>
                </c:pt>
                <c:pt idx="77">
                  <c:v>20.5</c:v>
                </c:pt>
                <c:pt idx="78">
                  <c:v>20.7</c:v>
                </c:pt>
                <c:pt idx="79">
                  <c:v>21.0</c:v>
                </c:pt>
                <c:pt idx="80">
                  <c:v>21.2</c:v>
                </c:pt>
                <c:pt idx="81">
                  <c:v>21.5</c:v>
                </c:pt>
                <c:pt idx="82">
                  <c:v>21.7</c:v>
                </c:pt>
                <c:pt idx="83">
                  <c:v>22.0</c:v>
                </c:pt>
                <c:pt idx="84">
                  <c:v>22.2</c:v>
                </c:pt>
                <c:pt idx="85">
                  <c:v>22.5</c:v>
                </c:pt>
                <c:pt idx="86">
                  <c:v>22.7</c:v>
                </c:pt>
                <c:pt idx="87">
                  <c:v>23.0</c:v>
                </c:pt>
                <c:pt idx="88">
                  <c:v>23.2</c:v>
                </c:pt>
                <c:pt idx="89">
                  <c:v>23.5</c:v>
                </c:pt>
                <c:pt idx="90">
                  <c:v>23.7</c:v>
                </c:pt>
                <c:pt idx="91">
                  <c:v>24.0</c:v>
                </c:pt>
                <c:pt idx="92">
                  <c:v>24.2</c:v>
                </c:pt>
                <c:pt idx="93">
                  <c:v>24.5</c:v>
                </c:pt>
                <c:pt idx="94">
                  <c:v>24.7</c:v>
                </c:pt>
                <c:pt idx="95">
                  <c:v>25.0</c:v>
                </c:pt>
                <c:pt idx="96">
                  <c:v>25.2</c:v>
                </c:pt>
                <c:pt idx="97">
                  <c:v>25.5</c:v>
                </c:pt>
                <c:pt idx="98">
                  <c:v>25.7</c:v>
                </c:pt>
                <c:pt idx="99">
                  <c:v>26.0</c:v>
                </c:pt>
                <c:pt idx="100">
                  <c:v>26.2</c:v>
                </c:pt>
                <c:pt idx="101">
                  <c:v>26.5</c:v>
                </c:pt>
                <c:pt idx="102">
                  <c:v>26.7</c:v>
                </c:pt>
                <c:pt idx="103">
                  <c:v>27.0</c:v>
                </c:pt>
                <c:pt idx="104">
                  <c:v>27.2</c:v>
                </c:pt>
                <c:pt idx="105">
                  <c:v>27.5</c:v>
                </c:pt>
                <c:pt idx="106">
                  <c:v>27.7</c:v>
                </c:pt>
                <c:pt idx="107">
                  <c:v>28.0</c:v>
                </c:pt>
                <c:pt idx="108">
                  <c:v>28.2</c:v>
                </c:pt>
                <c:pt idx="109">
                  <c:v>28.5</c:v>
                </c:pt>
                <c:pt idx="110">
                  <c:v>28.7</c:v>
                </c:pt>
                <c:pt idx="111">
                  <c:v>29.0</c:v>
                </c:pt>
                <c:pt idx="112">
                  <c:v>29.2</c:v>
                </c:pt>
                <c:pt idx="113">
                  <c:v>29.5</c:v>
                </c:pt>
                <c:pt idx="114">
                  <c:v>29.7</c:v>
                </c:pt>
                <c:pt idx="115">
                  <c:v>30.0</c:v>
                </c:pt>
                <c:pt idx="116">
                  <c:v>30.2</c:v>
                </c:pt>
                <c:pt idx="117">
                  <c:v>30.5</c:v>
                </c:pt>
                <c:pt idx="118">
                  <c:v>30.7</c:v>
                </c:pt>
                <c:pt idx="119">
                  <c:v>31.0</c:v>
                </c:pt>
                <c:pt idx="120">
                  <c:v>31.2</c:v>
                </c:pt>
                <c:pt idx="121">
                  <c:v>31.5</c:v>
                </c:pt>
                <c:pt idx="122">
                  <c:v>31.7</c:v>
                </c:pt>
                <c:pt idx="123">
                  <c:v>32.0</c:v>
                </c:pt>
                <c:pt idx="124">
                  <c:v>32.2</c:v>
                </c:pt>
                <c:pt idx="125">
                  <c:v>32.5</c:v>
                </c:pt>
                <c:pt idx="126">
                  <c:v>32.7</c:v>
                </c:pt>
                <c:pt idx="127">
                  <c:v>33.0</c:v>
                </c:pt>
                <c:pt idx="128">
                  <c:v>33.2</c:v>
                </c:pt>
                <c:pt idx="129">
                  <c:v>33.5</c:v>
                </c:pt>
                <c:pt idx="130">
                  <c:v>33.7</c:v>
                </c:pt>
                <c:pt idx="131">
                  <c:v>34.0</c:v>
                </c:pt>
                <c:pt idx="132">
                  <c:v>34.2</c:v>
                </c:pt>
                <c:pt idx="133">
                  <c:v>34.5</c:v>
                </c:pt>
                <c:pt idx="134">
                  <c:v>34.7</c:v>
                </c:pt>
                <c:pt idx="135">
                  <c:v>35.0</c:v>
                </c:pt>
                <c:pt idx="136">
                  <c:v>35.2</c:v>
                </c:pt>
                <c:pt idx="137">
                  <c:v>35.5</c:v>
                </c:pt>
                <c:pt idx="138">
                  <c:v>35.7</c:v>
                </c:pt>
                <c:pt idx="139">
                  <c:v>36.0</c:v>
                </c:pt>
                <c:pt idx="140">
                  <c:v>36.2</c:v>
                </c:pt>
                <c:pt idx="141">
                  <c:v>36.5</c:v>
                </c:pt>
                <c:pt idx="142">
                  <c:v>36.7</c:v>
                </c:pt>
                <c:pt idx="143">
                  <c:v>37.0</c:v>
                </c:pt>
                <c:pt idx="144">
                  <c:v>37.2</c:v>
                </c:pt>
                <c:pt idx="145">
                  <c:v>37.5</c:v>
                </c:pt>
                <c:pt idx="146">
                  <c:v>37.7</c:v>
                </c:pt>
                <c:pt idx="147">
                  <c:v>38.0</c:v>
                </c:pt>
                <c:pt idx="148">
                  <c:v>38.2</c:v>
                </c:pt>
                <c:pt idx="149">
                  <c:v>38.5</c:v>
                </c:pt>
                <c:pt idx="150">
                  <c:v>38.7</c:v>
                </c:pt>
                <c:pt idx="151">
                  <c:v>39.0</c:v>
                </c:pt>
                <c:pt idx="152">
                  <c:v>39.2</c:v>
                </c:pt>
                <c:pt idx="153">
                  <c:v>39.5</c:v>
                </c:pt>
                <c:pt idx="154">
                  <c:v>39.7</c:v>
                </c:pt>
                <c:pt idx="155">
                  <c:v>40.0</c:v>
                </c:pt>
                <c:pt idx="156">
                  <c:v>40.2</c:v>
                </c:pt>
                <c:pt idx="157">
                  <c:v>40.5</c:v>
                </c:pt>
                <c:pt idx="158">
                  <c:v>40.7</c:v>
                </c:pt>
                <c:pt idx="159">
                  <c:v>41.0</c:v>
                </c:pt>
                <c:pt idx="160">
                  <c:v>41.2</c:v>
                </c:pt>
                <c:pt idx="161">
                  <c:v>41.5</c:v>
                </c:pt>
                <c:pt idx="162">
                  <c:v>41.7</c:v>
                </c:pt>
                <c:pt idx="163">
                  <c:v>42.0</c:v>
                </c:pt>
                <c:pt idx="164">
                  <c:v>42.2</c:v>
                </c:pt>
                <c:pt idx="165">
                  <c:v>42.5</c:v>
                </c:pt>
                <c:pt idx="166">
                  <c:v>42.7</c:v>
                </c:pt>
                <c:pt idx="167">
                  <c:v>43.0</c:v>
                </c:pt>
                <c:pt idx="168">
                  <c:v>43.2</c:v>
                </c:pt>
                <c:pt idx="169">
                  <c:v>43.5</c:v>
                </c:pt>
                <c:pt idx="170">
                  <c:v>43.7</c:v>
                </c:pt>
                <c:pt idx="171">
                  <c:v>44.0</c:v>
                </c:pt>
                <c:pt idx="172">
                  <c:v>44.2</c:v>
                </c:pt>
                <c:pt idx="173">
                  <c:v>44.5</c:v>
                </c:pt>
                <c:pt idx="174">
                  <c:v>44.7</c:v>
                </c:pt>
                <c:pt idx="175">
                  <c:v>45.0</c:v>
                </c:pt>
                <c:pt idx="176">
                  <c:v>45.2</c:v>
                </c:pt>
                <c:pt idx="177">
                  <c:v>45.5</c:v>
                </c:pt>
                <c:pt idx="178">
                  <c:v>45.7</c:v>
                </c:pt>
                <c:pt idx="179">
                  <c:v>46.0</c:v>
                </c:pt>
                <c:pt idx="180">
                  <c:v>46.2</c:v>
                </c:pt>
                <c:pt idx="181">
                  <c:v>46.5</c:v>
                </c:pt>
                <c:pt idx="182">
                  <c:v>46.7</c:v>
                </c:pt>
                <c:pt idx="183">
                  <c:v>47.0</c:v>
                </c:pt>
                <c:pt idx="184">
                  <c:v>47.2</c:v>
                </c:pt>
                <c:pt idx="185">
                  <c:v>47.5</c:v>
                </c:pt>
                <c:pt idx="186">
                  <c:v>47.7</c:v>
                </c:pt>
                <c:pt idx="187">
                  <c:v>48.0</c:v>
                </c:pt>
                <c:pt idx="188">
                  <c:v>48.2</c:v>
                </c:pt>
                <c:pt idx="189">
                  <c:v>48.5</c:v>
                </c:pt>
                <c:pt idx="190">
                  <c:v>48.7</c:v>
                </c:pt>
                <c:pt idx="191">
                  <c:v>49.0</c:v>
                </c:pt>
                <c:pt idx="192">
                  <c:v>49.2</c:v>
                </c:pt>
                <c:pt idx="193">
                  <c:v>49.5</c:v>
                </c:pt>
                <c:pt idx="194">
                  <c:v>49.7</c:v>
                </c:pt>
                <c:pt idx="195">
                  <c:v>50.0</c:v>
                </c:pt>
                <c:pt idx="196">
                  <c:v>50.2</c:v>
                </c:pt>
                <c:pt idx="197">
                  <c:v>50.5</c:v>
                </c:pt>
                <c:pt idx="198">
                  <c:v>50.7</c:v>
                </c:pt>
                <c:pt idx="199">
                  <c:v>51.0</c:v>
                </c:pt>
                <c:pt idx="200">
                  <c:v>51.2</c:v>
                </c:pt>
                <c:pt idx="201">
                  <c:v>51.5</c:v>
                </c:pt>
                <c:pt idx="202">
                  <c:v>51.7</c:v>
                </c:pt>
                <c:pt idx="203">
                  <c:v>52.0</c:v>
                </c:pt>
                <c:pt idx="204">
                  <c:v>52.2</c:v>
                </c:pt>
                <c:pt idx="205">
                  <c:v>52.5</c:v>
                </c:pt>
                <c:pt idx="206">
                  <c:v>52.7</c:v>
                </c:pt>
                <c:pt idx="207">
                  <c:v>53.0</c:v>
                </c:pt>
                <c:pt idx="208">
                  <c:v>53.2</c:v>
                </c:pt>
                <c:pt idx="209">
                  <c:v>53.5</c:v>
                </c:pt>
                <c:pt idx="210">
                  <c:v>53.7</c:v>
                </c:pt>
                <c:pt idx="211">
                  <c:v>54.0</c:v>
                </c:pt>
                <c:pt idx="212">
                  <c:v>54.2</c:v>
                </c:pt>
                <c:pt idx="213">
                  <c:v>54.5</c:v>
                </c:pt>
                <c:pt idx="214">
                  <c:v>54.7</c:v>
                </c:pt>
                <c:pt idx="215">
                  <c:v>55.0</c:v>
                </c:pt>
                <c:pt idx="216">
                  <c:v>55.2</c:v>
                </c:pt>
                <c:pt idx="217">
                  <c:v>55.5</c:v>
                </c:pt>
                <c:pt idx="218">
                  <c:v>55.7</c:v>
                </c:pt>
                <c:pt idx="219">
                  <c:v>56.0</c:v>
                </c:pt>
                <c:pt idx="220">
                  <c:v>56.2</c:v>
                </c:pt>
                <c:pt idx="221">
                  <c:v>56.5</c:v>
                </c:pt>
                <c:pt idx="222">
                  <c:v>56.7</c:v>
                </c:pt>
                <c:pt idx="223">
                  <c:v>57.0</c:v>
                </c:pt>
                <c:pt idx="224">
                  <c:v>57.2</c:v>
                </c:pt>
                <c:pt idx="225">
                  <c:v>57.5</c:v>
                </c:pt>
                <c:pt idx="226">
                  <c:v>57.7</c:v>
                </c:pt>
                <c:pt idx="227">
                  <c:v>58.0</c:v>
                </c:pt>
                <c:pt idx="228">
                  <c:v>58.2</c:v>
                </c:pt>
                <c:pt idx="229">
                  <c:v>58.5</c:v>
                </c:pt>
                <c:pt idx="230">
                  <c:v>58.7</c:v>
                </c:pt>
                <c:pt idx="231">
                  <c:v>59.0</c:v>
                </c:pt>
                <c:pt idx="232">
                  <c:v>59.2</c:v>
                </c:pt>
                <c:pt idx="233">
                  <c:v>59.5</c:v>
                </c:pt>
                <c:pt idx="234">
                  <c:v>59.7</c:v>
                </c:pt>
                <c:pt idx="235">
                  <c:v>60.0</c:v>
                </c:pt>
                <c:pt idx="236">
                  <c:v>60.2</c:v>
                </c:pt>
                <c:pt idx="237">
                  <c:v>60.5</c:v>
                </c:pt>
                <c:pt idx="238">
                  <c:v>60.7</c:v>
                </c:pt>
                <c:pt idx="239">
                  <c:v>61.0</c:v>
                </c:pt>
                <c:pt idx="240">
                  <c:v>61.2</c:v>
                </c:pt>
                <c:pt idx="241">
                  <c:v>61.5</c:v>
                </c:pt>
                <c:pt idx="242">
                  <c:v>61.7</c:v>
                </c:pt>
                <c:pt idx="243">
                  <c:v>62.0</c:v>
                </c:pt>
                <c:pt idx="244">
                  <c:v>62.2</c:v>
                </c:pt>
                <c:pt idx="245">
                  <c:v>62.5</c:v>
                </c:pt>
                <c:pt idx="246">
                  <c:v>62.7</c:v>
                </c:pt>
                <c:pt idx="247">
                  <c:v>63.0</c:v>
                </c:pt>
                <c:pt idx="248">
                  <c:v>63.2</c:v>
                </c:pt>
                <c:pt idx="249">
                  <c:v>63.5</c:v>
                </c:pt>
                <c:pt idx="250">
                  <c:v>63.7</c:v>
                </c:pt>
                <c:pt idx="251">
                  <c:v>64.0</c:v>
                </c:pt>
                <c:pt idx="252">
                  <c:v>64.2</c:v>
                </c:pt>
                <c:pt idx="253">
                  <c:v>64.5</c:v>
                </c:pt>
                <c:pt idx="254">
                  <c:v>64.7</c:v>
                </c:pt>
                <c:pt idx="255">
                  <c:v>65.0</c:v>
                </c:pt>
                <c:pt idx="256">
                  <c:v>65.19999999999998</c:v>
                </c:pt>
                <c:pt idx="257">
                  <c:v>65.5</c:v>
                </c:pt>
                <c:pt idx="258">
                  <c:v>65.7</c:v>
                </c:pt>
                <c:pt idx="259">
                  <c:v>66.0</c:v>
                </c:pt>
                <c:pt idx="260">
                  <c:v>66.2</c:v>
                </c:pt>
                <c:pt idx="261">
                  <c:v>66.5</c:v>
                </c:pt>
                <c:pt idx="262">
                  <c:v>66.7</c:v>
                </c:pt>
                <c:pt idx="263">
                  <c:v>67.0</c:v>
                </c:pt>
                <c:pt idx="264">
                  <c:v>67.2</c:v>
                </c:pt>
                <c:pt idx="265">
                  <c:v>67.5</c:v>
                </c:pt>
                <c:pt idx="266">
                  <c:v>67.69999999999998</c:v>
                </c:pt>
                <c:pt idx="267">
                  <c:v>68.0</c:v>
                </c:pt>
                <c:pt idx="268">
                  <c:v>68.2</c:v>
                </c:pt>
                <c:pt idx="269">
                  <c:v>68.5</c:v>
                </c:pt>
                <c:pt idx="270">
                  <c:v>68.7</c:v>
                </c:pt>
                <c:pt idx="271">
                  <c:v>69.0</c:v>
                </c:pt>
                <c:pt idx="272">
                  <c:v>69.2</c:v>
                </c:pt>
                <c:pt idx="273">
                  <c:v>69.5</c:v>
                </c:pt>
                <c:pt idx="274">
                  <c:v>69.7</c:v>
                </c:pt>
                <c:pt idx="275">
                  <c:v>70.0</c:v>
                </c:pt>
                <c:pt idx="276">
                  <c:v>70.19999999999998</c:v>
                </c:pt>
                <c:pt idx="277">
                  <c:v>70.5</c:v>
                </c:pt>
                <c:pt idx="278">
                  <c:v>70.7</c:v>
                </c:pt>
                <c:pt idx="279">
                  <c:v>71.0</c:v>
                </c:pt>
                <c:pt idx="280">
                  <c:v>71.2</c:v>
                </c:pt>
                <c:pt idx="281">
                  <c:v>71.5</c:v>
                </c:pt>
                <c:pt idx="282">
                  <c:v>71.7</c:v>
                </c:pt>
                <c:pt idx="283">
                  <c:v>72.0</c:v>
                </c:pt>
                <c:pt idx="284">
                  <c:v>72.2</c:v>
                </c:pt>
                <c:pt idx="285">
                  <c:v>72.5</c:v>
                </c:pt>
                <c:pt idx="286">
                  <c:v>72.69999999999998</c:v>
                </c:pt>
                <c:pt idx="287">
                  <c:v>73.0</c:v>
                </c:pt>
                <c:pt idx="288">
                  <c:v>73.2</c:v>
                </c:pt>
                <c:pt idx="289">
                  <c:v>73.5</c:v>
                </c:pt>
                <c:pt idx="290">
                  <c:v>73.7</c:v>
                </c:pt>
                <c:pt idx="291">
                  <c:v>74.0</c:v>
                </c:pt>
                <c:pt idx="292">
                  <c:v>74.2</c:v>
                </c:pt>
                <c:pt idx="293">
                  <c:v>74.5</c:v>
                </c:pt>
                <c:pt idx="294">
                  <c:v>74.7</c:v>
                </c:pt>
                <c:pt idx="295">
                  <c:v>75.0</c:v>
                </c:pt>
                <c:pt idx="296">
                  <c:v>75.19999999999998</c:v>
                </c:pt>
                <c:pt idx="297">
                  <c:v>75.5</c:v>
                </c:pt>
                <c:pt idx="298">
                  <c:v>75.7</c:v>
                </c:pt>
                <c:pt idx="299">
                  <c:v>76.0</c:v>
                </c:pt>
                <c:pt idx="300">
                  <c:v>76.2</c:v>
                </c:pt>
                <c:pt idx="301">
                  <c:v>76.5</c:v>
                </c:pt>
                <c:pt idx="302">
                  <c:v>76.7</c:v>
                </c:pt>
                <c:pt idx="303">
                  <c:v>77.0</c:v>
                </c:pt>
                <c:pt idx="304">
                  <c:v>77.2</c:v>
                </c:pt>
                <c:pt idx="305">
                  <c:v>77.5</c:v>
                </c:pt>
                <c:pt idx="306">
                  <c:v>77.69999999999998</c:v>
                </c:pt>
                <c:pt idx="307">
                  <c:v>78.0</c:v>
                </c:pt>
                <c:pt idx="308">
                  <c:v>78.2</c:v>
                </c:pt>
                <c:pt idx="309">
                  <c:v>78.5</c:v>
                </c:pt>
                <c:pt idx="310">
                  <c:v>78.7</c:v>
                </c:pt>
                <c:pt idx="311">
                  <c:v>79.0</c:v>
                </c:pt>
                <c:pt idx="312">
                  <c:v>79.2</c:v>
                </c:pt>
                <c:pt idx="313">
                  <c:v>79.5</c:v>
                </c:pt>
                <c:pt idx="314">
                  <c:v>79.7</c:v>
                </c:pt>
                <c:pt idx="315">
                  <c:v>80.0</c:v>
                </c:pt>
                <c:pt idx="316">
                  <c:v>80.19999999999998</c:v>
                </c:pt>
                <c:pt idx="317">
                  <c:v>80.5</c:v>
                </c:pt>
                <c:pt idx="318">
                  <c:v>80.7</c:v>
                </c:pt>
                <c:pt idx="319">
                  <c:v>81.0</c:v>
                </c:pt>
                <c:pt idx="320">
                  <c:v>81.19999999999998</c:v>
                </c:pt>
                <c:pt idx="321">
                  <c:v>81.5</c:v>
                </c:pt>
                <c:pt idx="322">
                  <c:v>81.7</c:v>
                </c:pt>
                <c:pt idx="323">
                  <c:v>82.0</c:v>
                </c:pt>
                <c:pt idx="324">
                  <c:v>82.2</c:v>
                </c:pt>
                <c:pt idx="325">
                  <c:v>82.5</c:v>
                </c:pt>
                <c:pt idx="326">
                  <c:v>82.69999999999998</c:v>
                </c:pt>
                <c:pt idx="327">
                  <c:v>83.0</c:v>
                </c:pt>
                <c:pt idx="328">
                  <c:v>83.2</c:v>
                </c:pt>
                <c:pt idx="329">
                  <c:v>83.5</c:v>
                </c:pt>
                <c:pt idx="330">
                  <c:v>83.69999999999998</c:v>
                </c:pt>
                <c:pt idx="331">
                  <c:v>84.0</c:v>
                </c:pt>
                <c:pt idx="332">
                  <c:v>84.2</c:v>
                </c:pt>
                <c:pt idx="333">
                  <c:v>84.5</c:v>
                </c:pt>
                <c:pt idx="334">
                  <c:v>84.7</c:v>
                </c:pt>
                <c:pt idx="335">
                  <c:v>85.0</c:v>
                </c:pt>
                <c:pt idx="336">
                  <c:v>85.19999999999998</c:v>
                </c:pt>
                <c:pt idx="337">
                  <c:v>85.5</c:v>
                </c:pt>
                <c:pt idx="338">
                  <c:v>85.7</c:v>
                </c:pt>
                <c:pt idx="339">
                  <c:v>86.0</c:v>
                </c:pt>
                <c:pt idx="340">
                  <c:v>86.19999999999998</c:v>
                </c:pt>
                <c:pt idx="341">
                  <c:v>86.5</c:v>
                </c:pt>
                <c:pt idx="342">
                  <c:v>86.7</c:v>
                </c:pt>
                <c:pt idx="343">
                  <c:v>87.0</c:v>
                </c:pt>
                <c:pt idx="344">
                  <c:v>87.2</c:v>
                </c:pt>
                <c:pt idx="345">
                  <c:v>87.5</c:v>
                </c:pt>
                <c:pt idx="346">
                  <c:v>87.69999999999998</c:v>
                </c:pt>
                <c:pt idx="347">
                  <c:v>88.0</c:v>
                </c:pt>
                <c:pt idx="348">
                  <c:v>88.2</c:v>
                </c:pt>
                <c:pt idx="349">
                  <c:v>88.5</c:v>
                </c:pt>
                <c:pt idx="350">
                  <c:v>88.69999999999998</c:v>
                </c:pt>
                <c:pt idx="351">
                  <c:v>89.0</c:v>
                </c:pt>
                <c:pt idx="352">
                  <c:v>89.2</c:v>
                </c:pt>
                <c:pt idx="353">
                  <c:v>89.5</c:v>
                </c:pt>
                <c:pt idx="354">
                  <c:v>89.7</c:v>
                </c:pt>
                <c:pt idx="355">
                  <c:v>90.0</c:v>
                </c:pt>
                <c:pt idx="356">
                  <c:v>90.19999999999998</c:v>
                </c:pt>
                <c:pt idx="357">
                  <c:v>90.5</c:v>
                </c:pt>
                <c:pt idx="358">
                  <c:v>90.7</c:v>
                </c:pt>
                <c:pt idx="359">
                  <c:v>91.0</c:v>
                </c:pt>
                <c:pt idx="360">
                  <c:v>91.19999999999998</c:v>
                </c:pt>
                <c:pt idx="361">
                  <c:v>91.5</c:v>
                </c:pt>
                <c:pt idx="362">
                  <c:v>91.7</c:v>
                </c:pt>
                <c:pt idx="363">
                  <c:v>92.0</c:v>
                </c:pt>
                <c:pt idx="364">
                  <c:v>92.2</c:v>
                </c:pt>
                <c:pt idx="365">
                  <c:v>92.5</c:v>
                </c:pt>
                <c:pt idx="366">
                  <c:v>92.69999999999998</c:v>
                </c:pt>
                <c:pt idx="367">
                  <c:v>93.0</c:v>
                </c:pt>
                <c:pt idx="368">
                  <c:v>93.2</c:v>
                </c:pt>
                <c:pt idx="369">
                  <c:v>93.5</c:v>
                </c:pt>
                <c:pt idx="370">
                  <c:v>93.69999999999998</c:v>
                </c:pt>
                <c:pt idx="371">
                  <c:v>94.0</c:v>
                </c:pt>
                <c:pt idx="372">
                  <c:v>94.2</c:v>
                </c:pt>
                <c:pt idx="373">
                  <c:v>94.5</c:v>
                </c:pt>
                <c:pt idx="374">
                  <c:v>94.7</c:v>
                </c:pt>
                <c:pt idx="375">
                  <c:v>95.0</c:v>
                </c:pt>
                <c:pt idx="376">
                  <c:v>95.19999999999998</c:v>
                </c:pt>
                <c:pt idx="377">
                  <c:v>95.5</c:v>
                </c:pt>
                <c:pt idx="378">
                  <c:v>95.7</c:v>
                </c:pt>
                <c:pt idx="379">
                  <c:v>96.0</c:v>
                </c:pt>
                <c:pt idx="380">
                  <c:v>96.19999999999998</c:v>
                </c:pt>
                <c:pt idx="381">
                  <c:v>96.5</c:v>
                </c:pt>
                <c:pt idx="382">
                  <c:v>96.7</c:v>
                </c:pt>
                <c:pt idx="383">
                  <c:v>97.0</c:v>
                </c:pt>
                <c:pt idx="384">
                  <c:v>97.2</c:v>
                </c:pt>
                <c:pt idx="385">
                  <c:v>97.5</c:v>
                </c:pt>
                <c:pt idx="386">
                  <c:v>97.69999999999998</c:v>
                </c:pt>
                <c:pt idx="387">
                  <c:v>98.0</c:v>
                </c:pt>
                <c:pt idx="388">
                  <c:v>98.2</c:v>
                </c:pt>
                <c:pt idx="389">
                  <c:v>98.5</c:v>
                </c:pt>
                <c:pt idx="390">
                  <c:v>98.69999999999998</c:v>
                </c:pt>
                <c:pt idx="391">
                  <c:v>99.0</c:v>
                </c:pt>
                <c:pt idx="392">
                  <c:v>99.2</c:v>
                </c:pt>
                <c:pt idx="393">
                  <c:v>99.5</c:v>
                </c:pt>
                <c:pt idx="394">
                  <c:v>99.7</c:v>
                </c:pt>
                <c:pt idx="395">
                  <c:v>100.0</c:v>
                </c:pt>
                <c:pt idx="396">
                  <c:v>100.0</c:v>
                </c:pt>
                <c:pt idx="397">
                  <c:v>100.0</c:v>
                </c:pt>
              </c:numCache>
            </c:numRef>
          </c:xVal>
          <c:yVal>
            <c:numRef>
              <c:f>Sheet1!$J$3:$J$400</c:f>
              <c:numCache>
                <c:formatCode>0.00E+00</c:formatCode>
                <c:ptCount val="398"/>
                <c:pt idx="0">
                  <c:v>3.606E-7</c:v>
                </c:pt>
                <c:pt idx="1">
                  <c:v>2.98E-7</c:v>
                </c:pt>
                <c:pt idx="2">
                  <c:v>2.526E-7</c:v>
                </c:pt>
                <c:pt idx="3">
                  <c:v>2.213E-7</c:v>
                </c:pt>
                <c:pt idx="4">
                  <c:v>1.927E-7</c:v>
                </c:pt>
                <c:pt idx="5">
                  <c:v>1.697E-7</c:v>
                </c:pt>
                <c:pt idx="6">
                  <c:v>1.518E-7</c:v>
                </c:pt>
                <c:pt idx="7">
                  <c:v>1.392E-7</c:v>
                </c:pt>
                <c:pt idx="8">
                  <c:v>1.234E-7</c:v>
                </c:pt>
                <c:pt idx="9">
                  <c:v>1.144E-7</c:v>
                </c:pt>
                <c:pt idx="10">
                  <c:v>1.079E-7</c:v>
                </c:pt>
                <c:pt idx="11">
                  <c:v>1.004E-7</c:v>
                </c:pt>
                <c:pt idx="12">
                  <c:v>9.126E-8</c:v>
                </c:pt>
                <c:pt idx="13">
                  <c:v>8.618E-8</c:v>
                </c:pt>
                <c:pt idx="14">
                  <c:v>8.089E-8</c:v>
                </c:pt>
                <c:pt idx="15">
                  <c:v>7.642E-8</c:v>
                </c:pt>
                <c:pt idx="16">
                  <c:v>7.177E-8</c:v>
                </c:pt>
                <c:pt idx="17">
                  <c:v>6.789E-8</c:v>
                </c:pt>
                <c:pt idx="18">
                  <c:v>6.5E-8</c:v>
                </c:pt>
                <c:pt idx="19">
                  <c:v>6.283E-8</c:v>
                </c:pt>
                <c:pt idx="20">
                  <c:v>5.921E-8</c:v>
                </c:pt>
                <c:pt idx="21">
                  <c:v>5.709E-8</c:v>
                </c:pt>
                <c:pt idx="22">
                  <c:v>5.451E-8</c:v>
                </c:pt>
                <c:pt idx="23">
                  <c:v>5.203E-8</c:v>
                </c:pt>
                <c:pt idx="24">
                  <c:v>5.037E-8</c:v>
                </c:pt>
                <c:pt idx="25">
                  <c:v>4.837E-8</c:v>
                </c:pt>
                <c:pt idx="26">
                  <c:v>4.644E-8</c:v>
                </c:pt>
                <c:pt idx="27">
                  <c:v>4.51E-8</c:v>
                </c:pt>
                <c:pt idx="28">
                  <c:v>4.352E-8</c:v>
                </c:pt>
                <c:pt idx="29">
                  <c:v>4.26E-8</c:v>
                </c:pt>
                <c:pt idx="30">
                  <c:v>4.118E-8</c:v>
                </c:pt>
                <c:pt idx="31">
                  <c:v>3.939E-8</c:v>
                </c:pt>
                <c:pt idx="32">
                  <c:v>3.835E-8</c:v>
                </c:pt>
                <c:pt idx="33">
                  <c:v>3.715E-8</c:v>
                </c:pt>
                <c:pt idx="34">
                  <c:v>3.61E-8</c:v>
                </c:pt>
                <c:pt idx="35">
                  <c:v>3.476E-8</c:v>
                </c:pt>
                <c:pt idx="36">
                  <c:v>3.427E-8</c:v>
                </c:pt>
                <c:pt idx="37">
                  <c:v>3.341E-8</c:v>
                </c:pt>
                <c:pt idx="38">
                  <c:v>3.23E-8</c:v>
                </c:pt>
                <c:pt idx="39">
                  <c:v>3.169E-8</c:v>
                </c:pt>
                <c:pt idx="40">
                  <c:v>3.1E-8</c:v>
                </c:pt>
                <c:pt idx="41">
                  <c:v>3.033E-8</c:v>
                </c:pt>
                <c:pt idx="42">
                  <c:v>2.939E-8</c:v>
                </c:pt>
                <c:pt idx="43">
                  <c:v>2.854E-8</c:v>
                </c:pt>
                <c:pt idx="44">
                  <c:v>2.805E-8</c:v>
                </c:pt>
                <c:pt idx="45">
                  <c:v>2.736E-8</c:v>
                </c:pt>
                <c:pt idx="46">
                  <c:v>2.683E-8</c:v>
                </c:pt>
                <c:pt idx="47">
                  <c:v>2.632E-8</c:v>
                </c:pt>
                <c:pt idx="48">
                  <c:v>2.583E-8</c:v>
                </c:pt>
                <c:pt idx="49">
                  <c:v>2.484E-8</c:v>
                </c:pt>
                <c:pt idx="50">
                  <c:v>2.457E-8</c:v>
                </c:pt>
                <c:pt idx="51">
                  <c:v>2.382E-8</c:v>
                </c:pt>
                <c:pt idx="52">
                  <c:v>2.331E-8</c:v>
                </c:pt>
                <c:pt idx="53">
                  <c:v>2.313E-8</c:v>
                </c:pt>
                <c:pt idx="54">
                  <c:v>2.285E-8</c:v>
                </c:pt>
                <c:pt idx="55">
                  <c:v>2.207E-8</c:v>
                </c:pt>
                <c:pt idx="56">
                  <c:v>2.179E-8</c:v>
                </c:pt>
                <c:pt idx="57">
                  <c:v>2.14E-8</c:v>
                </c:pt>
                <c:pt idx="58">
                  <c:v>2.11E-8</c:v>
                </c:pt>
                <c:pt idx="59">
                  <c:v>2.033E-8</c:v>
                </c:pt>
                <c:pt idx="60">
                  <c:v>2.039E-8</c:v>
                </c:pt>
                <c:pt idx="61">
                  <c:v>1.961E-8</c:v>
                </c:pt>
                <c:pt idx="62">
                  <c:v>1.967E-8</c:v>
                </c:pt>
                <c:pt idx="63">
                  <c:v>1.917E-8</c:v>
                </c:pt>
                <c:pt idx="64">
                  <c:v>1.921E-8</c:v>
                </c:pt>
                <c:pt idx="65">
                  <c:v>1.884E-8</c:v>
                </c:pt>
                <c:pt idx="66">
                  <c:v>1.843E-8</c:v>
                </c:pt>
                <c:pt idx="67">
                  <c:v>1.809E-8</c:v>
                </c:pt>
                <c:pt idx="68">
                  <c:v>1.774E-8</c:v>
                </c:pt>
                <c:pt idx="69">
                  <c:v>1.78E-8</c:v>
                </c:pt>
                <c:pt idx="70">
                  <c:v>1.707E-8</c:v>
                </c:pt>
                <c:pt idx="71">
                  <c:v>1.705E-8</c:v>
                </c:pt>
                <c:pt idx="72">
                  <c:v>1.687E-8</c:v>
                </c:pt>
                <c:pt idx="73">
                  <c:v>1.675E-8</c:v>
                </c:pt>
                <c:pt idx="74">
                  <c:v>1.638E-8</c:v>
                </c:pt>
                <c:pt idx="75">
                  <c:v>1.642E-8</c:v>
                </c:pt>
                <c:pt idx="76">
                  <c:v>1.624E-8</c:v>
                </c:pt>
                <c:pt idx="77">
                  <c:v>1.569E-8</c:v>
                </c:pt>
                <c:pt idx="78">
                  <c:v>1.571E-8</c:v>
                </c:pt>
                <c:pt idx="79">
                  <c:v>1.575E-8</c:v>
                </c:pt>
                <c:pt idx="80">
                  <c:v>1.518E-8</c:v>
                </c:pt>
                <c:pt idx="81">
                  <c:v>1.524E-8</c:v>
                </c:pt>
                <c:pt idx="82">
                  <c:v>1.528E-8</c:v>
                </c:pt>
                <c:pt idx="83">
                  <c:v>1.488E-8</c:v>
                </c:pt>
                <c:pt idx="84">
                  <c:v>1.465E-8</c:v>
                </c:pt>
                <c:pt idx="85">
                  <c:v>1.449E-8</c:v>
                </c:pt>
                <c:pt idx="86">
                  <c:v>1.431E-8</c:v>
                </c:pt>
                <c:pt idx="87">
                  <c:v>1.413E-8</c:v>
                </c:pt>
                <c:pt idx="88">
                  <c:v>1.374E-8</c:v>
                </c:pt>
                <c:pt idx="89">
                  <c:v>1.376E-8</c:v>
                </c:pt>
                <c:pt idx="90">
                  <c:v>1.38E-8</c:v>
                </c:pt>
                <c:pt idx="91">
                  <c:v>1.358E-8</c:v>
                </c:pt>
                <c:pt idx="92">
                  <c:v>1.337E-8</c:v>
                </c:pt>
                <c:pt idx="93">
                  <c:v>1.303E-8</c:v>
                </c:pt>
                <c:pt idx="94">
                  <c:v>1.285E-8</c:v>
                </c:pt>
                <c:pt idx="95">
                  <c:v>1.305E-8</c:v>
                </c:pt>
                <c:pt idx="96">
                  <c:v>1.289E-8</c:v>
                </c:pt>
                <c:pt idx="97">
                  <c:v>1.27E-8</c:v>
                </c:pt>
                <c:pt idx="98">
                  <c:v>1.228E-8</c:v>
                </c:pt>
                <c:pt idx="99">
                  <c:v>1.25E-8</c:v>
                </c:pt>
                <c:pt idx="100">
                  <c:v>1.232E-8</c:v>
                </c:pt>
                <c:pt idx="101">
                  <c:v>1.232E-8</c:v>
                </c:pt>
                <c:pt idx="102">
                  <c:v>1.195E-8</c:v>
                </c:pt>
                <c:pt idx="103">
                  <c:v>1.193E-8</c:v>
                </c:pt>
                <c:pt idx="104">
                  <c:v>1.159E-8</c:v>
                </c:pt>
                <c:pt idx="105">
                  <c:v>1.173E-8</c:v>
                </c:pt>
                <c:pt idx="106">
                  <c:v>1.154E-8</c:v>
                </c:pt>
                <c:pt idx="107">
                  <c:v>1.122E-8</c:v>
                </c:pt>
                <c:pt idx="108">
                  <c:v>1.108E-8</c:v>
                </c:pt>
                <c:pt idx="109">
                  <c:v>1.12E-8</c:v>
                </c:pt>
                <c:pt idx="110">
                  <c:v>1.085E-8</c:v>
                </c:pt>
                <c:pt idx="111">
                  <c:v>1.091E-8</c:v>
                </c:pt>
                <c:pt idx="112">
                  <c:v>1.077E-8</c:v>
                </c:pt>
                <c:pt idx="113">
                  <c:v>1.083E-8</c:v>
                </c:pt>
                <c:pt idx="114">
                  <c:v>1.061E-8</c:v>
                </c:pt>
                <c:pt idx="115">
                  <c:v>1.033E-8</c:v>
                </c:pt>
                <c:pt idx="116">
                  <c:v>1.043E-8</c:v>
                </c:pt>
                <c:pt idx="117">
                  <c:v>1.02E-8</c:v>
                </c:pt>
                <c:pt idx="118">
                  <c:v>1.03E-8</c:v>
                </c:pt>
                <c:pt idx="119">
                  <c:v>1.0E-8</c:v>
                </c:pt>
                <c:pt idx="120">
                  <c:v>1.016E-8</c:v>
                </c:pt>
                <c:pt idx="121">
                  <c:v>1.024E-8</c:v>
                </c:pt>
                <c:pt idx="122">
                  <c:v>1.002E-8</c:v>
                </c:pt>
                <c:pt idx="123">
                  <c:v>9.776E-9</c:v>
                </c:pt>
                <c:pt idx="124">
                  <c:v>9.817E-9</c:v>
                </c:pt>
                <c:pt idx="125">
                  <c:v>9.553E-9</c:v>
                </c:pt>
                <c:pt idx="126">
                  <c:v>9.675E-9</c:v>
                </c:pt>
                <c:pt idx="127">
                  <c:v>9.35E-9</c:v>
                </c:pt>
                <c:pt idx="128">
                  <c:v>9.126E-9</c:v>
                </c:pt>
                <c:pt idx="129">
                  <c:v>9.228E-9</c:v>
                </c:pt>
                <c:pt idx="130">
                  <c:v>9.289E-9</c:v>
                </c:pt>
                <c:pt idx="131">
                  <c:v>8.984E-9</c:v>
                </c:pt>
                <c:pt idx="132">
                  <c:v>9.126E-9</c:v>
                </c:pt>
                <c:pt idx="133">
                  <c:v>8.841E-9</c:v>
                </c:pt>
                <c:pt idx="134">
                  <c:v>8.963E-9</c:v>
                </c:pt>
                <c:pt idx="135">
                  <c:v>8.679E-9</c:v>
                </c:pt>
                <c:pt idx="136">
                  <c:v>8.801E-9</c:v>
                </c:pt>
                <c:pt idx="137">
                  <c:v>8.496E-9</c:v>
                </c:pt>
                <c:pt idx="138">
                  <c:v>8.455E-9</c:v>
                </c:pt>
                <c:pt idx="139">
                  <c:v>8.516E-9</c:v>
                </c:pt>
                <c:pt idx="140">
                  <c:v>8.211E-9</c:v>
                </c:pt>
                <c:pt idx="141">
                  <c:v>8.272E-9</c:v>
                </c:pt>
                <c:pt idx="142">
                  <c:v>8.028E-9</c:v>
                </c:pt>
                <c:pt idx="143">
                  <c:v>8.191E-9</c:v>
                </c:pt>
                <c:pt idx="144">
                  <c:v>8.293E-9</c:v>
                </c:pt>
                <c:pt idx="145">
                  <c:v>7.947E-9</c:v>
                </c:pt>
                <c:pt idx="146">
                  <c:v>8.089E-9</c:v>
                </c:pt>
                <c:pt idx="147">
                  <c:v>7.825E-9</c:v>
                </c:pt>
                <c:pt idx="148">
                  <c:v>7.927E-9</c:v>
                </c:pt>
                <c:pt idx="149">
                  <c:v>7.683E-9</c:v>
                </c:pt>
                <c:pt idx="150">
                  <c:v>7.744E-9</c:v>
                </c:pt>
                <c:pt idx="151">
                  <c:v>7.419E-9</c:v>
                </c:pt>
                <c:pt idx="152">
                  <c:v>7.52E-9</c:v>
                </c:pt>
                <c:pt idx="153">
                  <c:v>7.581E-9</c:v>
                </c:pt>
                <c:pt idx="154">
                  <c:v>7.297E-9</c:v>
                </c:pt>
                <c:pt idx="155">
                  <c:v>7.358E-9</c:v>
                </c:pt>
                <c:pt idx="156">
                  <c:v>7.033E-9</c:v>
                </c:pt>
                <c:pt idx="157">
                  <c:v>7.093E-9</c:v>
                </c:pt>
                <c:pt idx="158">
                  <c:v>7.114E-9</c:v>
                </c:pt>
                <c:pt idx="159">
                  <c:v>7.114E-9</c:v>
                </c:pt>
                <c:pt idx="160">
                  <c:v>7.093E-9</c:v>
                </c:pt>
                <c:pt idx="161">
                  <c:v>7.033E-9</c:v>
                </c:pt>
                <c:pt idx="162">
                  <c:v>6.972E-9</c:v>
                </c:pt>
                <c:pt idx="163">
                  <c:v>6.992E-9</c:v>
                </c:pt>
                <c:pt idx="164">
                  <c:v>6.931E-9</c:v>
                </c:pt>
                <c:pt idx="165">
                  <c:v>6.85E-9</c:v>
                </c:pt>
                <c:pt idx="166">
                  <c:v>6.789E-9</c:v>
                </c:pt>
                <c:pt idx="167">
                  <c:v>6.768E-9</c:v>
                </c:pt>
                <c:pt idx="168">
                  <c:v>6.646E-9</c:v>
                </c:pt>
                <c:pt idx="169">
                  <c:v>6.748E-9</c:v>
                </c:pt>
                <c:pt idx="170">
                  <c:v>6.728E-9</c:v>
                </c:pt>
                <c:pt idx="171">
                  <c:v>6.646E-9</c:v>
                </c:pt>
                <c:pt idx="172">
                  <c:v>6.606E-9</c:v>
                </c:pt>
                <c:pt idx="173">
                  <c:v>6.585E-9</c:v>
                </c:pt>
                <c:pt idx="174">
                  <c:v>6.606E-9</c:v>
                </c:pt>
                <c:pt idx="175">
                  <c:v>6.565E-9</c:v>
                </c:pt>
                <c:pt idx="176">
                  <c:v>6.565E-9</c:v>
                </c:pt>
                <c:pt idx="177">
                  <c:v>6.585E-9</c:v>
                </c:pt>
                <c:pt idx="178">
                  <c:v>6.484E-9</c:v>
                </c:pt>
                <c:pt idx="179">
                  <c:v>6.524E-9</c:v>
                </c:pt>
                <c:pt idx="180">
                  <c:v>6.423E-9</c:v>
                </c:pt>
                <c:pt idx="181">
                  <c:v>6.423E-9</c:v>
                </c:pt>
                <c:pt idx="182">
                  <c:v>6.423E-9</c:v>
                </c:pt>
                <c:pt idx="183">
                  <c:v>6.362E-9</c:v>
                </c:pt>
                <c:pt idx="184">
                  <c:v>6.321E-9</c:v>
                </c:pt>
                <c:pt idx="185">
                  <c:v>6.321E-9</c:v>
                </c:pt>
                <c:pt idx="186">
                  <c:v>6.301E-9</c:v>
                </c:pt>
                <c:pt idx="187">
                  <c:v>6.24E-9</c:v>
                </c:pt>
                <c:pt idx="188">
                  <c:v>6.22E-9</c:v>
                </c:pt>
                <c:pt idx="189">
                  <c:v>6.138E-9</c:v>
                </c:pt>
                <c:pt idx="190">
                  <c:v>6.077E-9</c:v>
                </c:pt>
                <c:pt idx="191">
                  <c:v>6.118E-9</c:v>
                </c:pt>
                <c:pt idx="192">
                  <c:v>6.118E-9</c:v>
                </c:pt>
                <c:pt idx="193">
                  <c:v>5.976E-9</c:v>
                </c:pt>
                <c:pt idx="194">
                  <c:v>5.976E-9</c:v>
                </c:pt>
                <c:pt idx="195">
                  <c:v>5.996E-9</c:v>
                </c:pt>
                <c:pt idx="196">
                  <c:v>6.037E-9</c:v>
                </c:pt>
                <c:pt idx="197">
                  <c:v>5.976E-9</c:v>
                </c:pt>
                <c:pt idx="198">
                  <c:v>5.935E-9</c:v>
                </c:pt>
                <c:pt idx="199">
                  <c:v>5.915E-9</c:v>
                </c:pt>
                <c:pt idx="200">
                  <c:v>5.793E-9</c:v>
                </c:pt>
                <c:pt idx="201">
                  <c:v>5.65E-9</c:v>
                </c:pt>
                <c:pt idx="202">
                  <c:v>5.793E-9</c:v>
                </c:pt>
                <c:pt idx="203">
                  <c:v>5.691E-9</c:v>
                </c:pt>
                <c:pt idx="204">
                  <c:v>5.65E-9</c:v>
                </c:pt>
                <c:pt idx="205">
                  <c:v>5.61E-9</c:v>
                </c:pt>
                <c:pt idx="206">
                  <c:v>5.488E-9</c:v>
                </c:pt>
                <c:pt idx="207">
                  <c:v>5.386E-9</c:v>
                </c:pt>
                <c:pt idx="208">
                  <c:v>5.346E-9</c:v>
                </c:pt>
                <c:pt idx="209">
                  <c:v>5.366E-9</c:v>
                </c:pt>
                <c:pt idx="210">
                  <c:v>5.285E-9</c:v>
                </c:pt>
                <c:pt idx="211">
                  <c:v>5.244E-9</c:v>
                </c:pt>
                <c:pt idx="212">
                  <c:v>5.244E-9</c:v>
                </c:pt>
                <c:pt idx="213">
                  <c:v>5.142E-9</c:v>
                </c:pt>
                <c:pt idx="214">
                  <c:v>5.163E-9</c:v>
                </c:pt>
                <c:pt idx="215">
                  <c:v>5.081E-9</c:v>
                </c:pt>
                <c:pt idx="216">
                  <c:v>5.041E-9</c:v>
                </c:pt>
                <c:pt idx="217">
                  <c:v>5.0E-9</c:v>
                </c:pt>
                <c:pt idx="218">
                  <c:v>5.0E-9</c:v>
                </c:pt>
                <c:pt idx="219">
                  <c:v>4.959E-9</c:v>
                </c:pt>
                <c:pt idx="220">
                  <c:v>4.919E-9</c:v>
                </c:pt>
                <c:pt idx="221">
                  <c:v>4.837E-9</c:v>
                </c:pt>
                <c:pt idx="222">
                  <c:v>4.939E-9</c:v>
                </c:pt>
                <c:pt idx="223">
                  <c:v>4.837E-9</c:v>
                </c:pt>
                <c:pt idx="224">
                  <c:v>4.837E-9</c:v>
                </c:pt>
                <c:pt idx="225">
                  <c:v>4.776E-9</c:v>
                </c:pt>
                <c:pt idx="226">
                  <c:v>4.756E-9</c:v>
                </c:pt>
                <c:pt idx="227">
                  <c:v>4.675E-9</c:v>
                </c:pt>
                <c:pt idx="228">
                  <c:v>4.736E-9</c:v>
                </c:pt>
                <c:pt idx="229">
                  <c:v>4.573E-9</c:v>
                </c:pt>
                <c:pt idx="230">
                  <c:v>4.573E-9</c:v>
                </c:pt>
                <c:pt idx="231">
                  <c:v>4.512E-9</c:v>
                </c:pt>
                <c:pt idx="232">
                  <c:v>4.472E-9</c:v>
                </c:pt>
                <c:pt idx="233">
                  <c:v>4.492E-9</c:v>
                </c:pt>
                <c:pt idx="234">
                  <c:v>4.451E-9</c:v>
                </c:pt>
                <c:pt idx="235">
                  <c:v>4.492E-9</c:v>
                </c:pt>
                <c:pt idx="236">
                  <c:v>4.533E-9</c:v>
                </c:pt>
                <c:pt idx="237">
                  <c:v>4.451E-9</c:v>
                </c:pt>
                <c:pt idx="238">
                  <c:v>4.431E-9</c:v>
                </c:pt>
                <c:pt idx="239">
                  <c:v>4.411E-9</c:v>
                </c:pt>
                <c:pt idx="240">
                  <c:v>4.431E-9</c:v>
                </c:pt>
                <c:pt idx="241">
                  <c:v>4.37E-9</c:v>
                </c:pt>
                <c:pt idx="242">
                  <c:v>4.289E-9</c:v>
                </c:pt>
                <c:pt idx="243">
                  <c:v>4.329E-9</c:v>
                </c:pt>
                <c:pt idx="244">
                  <c:v>4.268E-9</c:v>
                </c:pt>
                <c:pt idx="245">
                  <c:v>4.248E-9</c:v>
                </c:pt>
                <c:pt idx="246">
                  <c:v>4.207E-9</c:v>
                </c:pt>
                <c:pt idx="247">
                  <c:v>4.187E-9</c:v>
                </c:pt>
                <c:pt idx="248">
                  <c:v>4.187E-9</c:v>
                </c:pt>
                <c:pt idx="249">
                  <c:v>4.106E-9</c:v>
                </c:pt>
                <c:pt idx="250">
                  <c:v>4.085E-9</c:v>
                </c:pt>
                <c:pt idx="251">
                  <c:v>4.106E-9</c:v>
                </c:pt>
                <c:pt idx="252">
                  <c:v>4.004E-9</c:v>
                </c:pt>
                <c:pt idx="253">
                  <c:v>4.004E-9</c:v>
                </c:pt>
                <c:pt idx="254">
                  <c:v>3.943E-9</c:v>
                </c:pt>
                <c:pt idx="255">
                  <c:v>3.943E-9</c:v>
                </c:pt>
                <c:pt idx="256">
                  <c:v>3.902E-9</c:v>
                </c:pt>
                <c:pt idx="257">
                  <c:v>3.862E-9</c:v>
                </c:pt>
                <c:pt idx="258">
                  <c:v>3.841E-9</c:v>
                </c:pt>
                <c:pt idx="259">
                  <c:v>3.78E-9</c:v>
                </c:pt>
                <c:pt idx="260">
                  <c:v>3.76E-9</c:v>
                </c:pt>
                <c:pt idx="261">
                  <c:v>3.76E-9</c:v>
                </c:pt>
                <c:pt idx="262">
                  <c:v>3.72E-9</c:v>
                </c:pt>
                <c:pt idx="263">
                  <c:v>3.72E-9</c:v>
                </c:pt>
                <c:pt idx="264">
                  <c:v>3.801E-9</c:v>
                </c:pt>
                <c:pt idx="265">
                  <c:v>3.76E-9</c:v>
                </c:pt>
                <c:pt idx="266">
                  <c:v>3.74E-9</c:v>
                </c:pt>
                <c:pt idx="267">
                  <c:v>3.801E-9</c:v>
                </c:pt>
                <c:pt idx="268">
                  <c:v>3.882E-9</c:v>
                </c:pt>
                <c:pt idx="269">
                  <c:v>3.801E-9</c:v>
                </c:pt>
                <c:pt idx="270">
                  <c:v>3.862E-9</c:v>
                </c:pt>
                <c:pt idx="271">
                  <c:v>3.882E-9</c:v>
                </c:pt>
                <c:pt idx="272">
                  <c:v>3.841E-9</c:v>
                </c:pt>
                <c:pt idx="273">
                  <c:v>3.882E-9</c:v>
                </c:pt>
                <c:pt idx="274">
                  <c:v>3.862E-9</c:v>
                </c:pt>
                <c:pt idx="275">
                  <c:v>3.882E-9</c:v>
                </c:pt>
                <c:pt idx="276">
                  <c:v>3.862E-9</c:v>
                </c:pt>
                <c:pt idx="277">
                  <c:v>3.841E-9</c:v>
                </c:pt>
                <c:pt idx="278">
                  <c:v>3.841E-9</c:v>
                </c:pt>
                <c:pt idx="279">
                  <c:v>3.862E-9</c:v>
                </c:pt>
                <c:pt idx="280">
                  <c:v>3.801E-9</c:v>
                </c:pt>
                <c:pt idx="281">
                  <c:v>3.841E-9</c:v>
                </c:pt>
                <c:pt idx="282">
                  <c:v>3.76E-9</c:v>
                </c:pt>
                <c:pt idx="283">
                  <c:v>3.76E-9</c:v>
                </c:pt>
                <c:pt idx="284">
                  <c:v>3.76E-9</c:v>
                </c:pt>
                <c:pt idx="285">
                  <c:v>3.699E-9</c:v>
                </c:pt>
                <c:pt idx="286">
                  <c:v>3.72E-9</c:v>
                </c:pt>
                <c:pt idx="287">
                  <c:v>3.72E-9</c:v>
                </c:pt>
                <c:pt idx="288">
                  <c:v>3.72E-9</c:v>
                </c:pt>
                <c:pt idx="289">
                  <c:v>3.699E-9</c:v>
                </c:pt>
                <c:pt idx="290">
                  <c:v>3.699E-9</c:v>
                </c:pt>
                <c:pt idx="291">
                  <c:v>3.638E-9</c:v>
                </c:pt>
                <c:pt idx="292">
                  <c:v>3.659E-9</c:v>
                </c:pt>
                <c:pt idx="293">
                  <c:v>3.638E-9</c:v>
                </c:pt>
                <c:pt idx="294">
                  <c:v>3.659E-9</c:v>
                </c:pt>
                <c:pt idx="295">
                  <c:v>3.598E-9</c:v>
                </c:pt>
                <c:pt idx="296">
                  <c:v>3.618E-9</c:v>
                </c:pt>
                <c:pt idx="297">
                  <c:v>3.557E-9</c:v>
                </c:pt>
                <c:pt idx="298">
                  <c:v>3.516E-9</c:v>
                </c:pt>
                <c:pt idx="299">
                  <c:v>3.537E-9</c:v>
                </c:pt>
                <c:pt idx="300">
                  <c:v>3.476E-9</c:v>
                </c:pt>
                <c:pt idx="301">
                  <c:v>3.455E-9</c:v>
                </c:pt>
                <c:pt idx="302">
                  <c:v>3.435E-9</c:v>
                </c:pt>
                <c:pt idx="303">
                  <c:v>3.333E-9</c:v>
                </c:pt>
                <c:pt idx="304">
                  <c:v>3.354E-9</c:v>
                </c:pt>
                <c:pt idx="305">
                  <c:v>3.293E-9</c:v>
                </c:pt>
                <c:pt idx="306">
                  <c:v>3.313E-9</c:v>
                </c:pt>
                <c:pt idx="307">
                  <c:v>3.293E-9</c:v>
                </c:pt>
                <c:pt idx="308">
                  <c:v>3.211E-9</c:v>
                </c:pt>
                <c:pt idx="309">
                  <c:v>3.293E-9</c:v>
                </c:pt>
                <c:pt idx="310">
                  <c:v>3.272E-9</c:v>
                </c:pt>
                <c:pt idx="311">
                  <c:v>3.232E-9</c:v>
                </c:pt>
                <c:pt idx="312">
                  <c:v>3.211E-9</c:v>
                </c:pt>
                <c:pt idx="313">
                  <c:v>3.171E-9</c:v>
                </c:pt>
                <c:pt idx="314">
                  <c:v>3.15E-9</c:v>
                </c:pt>
                <c:pt idx="315">
                  <c:v>3.15E-9</c:v>
                </c:pt>
                <c:pt idx="316">
                  <c:v>3.11E-9</c:v>
                </c:pt>
                <c:pt idx="317">
                  <c:v>3.15E-9</c:v>
                </c:pt>
                <c:pt idx="318">
                  <c:v>3.069E-9</c:v>
                </c:pt>
                <c:pt idx="319">
                  <c:v>3.089E-9</c:v>
                </c:pt>
                <c:pt idx="320">
                  <c:v>3.069E-9</c:v>
                </c:pt>
                <c:pt idx="321">
                  <c:v>3.11E-9</c:v>
                </c:pt>
                <c:pt idx="322">
                  <c:v>3.049E-9</c:v>
                </c:pt>
                <c:pt idx="323">
                  <c:v>3.049E-9</c:v>
                </c:pt>
                <c:pt idx="324">
                  <c:v>2.988E-9</c:v>
                </c:pt>
                <c:pt idx="325">
                  <c:v>3.049E-9</c:v>
                </c:pt>
                <c:pt idx="326">
                  <c:v>2.988E-9</c:v>
                </c:pt>
                <c:pt idx="327">
                  <c:v>2.947E-9</c:v>
                </c:pt>
                <c:pt idx="328">
                  <c:v>2.947E-9</c:v>
                </c:pt>
                <c:pt idx="329">
                  <c:v>2.947E-9</c:v>
                </c:pt>
                <c:pt idx="330">
                  <c:v>2.947E-9</c:v>
                </c:pt>
                <c:pt idx="331">
                  <c:v>2.907E-9</c:v>
                </c:pt>
                <c:pt idx="332">
                  <c:v>2.967E-9</c:v>
                </c:pt>
                <c:pt idx="333">
                  <c:v>2.907E-9</c:v>
                </c:pt>
                <c:pt idx="334">
                  <c:v>2.886E-9</c:v>
                </c:pt>
                <c:pt idx="335">
                  <c:v>2.907E-9</c:v>
                </c:pt>
                <c:pt idx="336">
                  <c:v>2.866E-9</c:v>
                </c:pt>
                <c:pt idx="337">
                  <c:v>2.846E-9</c:v>
                </c:pt>
                <c:pt idx="338">
                  <c:v>2.886E-9</c:v>
                </c:pt>
                <c:pt idx="339">
                  <c:v>2.866E-9</c:v>
                </c:pt>
                <c:pt idx="340">
                  <c:v>2.805E-9</c:v>
                </c:pt>
                <c:pt idx="341">
                  <c:v>2.805E-9</c:v>
                </c:pt>
                <c:pt idx="342">
                  <c:v>2.764E-9</c:v>
                </c:pt>
                <c:pt idx="343">
                  <c:v>2.744E-9</c:v>
                </c:pt>
                <c:pt idx="344">
                  <c:v>2.805E-9</c:v>
                </c:pt>
                <c:pt idx="345">
                  <c:v>2.805E-9</c:v>
                </c:pt>
                <c:pt idx="346">
                  <c:v>2.764E-9</c:v>
                </c:pt>
                <c:pt idx="347">
                  <c:v>2.805E-9</c:v>
                </c:pt>
                <c:pt idx="348">
                  <c:v>2.744E-9</c:v>
                </c:pt>
                <c:pt idx="349">
                  <c:v>2.724E-9</c:v>
                </c:pt>
                <c:pt idx="350">
                  <c:v>2.764E-9</c:v>
                </c:pt>
                <c:pt idx="351">
                  <c:v>2.744E-9</c:v>
                </c:pt>
                <c:pt idx="352">
                  <c:v>2.744E-9</c:v>
                </c:pt>
                <c:pt idx="353">
                  <c:v>2.744E-9</c:v>
                </c:pt>
                <c:pt idx="354">
                  <c:v>2.683E-9</c:v>
                </c:pt>
                <c:pt idx="355">
                  <c:v>2.663E-9</c:v>
                </c:pt>
                <c:pt idx="356">
                  <c:v>2.663E-9</c:v>
                </c:pt>
                <c:pt idx="357">
                  <c:v>2.683E-9</c:v>
                </c:pt>
                <c:pt idx="358">
                  <c:v>2.724E-9</c:v>
                </c:pt>
                <c:pt idx="359">
                  <c:v>2.744E-9</c:v>
                </c:pt>
                <c:pt idx="360">
                  <c:v>2.744E-9</c:v>
                </c:pt>
                <c:pt idx="361">
                  <c:v>2.764E-9</c:v>
                </c:pt>
                <c:pt idx="362">
                  <c:v>2.724E-9</c:v>
                </c:pt>
                <c:pt idx="363">
                  <c:v>2.764E-9</c:v>
                </c:pt>
                <c:pt idx="364">
                  <c:v>2.744E-9</c:v>
                </c:pt>
                <c:pt idx="365">
                  <c:v>2.805E-9</c:v>
                </c:pt>
                <c:pt idx="366">
                  <c:v>2.805E-9</c:v>
                </c:pt>
                <c:pt idx="367">
                  <c:v>2.764E-9</c:v>
                </c:pt>
                <c:pt idx="368">
                  <c:v>2.805E-9</c:v>
                </c:pt>
                <c:pt idx="369">
                  <c:v>2.785E-9</c:v>
                </c:pt>
                <c:pt idx="370">
                  <c:v>2.846E-9</c:v>
                </c:pt>
                <c:pt idx="371">
                  <c:v>2.866E-9</c:v>
                </c:pt>
                <c:pt idx="372">
                  <c:v>2.846E-9</c:v>
                </c:pt>
                <c:pt idx="373">
                  <c:v>2.846E-9</c:v>
                </c:pt>
                <c:pt idx="374">
                  <c:v>2.825E-9</c:v>
                </c:pt>
                <c:pt idx="375">
                  <c:v>2.886E-9</c:v>
                </c:pt>
                <c:pt idx="376">
                  <c:v>2.805E-9</c:v>
                </c:pt>
                <c:pt idx="377">
                  <c:v>2.866E-9</c:v>
                </c:pt>
                <c:pt idx="378">
                  <c:v>2.907E-9</c:v>
                </c:pt>
                <c:pt idx="379">
                  <c:v>2.886E-9</c:v>
                </c:pt>
                <c:pt idx="380">
                  <c:v>2.907E-9</c:v>
                </c:pt>
                <c:pt idx="381">
                  <c:v>2.866E-9</c:v>
                </c:pt>
                <c:pt idx="382">
                  <c:v>2.825E-9</c:v>
                </c:pt>
                <c:pt idx="383">
                  <c:v>2.846E-9</c:v>
                </c:pt>
                <c:pt idx="384">
                  <c:v>2.825E-9</c:v>
                </c:pt>
                <c:pt idx="385">
                  <c:v>2.846E-9</c:v>
                </c:pt>
                <c:pt idx="386">
                  <c:v>2.846E-9</c:v>
                </c:pt>
                <c:pt idx="387">
                  <c:v>2.825E-9</c:v>
                </c:pt>
                <c:pt idx="388">
                  <c:v>2.805E-9</c:v>
                </c:pt>
                <c:pt idx="389">
                  <c:v>2.825E-9</c:v>
                </c:pt>
                <c:pt idx="390">
                  <c:v>2.825E-9</c:v>
                </c:pt>
                <c:pt idx="391">
                  <c:v>2.846E-9</c:v>
                </c:pt>
                <c:pt idx="392">
                  <c:v>2.785E-9</c:v>
                </c:pt>
                <c:pt idx="393">
                  <c:v>2.785E-9</c:v>
                </c:pt>
                <c:pt idx="394">
                  <c:v>2.785E-9</c:v>
                </c:pt>
                <c:pt idx="395">
                  <c:v>2.805E-9</c:v>
                </c:pt>
                <c:pt idx="396">
                  <c:v>2.744E-9</c:v>
                </c:pt>
                <c:pt idx="397">
                  <c:v>2.744E-9</c:v>
                </c:pt>
              </c:numCache>
            </c:numRef>
          </c:yVal>
        </c:ser>
        <c:ser>
          <c:idx val="4"/>
          <c:order val="1"/>
          <c:tx>
            <c:strRef>
              <c:f>Sheet1!$L$2</c:f>
              <c:strCache>
                <c:ptCount val="1"/>
                <c:pt idx="0">
                  <c:v>SUS316 (ECB): ID 600 X L 9990</c:v>
                </c:pt>
              </c:strCache>
            </c:strRef>
          </c:tx>
          <c:spPr>
            <a:ln w="9525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Sheet1!$K$5:$K$400</c:f>
              <c:numCache>
                <c:formatCode>General</c:formatCode>
                <c:ptCount val="396"/>
                <c:pt idx="0">
                  <c:v>3.54</c:v>
                </c:pt>
                <c:pt idx="1">
                  <c:v>3.79</c:v>
                </c:pt>
                <c:pt idx="2">
                  <c:v>4.04</c:v>
                </c:pt>
                <c:pt idx="3">
                  <c:v>4.29</c:v>
                </c:pt>
                <c:pt idx="4">
                  <c:v>4.54</c:v>
                </c:pt>
                <c:pt idx="5">
                  <c:v>4.79</c:v>
                </c:pt>
                <c:pt idx="6">
                  <c:v>5.04</c:v>
                </c:pt>
                <c:pt idx="7">
                  <c:v>5.29</c:v>
                </c:pt>
                <c:pt idx="8">
                  <c:v>5.54</c:v>
                </c:pt>
                <c:pt idx="9">
                  <c:v>5.79</c:v>
                </c:pt>
                <c:pt idx="10">
                  <c:v>6.04</c:v>
                </c:pt>
                <c:pt idx="11">
                  <c:v>6.29</c:v>
                </c:pt>
                <c:pt idx="12">
                  <c:v>6.54</c:v>
                </c:pt>
                <c:pt idx="13">
                  <c:v>6.79</c:v>
                </c:pt>
                <c:pt idx="14">
                  <c:v>7.04</c:v>
                </c:pt>
                <c:pt idx="15">
                  <c:v>7.29</c:v>
                </c:pt>
                <c:pt idx="16">
                  <c:v>7.54</c:v>
                </c:pt>
                <c:pt idx="17">
                  <c:v>7.79</c:v>
                </c:pt>
                <c:pt idx="18">
                  <c:v>8.04</c:v>
                </c:pt>
                <c:pt idx="19">
                  <c:v>8.29</c:v>
                </c:pt>
                <c:pt idx="20">
                  <c:v>8.54</c:v>
                </c:pt>
                <c:pt idx="21">
                  <c:v>8.79</c:v>
                </c:pt>
                <c:pt idx="22">
                  <c:v>9.04</c:v>
                </c:pt>
                <c:pt idx="23">
                  <c:v>9.29</c:v>
                </c:pt>
                <c:pt idx="24">
                  <c:v>9.54</c:v>
                </c:pt>
                <c:pt idx="25">
                  <c:v>9.79</c:v>
                </c:pt>
                <c:pt idx="26">
                  <c:v>10.04</c:v>
                </c:pt>
                <c:pt idx="27">
                  <c:v>10.29</c:v>
                </c:pt>
                <c:pt idx="28">
                  <c:v>10.54</c:v>
                </c:pt>
                <c:pt idx="29">
                  <c:v>10.79</c:v>
                </c:pt>
                <c:pt idx="30">
                  <c:v>11.04</c:v>
                </c:pt>
                <c:pt idx="31">
                  <c:v>11.29</c:v>
                </c:pt>
                <c:pt idx="32">
                  <c:v>11.54</c:v>
                </c:pt>
                <c:pt idx="33">
                  <c:v>11.79</c:v>
                </c:pt>
                <c:pt idx="34">
                  <c:v>12.04</c:v>
                </c:pt>
                <c:pt idx="35">
                  <c:v>12.29</c:v>
                </c:pt>
                <c:pt idx="36">
                  <c:v>12.54</c:v>
                </c:pt>
                <c:pt idx="37">
                  <c:v>12.79</c:v>
                </c:pt>
                <c:pt idx="38">
                  <c:v>13.04</c:v>
                </c:pt>
                <c:pt idx="39">
                  <c:v>13.29</c:v>
                </c:pt>
                <c:pt idx="40">
                  <c:v>13.54</c:v>
                </c:pt>
                <c:pt idx="41">
                  <c:v>13.79</c:v>
                </c:pt>
                <c:pt idx="42">
                  <c:v>14.04</c:v>
                </c:pt>
                <c:pt idx="43">
                  <c:v>14.29</c:v>
                </c:pt>
                <c:pt idx="44">
                  <c:v>14.54</c:v>
                </c:pt>
                <c:pt idx="45">
                  <c:v>14.79</c:v>
                </c:pt>
                <c:pt idx="46">
                  <c:v>15.04</c:v>
                </c:pt>
                <c:pt idx="47">
                  <c:v>15.29</c:v>
                </c:pt>
                <c:pt idx="48">
                  <c:v>15.54</c:v>
                </c:pt>
                <c:pt idx="49">
                  <c:v>15.79</c:v>
                </c:pt>
                <c:pt idx="50">
                  <c:v>16.04</c:v>
                </c:pt>
                <c:pt idx="51">
                  <c:v>16.29</c:v>
                </c:pt>
                <c:pt idx="52">
                  <c:v>16.54</c:v>
                </c:pt>
                <c:pt idx="53">
                  <c:v>16.79</c:v>
                </c:pt>
                <c:pt idx="54">
                  <c:v>17.04</c:v>
                </c:pt>
                <c:pt idx="55">
                  <c:v>17.29</c:v>
                </c:pt>
                <c:pt idx="56">
                  <c:v>17.54</c:v>
                </c:pt>
                <c:pt idx="57">
                  <c:v>17.79</c:v>
                </c:pt>
                <c:pt idx="58">
                  <c:v>18.04</c:v>
                </c:pt>
                <c:pt idx="59">
                  <c:v>18.29</c:v>
                </c:pt>
                <c:pt idx="60">
                  <c:v>18.54</c:v>
                </c:pt>
                <c:pt idx="61">
                  <c:v>18.79</c:v>
                </c:pt>
                <c:pt idx="62">
                  <c:v>19.04</c:v>
                </c:pt>
                <c:pt idx="63">
                  <c:v>19.29</c:v>
                </c:pt>
                <c:pt idx="64">
                  <c:v>19.54</c:v>
                </c:pt>
                <c:pt idx="65">
                  <c:v>19.79</c:v>
                </c:pt>
                <c:pt idx="66">
                  <c:v>20.04</c:v>
                </c:pt>
                <c:pt idx="67">
                  <c:v>20.29</c:v>
                </c:pt>
                <c:pt idx="68">
                  <c:v>20.54</c:v>
                </c:pt>
                <c:pt idx="69">
                  <c:v>20.79</c:v>
                </c:pt>
                <c:pt idx="70">
                  <c:v>21.04</c:v>
                </c:pt>
                <c:pt idx="71">
                  <c:v>21.29</c:v>
                </c:pt>
                <c:pt idx="72">
                  <c:v>21.54</c:v>
                </c:pt>
                <c:pt idx="73">
                  <c:v>21.79</c:v>
                </c:pt>
                <c:pt idx="74">
                  <c:v>22.04</c:v>
                </c:pt>
                <c:pt idx="75">
                  <c:v>22.29</c:v>
                </c:pt>
                <c:pt idx="76">
                  <c:v>22.54</c:v>
                </c:pt>
                <c:pt idx="77">
                  <c:v>22.79</c:v>
                </c:pt>
                <c:pt idx="78">
                  <c:v>23.04</c:v>
                </c:pt>
                <c:pt idx="79">
                  <c:v>23.29</c:v>
                </c:pt>
                <c:pt idx="80">
                  <c:v>23.54</c:v>
                </c:pt>
                <c:pt idx="81">
                  <c:v>23.79</c:v>
                </c:pt>
                <c:pt idx="82">
                  <c:v>24.04</c:v>
                </c:pt>
                <c:pt idx="83">
                  <c:v>24.29</c:v>
                </c:pt>
                <c:pt idx="84">
                  <c:v>24.54</c:v>
                </c:pt>
                <c:pt idx="85">
                  <c:v>24.79</c:v>
                </c:pt>
                <c:pt idx="86">
                  <c:v>25.04</c:v>
                </c:pt>
                <c:pt idx="87">
                  <c:v>25.29</c:v>
                </c:pt>
                <c:pt idx="88">
                  <c:v>25.54</c:v>
                </c:pt>
                <c:pt idx="89">
                  <c:v>25.79</c:v>
                </c:pt>
                <c:pt idx="90">
                  <c:v>26.04</c:v>
                </c:pt>
                <c:pt idx="91">
                  <c:v>26.29</c:v>
                </c:pt>
                <c:pt idx="92">
                  <c:v>26.54</c:v>
                </c:pt>
                <c:pt idx="93">
                  <c:v>26.79</c:v>
                </c:pt>
                <c:pt idx="94">
                  <c:v>27.04</c:v>
                </c:pt>
                <c:pt idx="95">
                  <c:v>27.29</c:v>
                </c:pt>
                <c:pt idx="96">
                  <c:v>27.54</c:v>
                </c:pt>
                <c:pt idx="97">
                  <c:v>27.79</c:v>
                </c:pt>
                <c:pt idx="98">
                  <c:v>28.04</c:v>
                </c:pt>
                <c:pt idx="99">
                  <c:v>28.29</c:v>
                </c:pt>
                <c:pt idx="100">
                  <c:v>28.54</c:v>
                </c:pt>
                <c:pt idx="101">
                  <c:v>28.79</c:v>
                </c:pt>
                <c:pt idx="102">
                  <c:v>29.04</c:v>
                </c:pt>
                <c:pt idx="103">
                  <c:v>29.29</c:v>
                </c:pt>
                <c:pt idx="104">
                  <c:v>29.54</c:v>
                </c:pt>
                <c:pt idx="105">
                  <c:v>29.79</c:v>
                </c:pt>
                <c:pt idx="106">
                  <c:v>30.04</c:v>
                </c:pt>
                <c:pt idx="107">
                  <c:v>30.29</c:v>
                </c:pt>
                <c:pt idx="108">
                  <c:v>30.54</c:v>
                </c:pt>
                <c:pt idx="109">
                  <c:v>30.79</c:v>
                </c:pt>
                <c:pt idx="110">
                  <c:v>31.04</c:v>
                </c:pt>
                <c:pt idx="111">
                  <c:v>31.29</c:v>
                </c:pt>
                <c:pt idx="112">
                  <c:v>31.54</c:v>
                </c:pt>
                <c:pt idx="113">
                  <c:v>31.79</c:v>
                </c:pt>
                <c:pt idx="114">
                  <c:v>32.04</c:v>
                </c:pt>
                <c:pt idx="115">
                  <c:v>32.29</c:v>
                </c:pt>
                <c:pt idx="116">
                  <c:v>32.54</c:v>
                </c:pt>
                <c:pt idx="117">
                  <c:v>32.79</c:v>
                </c:pt>
                <c:pt idx="118">
                  <c:v>33.04</c:v>
                </c:pt>
                <c:pt idx="119">
                  <c:v>33.29</c:v>
                </c:pt>
                <c:pt idx="120">
                  <c:v>33.54</c:v>
                </c:pt>
                <c:pt idx="121">
                  <c:v>33.79</c:v>
                </c:pt>
                <c:pt idx="122">
                  <c:v>34.04</c:v>
                </c:pt>
                <c:pt idx="123">
                  <c:v>34.29</c:v>
                </c:pt>
                <c:pt idx="124">
                  <c:v>34.54</c:v>
                </c:pt>
                <c:pt idx="125">
                  <c:v>34.79</c:v>
                </c:pt>
                <c:pt idx="126">
                  <c:v>35.04</c:v>
                </c:pt>
                <c:pt idx="127">
                  <c:v>35.29</c:v>
                </c:pt>
                <c:pt idx="128">
                  <c:v>35.54</c:v>
                </c:pt>
                <c:pt idx="129">
                  <c:v>35.79</c:v>
                </c:pt>
                <c:pt idx="130">
                  <c:v>36.04</c:v>
                </c:pt>
                <c:pt idx="131">
                  <c:v>36.29</c:v>
                </c:pt>
                <c:pt idx="132">
                  <c:v>36.54</c:v>
                </c:pt>
                <c:pt idx="133">
                  <c:v>36.79</c:v>
                </c:pt>
                <c:pt idx="134">
                  <c:v>37.04</c:v>
                </c:pt>
                <c:pt idx="135">
                  <c:v>37.29</c:v>
                </c:pt>
                <c:pt idx="136">
                  <c:v>37.54</c:v>
                </c:pt>
                <c:pt idx="137">
                  <c:v>37.79</c:v>
                </c:pt>
                <c:pt idx="138">
                  <c:v>38.04</c:v>
                </c:pt>
                <c:pt idx="139">
                  <c:v>38.29</c:v>
                </c:pt>
                <c:pt idx="140">
                  <c:v>38.54</c:v>
                </c:pt>
                <c:pt idx="141">
                  <c:v>38.79</c:v>
                </c:pt>
                <c:pt idx="142">
                  <c:v>39.04</c:v>
                </c:pt>
                <c:pt idx="143">
                  <c:v>39.29</c:v>
                </c:pt>
                <c:pt idx="144">
                  <c:v>39.54</c:v>
                </c:pt>
                <c:pt idx="145">
                  <c:v>39.79</c:v>
                </c:pt>
                <c:pt idx="146">
                  <c:v>40.04</c:v>
                </c:pt>
                <c:pt idx="147">
                  <c:v>40.29</c:v>
                </c:pt>
                <c:pt idx="148">
                  <c:v>40.54</c:v>
                </c:pt>
                <c:pt idx="149">
                  <c:v>40.79</c:v>
                </c:pt>
                <c:pt idx="150">
                  <c:v>41.04</c:v>
                </c:pt>
                <c:pt idx="151">
                  <c:v>41.29</c:v>
                </c:pt>
                <c:pt idx="152">
                  <c:v>41.54</c:v>
                </c:pt>
                <c:pt idx="153">
                  <c:v>41.79</c:v>
                </c:pt>
                <c:pt idx="154">
                  <c:v>42.04</c:v>
                </c:pt>
                <c:pt idx="155">
                  <c:v>42.29</c:v>
                </c:pt>
                <c:pt idx="156">
                  <c:v>42.54</c:v>
                </c:pt>
                <c:pt idx="157">
                  <c:v>42.79</c:v>
                </c:pt>
                <c:pt idx="158">
                  <c:v>43.04</c:v>
                </c:pt>
                <c:pt idx="159">
                  <c:v>43.29</c:v>
                </c:pt>
                <c:pt idx="160">
                  <c:v>43.54</c:v>
                </c:pt>
                <c:pt idx="161">
                  <c:v>43.79</c:v>
                </c:pt>
                <c:pt idx="162">
                  <c:v>44.04</c:v>
                </c:pt>
                <c:pt idx="163">
                  <c:v>44.29</c:v>
                </c:pt>
                <c:pt idx="164">
                  <c:v>44.54</c:v>
                </c:pt>
                <c:pt idx="165">
                  <c:v>44.79</c:v>
                </c:pt>
                <c:pt idx="166">
                  <c:v>45.04</c:v>
                </c:pt>
                <c:pt idx="167">
                  <c:v>45.29</c:v>
                </c:pt>
                <c:pt idx="168">
                  <c:v>45.54</c:v>
                </c:pt>
                <c:pt idx="169">
                  <c:v>45.79</c:v>
                </c:pt>
                <c:pt idx="170">
                  <c:v>46.04</c:v>
                </c:pt>
                <c:pt idx="171">
                  <c:v>46.29</c:v>
                </c:pt>
                <c:pt idx="172">
                  <c:v>46.54</c:v>
                </c:pt>
                <c:pt idx="173">
                  <c:v>46.79</c:v>
                </c:pt>
                <c:pt idx="174">
                  <c:v>47.04</c:v>
                </c:pt>
                <c:pt idx="175">
                  <c:v>47.29</c:v>
                </c:pt>
                <c:pt idx="176">
                  <c:v>47.54</c:v>
                </c:pt>
                <c:pt idx="177">
                  <c:v>47.79</c:v>
                </c:pt>
                <c:pt idx="178">
                  <c:v>48.04</c:v>
                </c:pt>
                <c:pt idx="179">
                  <c:v>48.29</c:v>
                </c:pt>
                <c:pt idx="180">
                  <c:v>48.54</c:v>
                </c:pt>
                <c:pt idx="181">
                  <c:v>48.79</c:v>
                </c:pt>
                <c:pt idx="182">
                  <c:v>49.04</c:v>
                </c:pt>
                <c:pt idx="183">
                  <c:v>49.29</c:v>
                </c:pt>
                <c:pt idx="184">
                  <c:v>49.54</c:v>
                </c:pt>
                <c:pt idx="185">
                  <c:v>49.79</c:v>
                </c:pt>
                <c:pt idx="186">
                  <c:v>50.04</c:v>
                </c:pt>
                <c:pt idx="187">
                  <c:v>50.29</c:v>
                </c:pt>
                <c:pt idx="188">
                  <c:v>50.54</c:v>
                </c:pt>
                <c:pt idx="189">
                  <c:v>50.79</c:v>
                </c:pt>
                <c:pt idx="190">
                  <c:v>51.04</c:v>
                </c:pt>
                <c:pt idx="191">
                  <c:v>51.29</c:v>
                </c:pt>
                <c:pt idx="192">
                  <c:v>51.54</c:v>
                </c:pt>
                <c:pt idx="193">
                  <c:v>51.79</c:v>
                </c:pt>
                <c:pt idx="194">
                  <c:v>52.04</c:v>
                </c:pt>
                <c:pt idx="195">
                  <c:v>52.29</c:v>
                </c:pt>
                <c:pt idx="196">
                  <c:v>52.54</c:v>
                </c:pt>
                <c:pt idx="197">
                  <c:v>52.79</c:v>
                </c:pt>
                <c:pt idx="198">
                  <c:v>53.04</c:v>
                </c:pt>
                <c:pt idx="199">
                  <c:v>53.29</c:v>
                </c:pt>
                <c:pt idx="200">
                  <c:v>53.54</c:v>
                </c:pt>
                <c:pt idx="201">
                  <c:v>53.79</c:v>
                </c:pt>
                <c:pt idx="202">
                  <c:v>54.04</c:v>
                </c:pt>
                <c:pt idx="203">
                  <c:v>54.29</c:v>
                </c:pt>
                <c:pt idx="204">
                  <c:v>54.54</c:v>
                </c:pt>
                <c:pt idx="205">
                  <c:v>54.79</c:v>
                </c:pt>
                <c:pt idx="206">
                  <c:v>55.04</c:v>
                </c:pt>
                <c:pt idx="207">
                  <c:v>55.29</c:v>
                </c:pt>
                <c:pt idx="208">
                  <c:v>55.54</c:v>
                </c:pt>
                <c:pt idx="209">
                  <c:v>55.79</c:v>
                </c:pt>
                <c:pt idx="210">
                  <c:v>56.04</c:v>
                </c:pt>
                <c:pt idx="211">
                  <c:v>56.29</c:v>
                </c:pt>
                <c:pt idx="212">
                  <c:v>56.54</c:v>
                </c:pt>
                <c:pt idx="213">
                  <c:v>56.79</c:v>
                </c:pt>
                <c:pt idx="214">
                  <c:v>57.04</c:v>
                </c:pt>
                <c:pt idx="215">
                  <c:v>57.29</c:v>
                </c:pt>
                <c:pt idx="216">
                  <c:v>57.54</c:v>
                </c:pt>
                <c:pt idx="217">
                  <c:v>57.79</c:v>
                </c:pt>
                <c:pt idx="218">
                  <c:v>58.04</c:v>
                </c:pt>
                <c:pt idx="219">
                  <c:v>58.29</c:v>
                </c:pt>
                <c:pt idx="220">
                  <c:v>58.54</c:v>
                </c:pt>
                <c:pt idx="221">
                  <c:v>58.79</c:v>
                </c:pt>
                <c:pt idx="222">
                  <c:v>59.04</c:v>
                </c:pt>
                <c:pt idx="223">
                  <c:v>59.29</c:v>
                </c:pt>
                <c:pt idx="224">
                  <c:v>59.54</c:v>
                </c:pt>
                <c:pt idx="225">
                  <c:v>59.79</c:v>
                </c:pt>
                <c:pt idx="226">
                  <c:v>60.04</c:v>
                </c:pt>
                <c:pt idx="227">
                  <c:v>60.29</c:v>
                </c:pt>
                <c:pt idx="228">
                  <c:v>60.54</c:v>
                </c:pt>
                <c:pt idx="229">
                  <c:v>60.79</c:v>
                </c:pt>
                <c:pt idx="230">
                  <c:v>61.04</c:v>
                </c:pt>
                <c:pt idx="231">
                  <c:v>61.29</c:v>
                </c:pt>
                <c:pt idx="232">
                  <c:v>61.54</c:v>
                </c:pt>
                <c:pt idx="233">
                  <c:v>61.79</c:v>
                </c:pt>
                <c:pt idx="234">
                  <c:v>62.04</c:v>
                </c:pt>
                <c:pt idx="235">
                  <c:v>62.29</c:v>
                </c:pt>
                <c:pt idx="236">
                  <c:v>62.54</c:v>
                </c:pt>
                <c:pt idx="237">
                  <c:v>62.79</c:v>
                </c:pt>
                <c:pt idx="238">
                  <c:v>63.04</c:v>
                </c:pt>
                <c:pt idx="239">
                  <c:v>63.29</c:v>
                </c:pt>
                <c:pt idx="240">
                  <c:v>63.54</c:v>
                </c:pt>
                <c:pt idx="241">
                  <c:v>63.79</c:v>
                </c:pt>
                <c:pt idx="242">
                  <c:v>64.04</c:v>
                </c:pt>
                <c:pt idx="243">
                  <c:v>64.29</c:v>
                </c:pt>
                <c:pt idx="244">
                  <c:v>64.54</c:v>
                </c:pt>
                <c:pt idx="245">
                  <c:v>64.79</c:v>
                </c:pt>
                <c:pt idx="246">
                  <c:v>65.04</c:v>
                </c:pt>
                <c:pt idx="247">
                  <c:v>65.29</c:v>
                </c:pt>
                <c:pt idx="248">
                  <c:v>65.54</c:v>
                </c:pt>
                <c:pt idx="249">
                  <c:v>65.79</c:v>
                </c:pt>
                <c:pt idx="250">
                  <c:v>66.04</c:v>
                </c:pt>
                <c:pt idx="251">
                  <c:v>66.29</c:v>
                </c:pt>
                <c:pt idx="252">
                  <c:v>66.54</c:v>
                </c:pt>
                <c:pt idx="253">
                  <c:v>66.79</c:v>
                </c:pt>
                <c:pt idx="254">
                  <c:v>67.04</c:v>
                </c:pt>
                <c:pt idx="255">
                  <c:v>67.29</c:v>
                </c:pt>
                <c:pt idx="256">
                  <c:v>67.54</c:v>
                </c:pt>
                <c:pt idx="257">
                  <c:v>67.79</c:v>
                </c:pt>
                <c:pt idx="258">
                  <c:v>68.04</c:v>
                </c:pt>
                <c:pt idx="259">
                  <c:v>68.29</c:v>
                </c:pt>
                <c:pt idx="260">
                  <c:v>68.54</c:v>
                </c:pt>
                <c:pt idx="261">
                  <c:v>68.79</c:v>
                </c:pt>
                <c:pt idx="262">
                  <c:v>69.04</c:v>
                </c:pt>
                <c:pt idx="263">
                  <c:v>69.29</c:v>
                </c:pt>
                <c:pt idx="264">
                  <c:v>69.54</c:v>
                </c:pt>
                <c:pt idx="265">
                  <c:v>69.79</c:v>
                </c:pt>
                <c:pt idx="266">
                  <c:v>70.04</c:v>
                </c:pt>
                <c:pt idx="267">
                  <c:v>70.29</c:v>
                </c:pt>
                <c:pt idx="268">
                  <c:v>70.54</c:v>
                </c:pt>
                <c:pt idx="269">
                  <c:v>70.79</c:v>
                </c:pt>
                <c:pt idx="270">
                  <c:v>71.04</c:v>
                </c:pt>
                <c:pt idx="271">
                  <c:v>71.29</c:v>
                </c:pt>
                <c:pt idx="272">
                  <c:v>71.54</c:v>
                </c:pt>
                <c:pt idx="273">
                  <c:v>71.79</c:v>
                </c:pt>
                <c:pt idx="274">
                  <c:v>72.04</c:v>
                </c:pt>
                <c:pt idx="275">
                  <c:v>72.29</c:v>
                </c:pt>
                <c:pt idx="276">
                  <c:v>72.54</c:v>
                </c:pt>
                <c:pt idx="277">
                  <c:v>72.79</c:v>
                </c:pt>
                <c:pt idx="278">
                  <c:v>73.04</c:v>
                </c:pt>
                <c:pt idx="279">
                  <c:v>73.29</c:v>
                </c:pt>
                <c:pt idx="280">
                  <c:v>73.54</c:v>
                </c:pt>
                <c:pt idx="281">
                  <c:v>73.79</c:v>
                </c:pt>
                <c:pt idx="282">
                  <c:v>74.04</c:v>
                </c:pt>
                <c:pt idx="283">
                  <c:v>74.29</c:v>
                </c:pt>
                <c:pt idx="284">
                  <c:v>74.54</c:v>
                </c:pt>
                <c:pt idx="285">
                  <c:v>74.79</c:v>
                </c:pt>
                <c:pt idx="286">
                  <c:v>75.04</c:v>
                </c:pt>
                <c:pt idx="287">
                  <c:v>75.29</c:v>
                </c:pt>
                <c:pt idx="288">
                  <c:v>75.54</c:v>
                </c:pt>
                <c:pt idx="289">
                  <c:v>75.79</c:v>
                </c:pt>
                <c:pt idx="290">
                  <c:v>76.04</c:v>
                </c:pt>
                <c:pt idx="291">
                  <c:v>76.29</c:v>
                </c:pt>
                <c:pt idx="292">
                  <c:v>76.54</c:v>
                </c:pt>
                <c:pt idx="293">
                  <c:v>76.79</c:v>
                </c:pt>
                <c:pt idx="294">
                  <c:v>77.04</c:v>
                </c:pt>
                <c:pt idx="295">
                  <c:v>77.29</c:v>
                </c:pt>
                <c:pt idx="296">
                  <c:v>77.54</c:v>
                </c:pt>
                <c:pt idx="297">
                  <c:v>77.79</c:v>
                </c:pt>
                <c:pt idx="298">
                  <c:v>78.04</c:v>
                </c:pt>
                <c:pt idx="299">
                  <c:v>78.29</c:v>
                </c:pt>
                <c:pt idx="300">
                  <c:v>78.54</c:v>
                </c:pt>
                <c:pt idx="301">
                  <c:v>78.79</c:v>
                </c:pt>
                <c:pt idx="302">
                  <c:v>79.04</c:v>
                </c:pt>
                <c:pt idx="303">
                  <c:v>79.29</c:v>
                </c:pt>
                <c:pt idx="304">
                  <c:v>79.54</c:v>
                </c:pt>
                <c:pt idx="305">
                  <c:v>79.79</c:v>
                </c:pt>
                <c:pt idx="306">
                  <c:v>80.04</c:v>
                </c:pt>
                <c:pt idx="307">
                  <c:v>80.29</c:v>
                </c:pt>
                <c:pt idx="308">
                  <c:v>80.54</c:v>
                </c:pt>
                <c:pt idx="309">
                  <c:v>80.79</c:v>
                </c:pt>
                <c:pt idx="310">
                  <c:v>81.04</c:v>
                </c:pt>
                <c:pt idx="311">
                  <c:v>81.29</c:v>
                </c:pt>
                <c:pt idx="312">
                  <c:v>81.54</c:v>
                </c:pt>
                <c:pt idx="313">
                  <c:v>81.79</c:v>
                </c:pt>
                <c:pt idx="314">
                  <c:v>82.04</c:v>
                </c:pt>
                <c:pt idx="315">
                  <c:v>82.29</c:v>
                </c:pt>
                <c:pt idx="316">
                  <c:v>82.54</c:v>
                </c:pt>
                <c:pt idx="317">
                  <c:v>82.79</c:v>
                </c:pt>
                <c:pt idx="318">
                  <c:v>83.04</c:v>
                </c:pt>
                <c:pt idx="319">
                  <c:v>83.29</c:v>
                </c:pt>
                <c:pt idx="320">
                  <c:v>83.54</c:v>
                </c:pt>
                <c:pt idx="321">
                  <c:v>83.79</c:v>
                </c:pt>
                <c:pt idx="322">
                  <c:v>84.04</c:v>
                </c:pt>
                <c:pt idx="323">
                  <c:v>84.29</c:v>
                </c:pt>
                <c:pt idx="324">
                  <c:v>84.54</c:v>
                </c:pt>
                <c:pt idx="325">
                  <c:v>84.79</c:v>
                </c:pt>
                <c:pt idx="326">
                  <c:v>85.04</c:v>
                </c:pt>
                <c:pt idx="327">
                  <c:v>85.29</c:v>
                </c:pt>
                <c:pt idx="328">
                  <c:v>85.54</c:v>
                </c:pt>
                <c:pt idx="329">
                  <c:v>85.79</c:v>
                </c:pt>
                <c:pt idx="330">
                  <c:v>86.04</c:v>
                </c:pt>
                <c:pt idx="331">
                  <c:v>86.29</c:v>
                </c:pt>
                <c:pt idx="332">
                  <c:v>86.54</c:v>
                </c:pt>
                <c:pt idx="333">
                  <c:v>86.79</c:v>
                </c:pt>
                <c:pt idx="334">
                  <c:v>87.04</c:v>
                </c:pt>
                <c:pt idx="335">
                  <c:v>87.29</c:v>
                </c:pt>
                <c:pt idx="336">
                  <c:v>87.54</c:v>
                </c:pt>
                <c:pt idx="337">
                  <c:v>87.79</c:v>
                </c:pt>
                <c:pt idx="338">
                  <c:v>88.04</c:v>
                </c:pt>
                <c:pt idx="339">
                  <c:v>88.29</c:v>
                </c:pt>
                <c:pt idx="340">
                  <c:v>88.54</c:v>
                </c:pt>
                <c:pt idx="341">
                  <c:v>88.79</c:v>
                </c:pt>
                <c:pt idx="342">
                  <c:v>89.04</c:v>
                </c:pt>
                <c:pt idx="343">
                  <c:v>89.29</c:v>
                </c:pt>
                <c:pt idx="344">
                  <c:v>89.54</c:v>
                </c:pt>
                <c:pt idx="345">
                  <c:v>89.79</c:v>
                </c:pt>
                <c:pt idx="346">
                  <c:v>90.04</c:v>
                </c:pt>
                <c:pt idx="347">
                  <c:v>90.29</c:v>
                </c:pt>
                <c:pt idx="348">
                  <c:v>90.54</c:v>
                </c:pt>
                <c:pt idx="349">
                  <c:v>90.79</c:v>
                </c:pt>
                <c:pt idx="350">
                  <c:v>91.04</c:v>
                </c:pt>
                <c:pt idx="351">
                  <c:v>91.29</c:v>
                </c:pt>
                <c:pt idx="352">
                  <c:v>91.54</c:v>
                </c:pt>
                <c:pt idx="353">
                  <c:v>91.79</c:v>
                </c:pt>
                <c:pt idx="354">
                  <c:v>92.04</c:v>
                </c:pt>
                <c:pt idx="355">
                  <c:v>92.29</c:v>
                </c:pt>
                <c:pt idx="356">
                  <c:v>92.54</c:v>
                </c:pt>
                <c:pt idx="357">
                  <c:v>92.79</c:v>
                </c:pt>
                <c:pt idx="358">
                  <c:v>93.04</c:v>
                </c:pt>
                <c:pt idx="359">
                  <c:v>93.29</c:v>
                </c:pt>
                <c:pt idx="360">
                  <c:v>93.54</c:v>
                </c:pt>
                <c:pt idx="361">
                  <c:v>93.79</c:v>
                </c:pt>
                <c:pt idx="362">
                  <c:v>94.04</c:v>
                </c:pt>
                <c:pt idx="363">
                  <c:v>94.29</c:v>
                </c:pt>
                <c:pt idx="364">
                  <c:v>94.54</c:v>
                </c:pt>
                <c:pt idx="365">
                  <c:v>94.79</c:v>
                </c:pt>
                <c:pt idx="366">
                  <c:v>95.04</c:v>
                </c:pt>
                <c:pt idx="367">
                  <c:v>95.29</c:v>
                </c:pt>
                <c:pt idx="368">
                  <c:v>95.54</c:v>
                </c:pt>
                <c:pt idx="369">
                  <c:v>95.79</c:v>
                </c:pt>
                <c:pt idx="370">
                  <c:v>96.04</c:v>
                </c:pt>
                <c:pt idx="371">
                  <c:v>96.29</c:v>
                </c:pt>
                <c:pt idx="372">
                  <c:v>96.54</c:v>
                </c:pt>
                <c:pt idx="373">
                  <c:v>96.79</c:v>
                </c:pt>
                <c:pt idx="374">
                  <c:v>97.04</c:v>
                </c:pt>
                <c:pt idx="375">
                  <c:v>97.29</c:v>
                </c:pt>
                <c:pt idx="376">
                  <c:v>97.54</c:v>
                </c:pt>
                <c:pt idx="377">
                  <c:v>97.79</c:v>
                </c:pt>
                <c:pt idx="378">
                  <c:v>98.04</c:v>
                </c:pt>
                <c:pt idx="379">
                  <c:v>98.29</c:v>
                </c:pt>
                <c:pt idx="380">
                  <c:v>98.54</c:v>
                </c:pt>
                <c:pt idx="381">
                  <c:v>98.79</c:v>
                </c:pt>
                <c:pt idx="382">
                  <c:v>99.04</c:v>
                </c:pt>
                <c:pt idx="383">
                  <c:v>99.29</c:v>
                </c:pt>
                <c:pt idx="384">
                  <c:v>99.54</c:v>
                </c:pt>
                <c:pt idx="385">
                  <c:v>99.79</c:v>
                </c:pt>
                <c:pt idx="386">
                  <c:v>100.04</c:v>
                </c:pt>
                <c:pt idx="387">
                  <c:v>100.29</c:v>
                </c:pt>
                <c:pt idx="388">
                  <c:v>100.54</c:v>
                </c:pt>
                <c:pt idx="389">
                  <c:v>100.79</c:v>
                </c:pt>
                <c:pt idx="390">
                  <c:v>101.04</c:v>
                </c:pt>
                <c:pt idx="391">
                  <c:v>101.29</c:v>
                </c:pt>
                <c:pt idx="392">
                  <c:v>101.54</c:v>
                </c:pt>
                <c:pt idx="393">
                  <c:v>101.79</c:v>
                </c:pt>
                <c:pt idx="394">
                  <c:v>102.04</c:v>
                </c:pt>
                <c:pt idx="395">
                  <c:v>102.29</c:v>
                </c:pt>
              </c:numCache>
            </c:numRef>
          </c:xVal>
          <c:yVal>
            <c:numRef>
              <c:f>Sheet1!$L$5:$L$400</c:f>
              <c:numCache>
                <c:formatCode>0.00E+00</c:formatCode>
                <c:ptCount val="396"/>
                <c:pt idx="0">
                  <c:v>1.333E-6</c:v>
                </c:pt>
                <c:pt idx="1">
                  <c:v>1.119E-6</c:v>
                </c:pt>
                <c:pt idx="2">
                  <c:v>9.803E-7</c:v>
                </c:pt>
                <c:pt idx="3">
                  <c:v>8.85E-7</c:v>
                </c:pt>
                <c:pt idx="4">
                  <c:v>8.026E-7</c:v>
                </c:pt>
                <c:pt idx="5">
                  <c:v>7.382E-7</c:v>
                </c:pt>
                <c:pt idx="6">
                  <c:v>6.791E-7</c:v>
                </c:pt>
                <c:pt idx="7">
                  <c:v>6.327E-7</c:v>
                </c:pt>
                <c:pt idx="8">
                  <c:v>5.967E-7</c:v>
                </c:pt>
                <c:pt idx="9">
                  <c:v>5.555E-7</c:v>
                </c:pt>
                <c:pt idx="10">
                  <c:v>5.246E-7</c:v>
                </c:pt>
                <c:pt idx="11">
                  <c:v>5.014E-7</c:v>
                </c:pt>
                <c:pt idx="12">
                  <c:v>4.731E-7</c:v>
                </c:pt>
                <c:pt idx="13">
                  <c:v>4.474E-7</c:v>
                </c:pt>
                <c:pt idx="14">
                  <c:v>4.268E-7</c:v>
                </c:pt>
                <c:pt idx="15">
                  <c:v>4.062E-7</c:v>
                </c:pt>
                <c:pt idx="16">
                  <c:v>3.856E-7</c:v>
                </c:pt>
                <c:pt idx="17">
                  <c:v>3.779E-7</c:v>
                </c:pt>
                <c:pt idx="18">
                  <c:v>3.547E-7</c:v>
                </c:pt>
                <c:pt idx="19">
                  <c:v>3.471E-7</c:v>
                </c:pt>
                <c:pt idx="20">
                  <c:v>3.342E-7</c:v>
                </c:pt>
                <c:pt idx="21">
                  <c:v>3.198E-7</c:v>
                </c:pt>
                <c:pt idx="22">
                  <c:v>3.111E-7</c:v>
                </c:pt>
                <c:pt idx="23">
                  <c:v>3.015E-7</c:v>
                </c:pt>
                <c:pt idx="24">
                  <c:v>2.917E-7</c:v>
                </c:pt>
                <c:pt idx="25">
                  <c:v>2.817E-7</c:v>
                </c:pt>
                <c:pt idx="26">
                  <c:v>2.763E-7</c:v>
                </c:pt>
                <c:pt idx="27">
                  <c:v>2.655E-7</c:v>
                </c:pt>
                <c:pt idx="28">
                  <c:v>2.542E-7</c:v>
                </c:pt>
                <c:pt idx="29">
                  <c:v>2.534E-7</c:v>
                </c:pt>
                <c:pt idx="30">
                  <c:v>2.419E-7</c:v>
                </c:pt>
                <c:pt idx="31">
                  <c:v>2.403E-7</c:v>
                </c:pt>
                <c:pt idx="32">
                  <c:v>2.285E-7</c:v>
                </c:pt>
                <c:pt idx="33">
                  <c:v>2.27E-7</c:v>
                </c:pt>
                <c:pt idx="34">
                  <c:v>2.197E-7</c:v>
                </c:pt>
                <c:pt idx="35">
                  <c:v>2.177E-7</c:v>
                </c:pt>
                <c:pt idx="36">
                  <c:v>2.102E-7</c:v>
                </c:pt>
                <c:pt idx="37">
                  <c:v>2.079E-7</c:v>
                </c:pt>
                <c:pt idx="38">
                  <c:v>2.004E-7</c:v>
                </c:pt>
                <c:pt idx="39">
                  <c:v>1.979E-7</c:v>
                </c:pt>
                <c:pt idx="40">
                  <c:v>1.95E-7</c:v>
                </c:pt>
                <c:pt idx="41">
                  <c:v>1.922E-7</c:v>
                </c:pt>
                <c:pt idx="42">
                  <c:v>1.891E-7</c:v>
                </c:pt>
                <c:pt idx="43">
                  <c:v>1.811E-7</c:v>
                </c:pt>
                <c:pt idx="44">
                  <c:v>1.781E-7</c:v>
                </c:pt>
                <c:pt idx="45">
                  <c:v>1.747E-7</c:v>
                </c:pt>
                <c:pt idx="46">
                  <c:v>1.714E-7</c:v>
                </c:pt>
                <c:pt idx="47">
                  <c:v>1.68E-7</c:v>
                </c:pt>
                <c:pt idx="48">
                  <c:v>1.698E-7</c:v>
                </c:pt>
                <c:pt idx="49">
                  <c:v>1.662E-7</c:v>
                </c:pt>
                <c:pt idx="50">
                  <c:v>1.632E-7</c:v>
                </c:pt>
                <c:pt idx="51">
                  <c:v>1.595E-7</c:v>
                </c:pt>
                <c:pt idx="52">
                  <c:v>1.559E-7</c:v>
                </c:pt>
                <c:pt idx="53">
                  <c:v>1.549E-7</c:v>
                </c:pt>
                <c:pt idx="54">
                  <c:v>1.529E-7</c:v>
                </c:pt>
                <c:pt idx="55">
                  <c:v>1.505E-7</c:v>
                </c:pt>
                <c:pt idx="56">
                  <c:v>1.477E-7</c:v>
                </c:pt>
                <c:pt idx="57">
                  <c:v>1.459E-7</c:v>
                </c:pt>
                <c:pt idx="58">
                  <c:v>1.436E-7</c:v>
                </c:pt>
                <c:pt idx="59">
                  <c:v>1.415E-7</c:v>
                </c:pt>
                <c:pt idx="60">
                  <c:v>1.405E-7</c:v>
                </c:pt>
                <c:pt idx="61">
                  <c:v>1.379E-7</c:v>
                </c:pt>
                <c:pt idx="62">
                  <c:v>1.354E-7</c:v>
                </c:pt>
                <c:pt idx="63">
                  <c:v>1.338E-7</c:v>
                </c:pt>
                <c:pt idx="64">
                  <c:v>1.318E-7</c:v>
                </c:pt>
                <c:pt idx="65">
                  <c:v>1.302E-7</c:v>
                </c:pt>
                <c:pt idx="66">
                  <c:v>1.3E-7</c:v>
                </c:pt>
                <c:pt idx="67">
                  <c:v>1.277E-7</c:v>
                </c:pt>
                <c:pt idx="68">
                  <c:v>1.264E-7</c:v>
                </c:pt>
                <c:pt idx="69">
                  <c:v>1.251E-7</c:v>
                </c:pt>
                <c:pt idx="70">
                  <c:v>1.228E-7</c:v>
                </c:pt>
                <c:pt idx="71">
                  <c:v>1.21E-7</c:v>
                </c:pt>
                <c:pt idx="72">
                  <c:v>1.205E-7</c:v>
                </c:pt>
                <c:pt idx="73">
                  <c:v>1.192E-7</c:v>
                </c:pt>
                <c:pt idx="74">
                  <c:v>1.174E-7</c:v>
                </c:pt>
                <c:pt idx="75">
                  <c:v>1.156E-7</c:v>
                </c:pt>
                <c:pt idx="76">
                  <c:v>1.153E-7</c:v>
                </c:pt>
                <c:pt idx="77">
                  <c:v>1.127E-7</c:v>
                </c:pt>
                <c:pt idx="78">
                  <c:v>1.122E-7</c:v>
                </c:pt>
                <c:pt idx="79">
                  <c:v>1.117E-7</c:v>
                </c:pt>
                <c:pt idx="80">
                  <c:v>1.11E-7</c:v>
                </c:pt>
                <c:pt idx="81">
                  <c:v>1.097E-7</c:v>
                </c:pt>
                <c:pt idx="82">
                  <c:v>1.086E-7</c:v>
                </c:pt>
                <c:pt idx="83">
                  <c:v>1.066E-7</c:v>
                </c:pt>
                <c:pt idx="84">
                  <c:v>1.058E-7</c:v>
                </c:pt>
                <c:pt idx="85">
                  <c:v>1.048E-7</c:v>
                </c:pt>
                <c:pt idx="86">
                  <c:v>1.04E-7</c:v>
                </c:pt>
                <c:pt idx="87">
                  <c:v>1.03E-7</c:v>
                </c:pt>
                <c:pt idx="88">
                  <c:v>1.022E-7</c:v>
                </c:pt>
                <c:pt idx="89">
                  <c:v>1.007E-7</c:v>
                </c:pt>
                <c:pt idx="90">
                  <c:v>1.002E-7</c:v>
                </c:pt>
                <c:pt idx="91">
                  <c:v>9.96500000000002E-8</c:v>
                </c:pt>
                <c:pt idx="92">
                  <c:v>9.912E-8</c:v>
                </c:pt>
                <c:pt idx="93">
                  <c:v>9.81E-8</c:v>
                </c:pt>
                <c:pt idx="94">
                  <c:v>9.708E-8</c:v>
                </c:pt>
                <c:pt idx="95">
                  <c:v>9.553E-8</c:v>
                </c:pt>
                <c:pt idx="96">
                  <c:v>9.448E-8</c:v>
                </c:pt>
                <c:pt idx="97">
                  <c:v>9.451E-8</c:v>
                </c:pt>
                <c:pt idx="98">
                  <c:v>9.399E-8</c:v>
                </c:pt>
                <c:pt idx="99">
                  <c:v>9.245E-8</c:v>
                </c:pt>
                <c:pt idx="100">
                  <c:v>9.142E-8</c:v>
                </c:pt>
                <c:pt idx="101">
                  <c:v>9.089E-8</c:v>
                </c:pt>
                <c:pt idx="102">
                  <c:v>8.963E-8</c:v>
                </c:pt>
                <c:pt idx="103">
                  <c:v>8.963E-8</c:v>
                </c:pt>
                <c:pt idx="104">
                  <c:v>8.936E-8</c:v>
                </c:pt>
                <c:pt idx="105">
                  <c:v>8.781E-8</c:v>
                </c:pt>
                <c:pt idx="106">
                  <c:v>8.781E-8</c:v>
                </c:pt>
                <c:pt idx="107">
                  <c:v>8.679E-8</c:v>
                </c:pt>
                <c:pt idx="108">
                  <c:v>8.576E-8</c:v>
                </c:pt>
                <c:pt idx="109">
                  <c:v>8.551E-8</c:v>
                </c:pt>
                <c:pt idx="110">
                  <c:v>8.473E-8</c:v>
                </c:pt>
                <c:pt idx="111">
                  <c:v>8.474E-8</c:v>
                </c:pt>
                <c:pt idx="112">
                  <c:v>8.37E-8</c:v>
                </c:pt>
                <c:pt idx="113">
                  <c:v>8.319E-8</c:v>
                </c:pt>
                <c:pt idx="114">
                  <c:v>8.218E-8</c:v>
                </c:pt>
                <c:pt idx="115">
                  <c:v>8.165E-8</c:v>
                </c:pt>
                <c:pt idx="116">
                  <c:v>8.165E-8</c:v>
                </c:pt>
                <c:pt idx="117">
                  <c:v>8.087E-8</c:v>
                </c:pt>
                <c:pt idx="118">
                  <c:v>8.062E-8</c:v>
                </c:pt>
                <c:pt idx="119">
                  <c:v>8.012E-8</c:v>
                </c:pt>
                <c:pt idx="120">
                  <c:v>7.934E-8</c:v>
                </c:pt>
                <c:pt idx="121">
                  <c:v>7.857E-8</c:v>
                </c:pt>
                <c:pt idx="122">
                  <c:v>7.831E-8</c:v>
                </c:pt>
                <c:pt idx="123">
                  <c:v>7.755E-8</c:v>
                </c:pt>
                <c:pt idx="124">
                  <c:v>7.703E-8</c:v>
                </c:pt>
                <c:pt idx="125">
                  <c:v>7.652E-8</c:v>
                </c:pt>
                <c:pt idx="126">
                  <c:v>7.6E-8</c:v>
                </c:pt>
                <c:pt idx="127">
                  <c:v>7.6E-8</c:v>
                </c:pt>
                <c:pt idx="128">
                  <c:v>7.498E-8</c:v>
                </c:pt>
                <c:pt idx="129">
                  <c:v>7.446E-8</c:v>
                </c:pt>
                <c:pt idx="130">
                  <c:v>7.42E-8</c:v>
                </c:pt>
                <c:pt idx="131">
                  <c:v>7.396E-8</c:v>
                </c:pt>
                <c:pt idx="132">
                  <c:v>7.318E-8</c:v>
                </c:pt>
                <c:pt idx="133">
                  <c:v>7.266E-8</c:v>
                </c:pt>
                <c:pt idx="134">
                  <c:v>7.216E-8</c:v>
                </c:pt>
                <c:pt idx="135">
                  <c:v>7.241E-8</c:v>
                </c:pt>
                <c:pt idx="136">
                  <c:v>7.189E-8</c:v>
                </c:pt>
                <c:pt idx="137">
                  <c:v>7.138E-8</c:v>
                </c:pt>
                <c:pt idx="138">
                  <c:v>7.06E-8</c:v>
                </c:pt>
                <c:pt idx="139">
                  <c:v>7.036E-8</c:v>
                </c:pt>
                <c:pt idx="140">
                  <c:v>7.01E-8</c:v>
                </c:pt>
                <c:pt idx="141">
                  <c:v>6.932E-8</c:v>
                </c:pt>
                <c:pt idx="142">
                  <c:v>6.932E-8</c:v>
                </c:pt>
                <c:pt idx="143">
                  <c:v>6.881E-8</c:v>
                </c:pt>
                <c:pt idx="144">
                  <c:v>6.829E-8</c:v>
                </c:pt>
                <c:pt idx="145">
                  <c:v>6.805E-8</c:v>
                </c:pt>
                <c:pt idx="146">
                  <c:v>6.7E-8</c:v>
                </c:pt>
                <c:pt idx="147">
                  <c:v>6.727E-8</c:v>
                </c:pt>
                <c:pt idx="148">
                  <c:v>6.701E-8</c:v>
                </c:pt>
                <c:pt idx="149">
                  <c:v>6.675E-8</c:v>
                </c:pt>
                <c:pt idx="150">
                  <c:v>6.623E-8</c:v>
                </c:pt>
                <c:pt idx="151">
                  <c:v>6.546E-8</c:v>
                </c:pt>
                <c:pt idx="152">
                  <c:v>6.546E-8</c:v>
                </c:pt>
                <c:pt idx="153">
                  <c:v>6.495E-8</c:v>
                </c:pt>
                <c:pt idx="154">
                  <c:v>6.469E-8</c:v>
                </c:pt>
                <c:pt idx="155">
                  <c:v>6.444E-8</c:v>
                </c:pt>
                <c:pt idx="156">
                  <c:v>6.392E-8</c:v>
                </c:pt>
                <c:pt idx="157">
                  <c:v>6.366E-8</c:v>
                </c:pt>
                <c:pt idx="158">
                  <c:v>6.366E-8</c:v>
                </c:pt>
                <c:pt idx="159">
                  <c:v>6.315E-8</c:v>
                </c:pt>
                <c:pt idx="160">
                  <c:v>6.238E-8</c:v>
                </c:pt>
                <c:pt idx="161">
                  <c:v>6.186E-8</c:v>
                </c:pt>
                <c:pt idx="162">
                  <c:v>6.212E-8</c:v>
                </c:pt>
                <c:pt idx="163">
                  <c:v>6.135E-8</c:v>
                </c:pt>
                <c:pt idx="164">
                  <c:v>6.135E-8</c:v>
                </c:pt>
                <c:pt idx="165">
                  <c:v>6.109E-8</c:v>
                </c:pt>
                <c:pt idx="166">
                  <c:v>6.083E-8</c:v>
                </c:pt>
                <c:pt idx="167">
                  <c:v>6.032E-8</c:v>
                </c:pt>
                <c:pt idx="168">
                  <c:v>6.032E-8</c:v>
                </c:pt>
                <c:pt idx="169">
                  <c:v>5.982E-8</c:v>
                </c:pt>
                <c:pt idx="170">
                  <c:v>5.955E-8</c:v>
                </c:pt>
                <c:pt idx="171">
                  <c:v>5.954E-8</c:v>
                </c:pt>
                <c:pt idx="172">
                  <c:v>5.93E-8</c:v>
                </c:pt>
                <c:pt idx="173">
                  <c:v>5.904E-8</c:v>
                </c:pt>
                <c:pt idx="174">
                  <c:v>5.877E-8</c:v>
                </c:pt>
                <c:pt idx="175">
                  <c:v>5.827E-8</c:v>
                </c:pt>
                <c:pt idx="176">
                  <c:v>5.827E-8</c:v>
                </c:pt>
                <c:pt idx="177">
                  <c:v>5.827E-8</c:v>
                </c:pt>
                <c:pt idx="178">
                  <c:v>5.826E-8</c:v>
                </c:pt>
                <c:pt idx="179">
                  <c:v>5.749E-8</c:v>
                </c:pt>
                <c:pt idx="180">
                  <c:v>5.698E-8</c:v>
                </c:pt>
                <c:pt idx="181">
                  <c:v>5.724E-8</c:v>
                </c:pt>
                <c:pt idx="182">
                  <c:v>5.671E-8</c:v>
                </c:pt>
                <c:pt idx="183">
                  <c:v>5.673E-8</c:v>
                </c:pt>
                <c:pt idx="184">
                  <c:v>5.673E-8</c:v>
                </c:pt>
                <c:pt idx="185">
                  <c:v>5.569E-8</c:v>
                </c:pt>
                <c:pt idx="186">
                  <c:v>5.57E-8</c:v>
                </c:pt>
                <c:pt idx="187">
                  <c:v>5.518E-8</c:v>
                </c:pt>
                <c:pt idx="188">
                  <c:v>5.519E-8</c:v>
                </c:pt>
                <c:pt idx="189">
                  <c:v>5.467E-8</c:v>
                </c:pt>
                <c:pt idx="190">
                  <c:v>5.519E-8</c:v>
                </c:pt>
                <c:pt idx="191">
                  <c:v>5.519E-8</c:v>
                </c:pt>
                <c:pt idx="192">
                  <c:v>5.416E-8</c:v>
                </c:pt>
                <c:pt idx="193">
                  <c:v>5.441E-8</c:v>
                </c:pt>
                <c:pt idx="194">
                  <c:v>5.416E-8</c:v>
                </c:pt>
                <c:pt idx="195">
                  <c:v>5.364E-8</c:v>
                </c:pt>
                <c:pt idx="196">
                  <c:v>5.364E-8</c:v>
                </c:pt>
                <c:pt idx="197">
                  <c:v>5.339E-8</c:v>
                </c:pt>
                <c:pt idx="198">
                  <c:v>5.365E-8</c:v>
                </c:pt>
                <c:pt idx="199">
                  <c:v>5.313E-8</c:v>
                </c:pt>
                <c:pt idx="200">
                  <c:v>5.262E-8</c:v>
                </c:pt>
                <c:pt idx="201">
                  <c:v>5.211E-8</c:v>
                </c:pt>
                <c:pt idx="202">
                  <c:v>5.236E-8</c:v>
                </c:pt>
                <c:pt idx="203">
                  <c:v>5.21E-8</c:v>
                </c:pt>
                <c:pt idx="204">
                  <c:v>5.159E-8</c:v>
                </c:pt>
                <c:pt idx="205">
                  <c:v>5.16E-8</c:v>
                </c:pt>
                <c:pt idx="206">
                  <c:v>5.159E-8</c:v>
                </c:pt>
                <c:pt idx="207">
                  <c:v>5.16E-8</c:v>
                </c:pt>
                <c:pt idx="208">
                  <c:v>5.158E-8</c:v>
                </c:pt>
                <c:pt idx="209">
                  <c:v>5.057E-8</c:v>
                </c:pt>
                <c:pt idx="210">
                  <c:v>5.085E-8</c:v>
                </c:pt>
                <c:pt idx="211">
                  <c:v>5.108E-8</c:v>
                </c:pt>
                <c:pt idx="212">
                  <c:v>5.057E-8</c:v>
                </c:pt>
                <c:pt idx="213">
                  <c:v>5.055E-8</c:v>
                </c:pt>
                <c:pt idx="214">
                  <c:v>5.032E-8</c:v>
                </c:pt>
                <c:pt idx="215">
                  <c:v>5.005E-8</c:v>
                </c:pt>
                <c:pt idx="216">
                  <c:v>4.953E-8</c:v>
                </c:pt>
                <c:pt idx="217">
                  <c:v>4.954E-8</c:v>
                </c:pt>
                <c:pt idx="218">
                  <c:v>4.954E-8</c:v>
                </c:pt>
                <c:pt idx="219">
                  <c:v>4.954E-8</c:v>
                </c:pt>
                <c:pt idx="220">
                  <c:v>4.954E-8</c:v>
                </c:pt>
                <c:pt idx="221">
                  <c:v>4.903E-8</c:v>
                </c:pt>
                <c:pt idx="222">
                  <c:v>4.851E-8</c:v>
                </c:pt>
                <c:pt idx="223">
                  <c:v>4.901E-8</c:v>
                </c:pt>
                <c:pt idx="224">
                  <c:v>4.902E-8</c:v>
                </c:pt>
                <c:pt idx="225">
                  <c:v>4.826E-8</c:v>
                </c:pt>
                <c:pt idx="226">
                  <c:v>4.798E-8</c:v>
                </c:pt>
                <c:pt idx="227">
                  <c:v>4.8E-8</c:v>
                </c:pt>
                <c:pt idx="228">
                  <c:v>4.751E-8</c:v>
                </c:pt>
                <c:pt idx="229">
                  <c:v>4.802E-8</c:v>
                </c:pt>
                <c:pt idx="230">
                  <c:v>4.747E-8</c:v>
                </c:pt>
                <c:pt idx="231">
                  <c:v>4.748E-8</c:v>
                </c:pt>
                <c:pt idx="232">
                  <c:v>4.697E-8</c:v>
                </c:pt>
                <c:pt idx="233">
                  <c:v>4.698E-8</c:v>
                </c:pt>
                <c:pt idx="234">
                  <c:v>4.672E-8</c:v>
                </c:pt>
                <c:pt idx="235">
                  <c:v>4.671E-8</c:v>
                </c:pt>
                <c:pt idx="236">
                  <c:v>4.646E-8</c:v>
                </c:pt>
                <c:pt idx="237">
                  <c:v>4.646E-8</c:v>
                </c:pt>
                <c:pt idx="238">
                  <c:v>4.594E-8</c:v>
                </c:pt>
                <c:pt idx="239">
                  <c:v>4.62E-8</c:v>
                </c:pt>
                <c:pt idx="240">
                  <c:v>4.62E-8</c:v>
                </c:pt>
                <c:pt idx="241">
                  <c:v>4.593E-8</c:v>
                </c:pt>
                <c:pt idx="242">
                  <c:v>4.595E-8</c:v>
                </c:pt>
                <c:pt idx="243">
                  <c:v>4.544E-8</c:v>
                </c:pt>
                <c:pt idx="244">
                  <c:v>4.542E-8</c:v>
                </c:pt>
                <c:pt idx="245">
                  <c:v>4.518E-8</c:v>
                </c:pt>
                <c:pt idx="246">
                  <c:v>4.593E-8</c:v>
                </c:pt>
                <c:pt idx="247">
                  <c:v>4.544E-8</c:v>
                </c:pt>
                <c:pt idx="248">
                  <c:v>4.491E-8</c:v>
                </c:pt>
                <c:pt idx="249">
                  <c:v>4.492E-8</c:v>
                </c:pt>
                <c:pt idx="250">
                  <c:v>4.492E-8</c:v>
                </c:pt>
                <c:pt idx="251">
                  <c:v>4.466E-8</c:v>
                </c:pt>
                <c:pt idx="252">
                  <c:v>4.466E-8</c:v>
                </c:pt>
                <c:pt idx="253">
                  <c:v>4.441E-8</c:v>
                </c:pt>
                <c:pt idx="254">
                  <c:v>4.44E-8</c:v>
                </c:pt>
                <c:pt idx="255">
                  <c:v>4.389E-8</c:v>
                </c:pt>
                <c:pt idx="256">
                  <c:v>4.44E-8</c:v>
                </c:pt>
                <c:pt idx="257">
                  <c:v>4.389E-8</c:v>
                </c:pt>
                <c:pt idx="258">
                  <c:v>4.364E-8</c:v>
                </c:pt>
                <c:pt idx="259">
                  <c:v>4.364E-8</c:v>
                </c:pt>
                <c:pt idx="260">
                  <c:v>4.389E-8</c:v>
                </c:pt>
                <c:pt idx="261">
                  <c:v>4.338E-8</c:v>
                </c:pt>
                <c:pt idx="262">
                  <c:v>4.337E-8</c:v>
                </c:pt>
                <c:pt idx="263">
                  <c:v>4.336E-8</c:v>
                </c:pt>
                <c:pt idx="264">
                  <c:v>4.312E-8</c:v>
                </c:pt>
                <c:pt idx="265">
                  <c:v>4.337E-8</c:v>
                </c:pt>
                <c:pt idx="266">
                  <c:v>4.286E-8</c:v>
                </c:pt>
                <c:pt idx="267">
                  <c:v>4.235E-8</c:v>
                </c:pt>
                <c:pt idx="268">
                  <c:v>4.235E-8</c:v>
                </c:pt>
                <c:pt idx="269">
                  <c:v>4.184E-8</c:v>
                </c:pt>
                <c:pt idx="270">
                  <c:v>4.209E-8</c:v>
                </c:pt>
                <c:pt idx="271">
                  <c:v>4.183E-8</c:v>
                </c:pt>
                <c:pt idx="272">
                  <c:v>4.182E-8</c:v>
                </c:pt>
                <c:pt idx="273">
                  <c:v>4.234E-8</c:v>
                </c:pt>
                <c:pt idx="274">
                  <c:v>4.235E-8</c:v>
                </c:pt>
                <c:pt idx="275">
                  <c:v>4.183E-8</c:v>
                </c:pt>
                <c:pt idx="276">
                  <c:v>4.131E-8</c:v>
                </c:pt>
                <c:pt idx="277">
                  <c:v>4.157E-8</c:v>
                </c:pt>
                <c:pt idx="278">
                  <c:v>4.132E-8</c:v>
                </c:pt>
                <c:pt idx="279">
                  <c:v>4.157E-8</c:v>
                </c:pt>
                <c:pt idx="280">
                  <c:v>4.106E-8</c:v>
                </c:pt>
                <c:pt idx="281">
                  <c:v>4.105E-8</c:v>
                </c:pt>
                <c:pt idx="282">
                  <c:v>4.131E-8</c:v>
                </c:pt>
                <c:pt idx="283">
                  <c:v>4.079E-8</c:v>
                </c:pt>
                <c:pt idx="284">
                  <c:v>4.08E-8</c:v>
                </c:pt>
                <c:pt idx="285">
                  <c:v>4.08E-8</c:v>
                </c:pt>
                <c:pt idx="286">
                  <c:v>4.08E-8</c:v>
                </c:pt>
                <c:pt idx="287">
                  <c:v>4.079E-8</c:v>
                </c:pt>
                <c:pt idx="288">
                  <c:v>4.054E-8</c:v>
                </c:pt>
                <c:pt idx="289">
                  <c:v>4.08E-8</c:v>
                </c:pt>
                <c:pt idx="290">
                  <c:v>4.028E-8</c:v>
                </c:pt>
                <c:pt idx="291">
                  <c:v>4.003E-8</c:v>
                </c:pt>
                <c:pt idx="292">
                  <c:v>4.028E-8</c:v>
                </c:pt>
                <c:pt idx="293">
                  <c:v>3.976E-8</c:v>
                </c:pt>
                <c:pt idx="294">
                  <c:v>3.976E-8</c:v>
                </c:pt>
                <c:pt idx="295">
                  <c:v>4.003E-8</c:v>
                </c:pt>
                <c:pt idx="296">
                  <c:v>3.952E-8</c:v>
                </c:pt>
                <c:pt idx="297">
                  <c:v>3.977E-8</c:v>
                </c:pt>
                <c:pt idx="298">
                  <c:v>3.977E-8</c:v>
                </c:pt>
                <c:pt idx="299">
                  <c:v>3.899E-8</c:v>
                </c:pt>
                <c:pt idx="300">
                  <c:v>3.978E-8</c:v>
                </c:pt>
                <c:pt idx="301">
                  <c:v>3.926E-8</c:v>
                </c:pt>
                <c:pt idx="302">
                  <c:v>3.925E-8</c:v>
                </c:pt>
                <c:pt idx="303">
                  <c:v>3.872E-8</c:v>
                </c:pt>
                <c:pt idx="304">
                  <c:v>3.9E-8</c:v>
                </c:pt>
                <c:pt idx="305">
                  <c:v>3.899E-8</c:v>
                </c:pt>
                <c:pt idx="306">
                  <c:v>3.873E-8</c:v>
                </c:pt>
                <c:pt idx="307">
                  <c:v>3.848E-8</c:v>
                </c:pt>
                <c:pt idx="308">
                  <c:v>3.874E-8</c:v>
                </c:pt>
                <c:pt idx="309">
                  <c:v>3.874E-8</c:v>
                </c:pt>
                <c:pt idx="310">
                  <c:v>3.875E-8</c:v>
                </c:pt>
                <c:pt idx="311">
                  <c:v>3.822E-8</c:v>
                </c:pt>
                <c:pt idx="312">
                  <c:v>3.771E-8</c:v>
                </c:pt>
                <c:pt idx="313">
                  <c:v>3.823E-8</c:v>
                </c:pt>
                <c:pt idx="314">
                  <c:v>3.798E-8</c:v>
                </c:pt>
                <c:pt idx="315">
                  <c:v>3.797E-8</c:v>
                </c:pt>
                <c:pt idx="316">
                  <c:v>3.798E-8</c:v>
                </c:pt>
                <c:pt idx="317">
                  <c:v>3.771E-8</c:v>
                </c:pt>
                <c:pt idx="318">
                  <c:v>3.798E-8</c:v>
                </c:pt>
                <c:pt idx="319">
                  <c:v>3.771E-8</c:v>
                </c:pt>
                <c:pt idx="320">
                  <c:v>3.771E-8</c:v>
                </c:pt>
                <c:pt idx="321">
                  <c:v>3.771E-8</c:v>
                </c:pt>
                <c:pt idx="322">
                  <c:v>3.746E-8</c:v>
                </c:pt>
                <c:pt idx="323">
                  <c:v>3.745E-8</c:v>
                </c:pt>
                <c:pt idx="324">
                  <c:v>3.745E-8</c:v>
                </c:pt>
                <c:pt idx="325">
                  <c:v>3.772E-8</c:v>
                </c:pt>
                <c:pt idx="326">
                  <c:v>3.72E-8</c:v>
                </c:pt>
                <c:pt idx="327">
                  <c:v>3.72E-8</c:v>
                </c:pt>
                <c:pt idx="328">
                  <c:v>3.721E-8</c:v>
                </c:pt>
                <c:pt idx="329">
                  <c:v>3.669E-8</c:v>
                </c:pt>
                <c:pt idx="330">
                  <c:v>3.669E-8</c:v>
                </c:pt>
                <c:pt idx="331">
                  <c:v>3.694E-8</c:v>
                </c:pt>
                <c:pt idx="332">
                  <c:v>3.694E-8</c:v>
                </c:pt>
                <c:pt idx="333">
                  <c:v>3.694E-8</c:v>
                </c:pt>
                <c:pt idx="334">
                  <c:v>3.644E-8</c:v>
                </c:pt>
                <c:pt idx="335">
                  <c:v>3.642E-8</c:v>
                </c:pt>
                <c:pt idx="336">
                  <c:v>3.644E-8</c:v>
                </c:pt>
                <c:pt idx="337">
                  <c:v>3.618E-8</c:v>
                </c:pt>
                <c:pt idx="338">
                  <c:v>3.669E-8</c:v>
                </c:pt>
                <c:pt idx="339">
                  <c:v>3.618E-8</c:v>
                </c:pt>
                <c:pt idx="340">
                  <c:v>3.618E-8</c:v>
                </c:pt>
                <c:pt idx="341">
                  <c:v>3.618E-8</c:v>
                </c:pt>
                <c:pt idx="342">
                  <c:v>3.567E-8</c:v>
                </c:pt>
                <c:pt idx="343">
                  <c:v>3.566E-8</c:v>
                </c:pt>
                <c:pt idx="344">
                  <c:v>3.591E-8</c:v>
                </c:pt>
                <c:pt idx="345">
                  <c:v>3.541E-8</c:v>
                </c:pt>
                <c:pt idx="346">
                  <c:v>3.566E-8</c:v>
                </c:pt>
                <c:pt idx="347">
                  <c:v>3.593E-8</c:v>
                </c:pt>
                <c:pt idx="348">
                  <c:v>3.566E-8</c:v>
                </c:pt>
                <c:pt idx="349">
                  <c:v>3.567E-8</c:v>
                </c:pt>
                <c:pt idx="350">
                  <c:v>3.567E-8</c:v>
                </c:pt>
                <c:pt idx="351">
                  <c:v>3.516E-8</c:v>
                </c:pt>
                <c:pt idx="352">
                  <c:v>3.515E-8</c:v>
                </c:pt>
                <c:pt idx="353">
                  <c:v>3.515E-8</c:v>
                </c:pt>
                <c:pt idx="354">
                  <c:v>3.541E-8</c:v>
                </c:pt>
                <c:pt idx="355">
                  <c:v>3.54E-8</c:v>
                </c:pt>
                <c:pt idx="356">
                  <c:v>3.489E-8</c:v>
                </c:pt>
                <c:pt idx="357">
                  <c:v>3.489E-8</c:v>
                </c:pt>
                <c:pt idx="358">
                  <c:v>3.489E-8</c:v>
                </c:pt>
                <c:pt idx="359">
                  <c:v>3.489E-8</c:v>
                </c:pt>
                <c:pt idx="360">
                  <c:v>3.464E-8</c:v>
                </c:pt>
                <c:pt idx="361">
                  <c:v>3.438E-8</c:v>
                </c:pt>
                <c:pt idx="362">
                  <c:v>3.464E-8</c:v>
                </c:pt>
                <c:pt idx="363">
                  <c:v>3.464E-8</c:v>
                </c:pt>
                <c:pt idx="364">
                  <c:v>3.492E-8</c:v>
                </c:pt>
                <c:pt idx="365">
                  <c:v>3.413E-8</c:v>
                </c:pt>
                <c:pt idx="366">
                  <c:v>3.438E-8</c:v>
                </c:pt>
                <c:pt idx="367">
                  <c:v>3.438E-8</c:v>
                </c:pt>
                <c:pt idx="368">
                  <c:v>3.387E-8</c:v>
                </c:pt>
                <c:pt idx="369">
                  <c:v>3.413E-8</c:v>
                </c:pt>
                <c:pt idx="370">
                  <c:v>3.387E-8</c:v>
                </c:pt>
                <c:pt idx="371">
                  <c:v>3.412E-8</c:v>
                </c:pt>
                <c:pt idx="372">
                  <c:v>3.387E-8</c:v>
                </c:pt>
                <c:pt idx="373">
                  <c:v>3.413E-8</c:v>
                </c:pt>
                <c:pt idx="374">
                  <c:v>3.412E-8</c:v>
                </c:pt>
                <c:pt idx="375">
                  <c:v>3.361E-8</c:v>
                </c:pt>
                <c:pt idx="376">
                  <c:v>3.361E-8</c:v>
                </c:pt>
                <c:pt idx="377">
                  <c:v>3.387E-8</c:v>
                </c:pt>
                <c:pt idx="378">
                  <c:v>3.335E-8</c:v>
                </c:pt>
                <c:pt idx="379">
                  <c:v>3.336E-8</c:v>
                </c:pt>
                <c:pt idx="380">
                  <c:v>3.386E-8</c:v>
                </c:pt>
                <c:pt idx="381">
                  <c:v>3.335E-8</c:v>
                </c:pt>
                <c:pt idx="382">
                  <c:v>3.335E-8</c:v>
                </c:pt>
                <c:pt idx="383">
                  <c:v>3.335E-8</c:v>
                </c:pt>
                <c:pt idx="384">
                  <c:v>3.335E-8</c:v>
                </c:pt>
                <c:pt idx="385">
                  <c:v>3.284E-8</c:v>
                </c:pt>
                <c:pt idx="386">
                  <c:v>3.309E-8</c:v>
                </c:pt>
                <c:pt idx="387">
                  <c:v>3.284E-8</c:v>
                </c:pt>
                <c:pt idx="388">
                  <c:v>3.309E-8</c:v>
                </c:pt>
                <c:pt idx="389">
                  <c:v>3.309E-8</c:v>
                </c:pt>
                <c:pt idx="390">
                  <c:v>3.284E-8</c:v>
                </c:pt>
                <c:pt idx="391">
                  <c:v>3.284E-8</c:v>
                </c:pt>
                <c:pt idx="392">
                  <c:v>3.284E-8</c:v>
                </c:pt>
                <c:pt idx="393">
                  <c:v>3.283E-8</c:v>
                </c:pt>
                <c:pt idx="394">
                  <c:v>3.283E-8</c:v>
                </c:pt>
                <c:pt idx="395">
                  <c:v>3.283E-8</c:v>
                </c:pt>
              </c:numCache>
            </c:numRef>
          </c:yVal>
        </c:ser>
        <c:ser>
          <c:idx val="1"/>
          <c:order val="2"/>
          <c:tx>
            <c:strRef>
              <c:f>Sheet1!$B$2</c:f>
              <c:strCache>
                <c:ptCount val="1"/>
                <c:pt idx="0">
                  <c:v>SUS316 (EP/pre-baked): ID 131-104 X L 6399</c:v>
                </c:pt>
              </c:strCache>
            </c:strRef>
          </c:tx>
          <c:spPr>
            <a:ln w="19050">
              <a:solidFill>
                <a:srgbClr val="0000FF"/>
              </a:solidFill>
              <a:prstDash val="sysDot"/>
            </a:ln>
          </c:spPr>
          <c:marker>
            <c:symbol val="none"/>
          </c:marker>
          <c:xVal>
            <c:numRef>
              <c:f>Sheet1!$A$3:$A$400</c:f>
              <c:numCache>
                <c:formatCode>0.00E+00</c:formatCode>
                <c:ptCount val="398"/>
                <c:pt idx="0">
                  <c:v>2.31</c:v>
                </c:pt>
                <c:pt idx="1">
                  <c:v>2.56</c:v>
                </c:pt>
                <c:pt idx="2">
                  <c:v>2.81</c:v>
                </c:pt>
                <c:pt idx="3">
                  <c:v>3.06</c:v>
                </c:pt>
                <c:pt idx="4">
                  <c:v>3.31</c:v>
                </c:pt>
                <c:pt idx="5">
                  <c:v>3.56</c:v>
                </c:pt>
                <c:pt idx="6">
                  <c:v>3.81</c:v>
                </c:pt>
                <c:pt idx="7">
                  <c:v>4.06</c:v>
                </c:pt>
                <c:pt idx="8">
                  <c:v>4.31</c:v>
                </c:pt>
                <c:pt idx="9">
                  <c:v>4.56</c:v>
                </c:pt>
                <c:pt idx="10">
                  <c:v>4.81</c:v>
                </c:pt>
                <c:pt idx="11">
                  <c:v>5.06</c:v>
                </c:pt>
                <c:pt idx="12">
                  <c:v>5.31</c:v>
                </c:pt>
                <c:pt idx="13">
                  <c:v>5.56</c:v>
                </c:pt>
                <c:pt idx="14">
                  <c:v>5.81</c:v>
                </c:pt>
                <c:pt idx="15">
                  <c:v>6.06</c:v>
                </c:pt>
                <c:pt idx="16">
                  <c:v>6.31</c:v>
                </c:pt>
                <c:pt idx="17">
                  <c:v>6.56</c:v>
                </c:pt>
                <c:pt idx="18">
                  <c:v>6.81</c:v>
                </c:pt>
                <c:pt idx="19">
                  <c:v>7.06</c:v>
                </c:pt>
                <c:pt idx="20">
                  <c:v>7.31</c:v>
                </c:pt>
                <c:pt idx="21">
                  <c:v>7.56</c:v>
                </c:pt>
                <c:pt idx="22">
                  <c:v>7.81</c:v>
                </c:pt>
                <c:pt idx="23">
                  <c:v>8.06</c:v>
                </c:pt>
                <c:pt idx="24">
                  <c:v>8.31</c:v>
                </c:pt>
                <c:pt idx="25">
                  <c:v>8.56</c:v>
                </c:pt>
                <c:pt idx="26">
                  <c:v>8.81</c:v>
                </c:pt>
                <c:pt idx="27">
                  <c:v>9.06</c:v>
                </c:pt>
                <c:pt idx="28">
                  <c:v>9.31</c:v>
                </c:pt>
                <c:pt idx="29">
                  <c:v>9.56</c:v>
                </c:pt>
                <c:pt idx="30">
                  <c:v>9.81</c:v>
                </c:pt>
                <c:pt idx="31">
                  <c:v>10.1</c:v>
                </c:pt>
                <c:pt idx="32">
                  <c:v>10.3</c:v>
                </c:pt>
                <c:pt idx="33">
                  <c:v>10.6</c:v>
                </c:pt>
                <c:pt idx="34">
                  <c:v>10.8</c:v>
                </c:pt>
                <c:pt idx="35">
                  <c:v>11.1</c:v>
                </c:pt>
                <c:pt idx="36">
                  <c:v>11.3</c:v>
                </c:pt>
                <c:pt idx="37">
                  <c:v>11.6</c:v>
                </c:pt>
                <c:pt idx="38">
                  <c:v>11.8</c:v>
                </c:pt>
                <c:pt idx="39">
                  <c:v>12.1</c:v>
                </c:pt>
                <c:pt idx="40">
                  <c:v>12.3</c:v>
                </c:pt>
                <c:pt idx="41">
                  <c:v>12.6</c:v>
                </c:pt>
                <c:pt idx="42">
                  <c:v>12.8</c:v>
                </c:pt>
                <c:pt idx="43">
                  <c:v>13.1</c:v>
                </c:pt>
                <c:pt idx="44">
                  <c:v>13.3</c:v>
                </c:pt>
                <c:pt idx="45">
                  <c:v>13.6</c:v>
                </c:pt>
                <c:pt idx="46">
                  <c:v>13.8</c:v>
                </c:pt>
                <c:pt idx="47">
                  <c:v>14.1</c:v>
                </c:pt>
                <c:pt idx="48">
                  <c:v>14.3</c:v>
                </c:pt>
                <c:pt idx="49">
                  <c:v>14.6</c:v>
                </c:pt>
                <c:pt idx="50">
                  <c:v>14.8</c:v>
                </c:pt>
                <c:pt idx="51">
                  <c:v>15.1</c:v>
                </c:pt>
                <c:pt idx="52">
                  <c:v>15.3</c:v>
                </c:pt>
                <c:pt idx="53">
                  <c:v>15.6</c:v>
                </c:pt>
                <c:pt idx="54">
                  <c:v>15.8</c:v>
                </c:pt>
                <c:pt idx="55">
                  <c:v>16.1</c:v>
                </c:pt>
                <c:pt idx="56">
                  <c:v>16.3</c:v>
                </c:pt>
                <c:pt idx="57">
                  <c:v>16.6</c:v>
                </c:pt>
                <c:pt idx="58">
                  <c:v>16.8</c:v>
                </c:pt>
                <c:pt idx="59">
                  <c:v>17.1</c:v>
                </c:pt>
                <c:pt idx="60">
                  <c:v>17.3</c:v>
                </c:pt>
                <c:pt idx="61">
                  <c:v>17.6</c:v>
                </c:pt>
                <c:pt idx="62">
                  <c:v>17.8</c:v>
                </c:pt>
                <c:pt idx="63">
                  <c:v>18.1</c:v>
                </c:pt>
                <c:pt idx="64">
                  <c:v>18.3</c:v>
                </c:pt>
                <c:pt idx="65">
                  <c:v>18.6</c:v>
                </c:pt>
                <c:pt idx="66">
                  <c:v>18.8</c:v>
                </c:pt>
                <c:pt idx="67">
                  <c:v>19.1</c:v>
                </c:pt>
                <c:pt idx="68">
                  <c:v>19.3</c:v>
                </c:pt>
                <c:pt idx="69">
                  <c:v>19.6</c:v>
                </c:pt>
                <c:pt idx="70">
                  <c:v>19.8</c:v>
                </c:pt>
                <c:pt idx="71">
                  <c:v>20.1</c:v>
                </c:pt>
                <c:pt idx="72">
                  <c:v>20.3</c:v>
                </c:pt>
                <c:pt idx="73">
                  <c:v>20.6</c:v>
                </c:pt>
                <c:pt idx="74">
                  <c:v>20.8</c:v>
                </c:pt>
                <c:pt idx="75">
                  <c:v>21.1</c:v>
                </c:pt>
                <c:pt idx="76">
                  <c:v>21.3</c:v>
                </c:pt>
                <c:pt idx="77">
                  <c:v>21.6</c:v>
                </c:pt>
                <c:pt idx="78">
                  <c:v>21.8</c:v>
                </c:pt>
                <c:pt idx="79">
                  <c:v>22.1</c:v>
                </c:pt>
                <c:pt idx="80">
                  <c:v>22.3</c:v>
                </c:pt>
                <c:pt idx="81">
                  <c:v>22.6</c:v>
                </c:pt>
                <c:pt idx="82">
                  <c:v>22.8</c:v>
                </c:pt>
                <c:pt idx="83">
                  <c:v>23.1</c:v>
                </c:pt>
                <c:pt idx="84">
                  <c:v>23.3</c:v>
                </c:pt>
                <c:pt idx="85">
                  <c:v>23.6</c:v>
                </c:pt>
                <c:pt idx="86">
                  <c:v>23.8</c:v>
                </c:pt>
                <c:pt idx="87">
                  <c:v>24.1</c:v>
                </c:pt>
                <c:pt idx="88">
                  <c:v>24.3</c:v>
                </c:pt>
                <c:pt idx="89">
                  <c:v>24.6</c:v>
                </c:pt>
                <c:pt idx="90">
                  <c:v>24.8</c:v>
                </c:pt>
                <c:pt idx="91">
                  <c:v>25.1</c:v>
                </c:pt>
                <c:pt idx="92">
                  <c:v>25.3</c:v>
                </c:pt>
                <c:pt idx="93">
                  <c:v>25.6</c:v>
                </c:pt>
                <c:pt idx="94">
                  <c:v>25.8</c:v>
                </c:pt>
                <c:pt idx="95">
                  <c:v>26.1</c:v>
                </c:pt>
                <c:pt idx="96">
                  <c:v>26.3</c:v>
                </c:pt>
                <c:pt idx="97">
                  <c:v>26.6</c:v>
                </c:pt>
                <c:pt idx="98">
                  <c:v>26.8</c:v>
                </c:pt>
                <c:pt idx="99">
                  <c:v>27.1</c:v>
                </c:pt>
                <c:pt idx="100">
                  <c:v>27.3</c:v>
                </c:pt>
                <c:pt idx="101">
                  <c:v>27.6</c:v>
                </c:pt>
                <c:pt idx="102">
                  <c:v>27.8</c:v>
                </c:pt>
                <c:pt idx="103">
                  <c:v>28.1</c:v>
                </c:pt>
                <c:pt idx="104">
                  <c:v>28.3</c:v>
                </c:pt>
                <c:pt idx="105">
                  <c:v>28.6</c:v>
                </c:pt>
                <c:pt idx="106">
                  <c:v>28.8</c:v>
                </c:pt>
                <c:pt idx="107">
                  <c:v>29.1</c:v>
                </c:pt>
                <c:pt idx="108">
                  <c:v>29.3</c:v>
                </c:pt>
                <c:pt idx="109">
                  <c:v>29.6</c:v>
                </c:pt>
                <c:pt idx="110">
                  <c:v>29.8</c:v>
                </c:pt>
                <c:pt idx="111">
                  <c:v>30.1</c:v>
                </c:pt>
                <c:pt idx="112">
                  <c:v>30.3</c:v>
                </c:pt>
                <c:pt idx="113">
                  <c:v>30.6</c:v>
                </c:pt>
                <c:pt idx="114">
                  <c:v>30.8</c:v>
                </c:pt>
                <c:pt idx="115">
                  <c:v>31.1</c:v>
                </c:pt>
                <c:pt idx="116">
                  <c:v>31.3</c:v>
                </c:pt>
                <c:pt idx="117">
                  <c:v>31.6</c:v>
                </c:pt>
                <c:pt idx="118">
                  <c:v>31.8</c:v>
                </c:pt>
                <c:pt idx="119">
                  <c:v>32.1</c:v>
                </c:pt>
                <c:pt idx="120">
                  <c:v>32.3</c:v>
                </c:pt>
                <c:pt idx="121">
                  <c:v>32.6</c:v>
                </c:pt>
                <c:pt idx="122">
                  <c:v>32.8</c:v>
                </c:pt>
                <c:pt idx="123">
                  <c:v>33.1</c:v>
                </c:pt>
                <c:pt idx="124">
                  <c:v>33.3</c:v>
                </c:pt>
                <c:pt idx="125">
                  <c:v>33.6</c:v>
                </c:pt>
                <c:pt idx="126">
                  <c:v>33.8</c:v>
                </c:pt>
                <c:pt idx="127">
                  <c:v>34.1</c:v>
                </c:pt>
                <c:pt idx="128">
                  <c:v>34.3</c:v>
                </c:pt>
                <c:pt idx="129">
                  <c:v>34.6</c:v>
                </c:pt>
                <c:pt idx="130">
                  <c:v>34.8</c:v>
                </c:pt>
                <c:pt idx="131">
                  <c:v>35.1</c:v>
                </c:pt>
                <c:pt idx="132">
                  <c:v>35.3</c:v>
                </c:pt>
                <c:pt idx="133">
                  <c:v>35.6</c:v>
                </c:pt>
                <c:pt idx="134">
                  <c:v>35.8</c:v>
                </c:pt>
                <c:pt idx="135">
                  <c:v>36.1</c:v>
                </c:pt>
                <c:pt idx="136">
                  <c:v>36.3</c:v>
                </c:pt>
                <c:pt idx="137">
                  <c:v>36.6</c:v>
                </c:pt>
                <c:pt idx="138">
                  <c:v>36.8</c:v>
                </c:pt>
                <c:pt idx="139">
                  <c:v>37.1</c:v>
                </c:pt>
                <c:pt idx="140">
                  <c:v>37.3</c:v>
                </c:pt>
                <c:pt idx="141">
                  <c:v>37.6</c:v>
                </c:pt>
                <c:pt idx="142">
                  <c:v>37.8</c:v>
                </c:pt>
                <c:pt idx="143">
                  <c:v>38.1</c:v>
                </c:pt>
                <c:pt idx="144">
                  <c:v>38.3</c:v>
                </c:pt>
                <c:pt idx="145">
                  <c:v>38.6</c:v>
                </c:pt>
                <c:pt idx="146">
                  <c:v>38.8</c:v>
                </c:pt>
                <c:pt idx="147">
                  <c:v>39.1</c:v>
                </c:pt>
                <c:pt idx="148">
                  <c:v>39.3</c:v>
                </c:pt>
                <c:pt idx="149">
                  <c:v>39.6</c:v>
                </c:pt>
                <c:pt idx="150">
                  <c:v>39.8</c:v>
                </c:pt>
                <c:pt idx="151">
                  <c:v>40.1</c:v>
                </c:pt>
                <c:pt idx="152">
                  <c:v>40.3</c:v>
                </c:pt>
                <c:pt idx="153">
                  <c:v>40.6</c:v>
                </c:pt>
                <c:pt idx="154">
                  <c:v>40.8</c:v>
                </c:pt>
                <c:pt idx="155">
                  <c:v>41.1</c:v>
                </c:pt>
                <c:pt idx="156">
                  <c:v>41.3</c:v>
                </c:pt>
                <c:pt idx="157">
                  <c:v>41.6</c:v>
                </c:pt>
                <c:pt idx="158">
                  <c:v>41.8</c:v>
                </c:pt>
                <c:pt idx="159">
                  <c:v>42.1</c:v>
                </c:pt>
                <c:pt idx="160">
                  <c:v>42.3</c:v>
                </c:pt>
                <c:pt idx="161">
                  <c:v>42.6</c:v>
                </c:pt>
                <c:pt idx="162">
                  <c:v>42.8</c:v>
                </c:pt>
                <c:pt idx="163">
                  <c:v>43.1</c:v>
                </c:pt>
                <c:pt idx="164">
                  <c:v>43.3</c:v>
                </c:pt>
                <c:pt idx="165">
                  <c:v>43.6</c:v>
                </c:pt>
                <c:pt idx="166">
                  <c:v>43.8</c:v>
                </c:pt>
                <c:pt idx="167">
                  <c:v>44.1</c:v>
                </c:pt>
                <c:pt idx="168">
                  <c:v>44.3</c:v>
                </c:pt>
                <c:pt idx="169">
                  <c:v>44.6</c:v>
                </c:pt>
                <c:pt idx="170">
                  <c:v>44.8</c:v>
                </c:pt>
                <c:pt idx="171">
                  <c:v>45.1</c:v>
                </c:pt>
                <c:pt idx="172">
                  <c:v>45.3</c:v>
                </c:pt>
                <c:pt idx="173">
                  <c:v>45.6</c:v>
                </c:pt>
                <c:pt idx="174">
                  <c:v>45.8</c:v>
                </c:pt>
                <c:pt idx="175">
                  <c:v>46.1</c:v>
                </c:pt>
                <c:pt idx="176">
                  <c:v>46.3</c:v>
                </c:pt>
                <c:pt idx="177">
                  <c:v>46.6</c:v>
                </c:pt>
                <c:pt idx="178">
                  <c:v>46.8</c:v>
                </c:pt>
                <c:pt idx="179">
                  <c:v>47.1</c:v>
                </c:pt>
                <c:pt idx="180">
                  <c:v>47.3</c:v>
                </c:pt>
                <c:pt idx="181">
                  <c:v>47.6</c:v>
                </c:pt>
                <c:pt idx="182">
                  <c:v>47.8</c:v>
                </c:pt>
                <c:pt idx="183">
                  <c:v>48.1</c:v>
                </c:pt>
                <c:pt idx="184">
                  <c:v>48.3</c:v>
                </c:pt>
                <c:pt idx="185">
                  <c:v>48.6</c:v>
                </c:pt>
                <c:pt idx="186">
                  <c:v>48.8</c:v>
                </c:pt>
                <c:pt idx="187">
                  <c:v>49.1</c:v>
                </c:pt>
                <c:pt idx="188">
                  <c:v>49.3</c:v>
                </c:pt>
                <c:pt idx="189">
                  <c:v>49.6</c:v>
                </c:pt>
                <c:pt idx="190">
                  <c:v>49.8</c:v>
                </c:pt>
                <c:pt idx="191">
                  <c:v>50.1</c:v>
                </c:pt>
                <c:pt idx="192">
                  <c:v>50.3</c:v>
                </c:pt>
                <c:pt idx="193">
                  <c:v>50.6</c:v>
                </c:pt>
                <c:pt idx="194">
                  <c:v>50.8</c:v>
                </c:pt>
                <c:pt idx="195">
                  <c:v>51.1</c:v>
                </c:pt>
                <c:pt idx="196">
                  <c:v>51.3</c:v>
                </c:pt>
                <c:pt idx="197">
                  <c:v>51.6</c:v>
                </c:pt>
                <c:pt idx="198">
                  <c:v>51.8</c:v>
                </c:pt>
                <c:pt idx="199">
                  <c:v>52.1</c:v>
                </c:pt>
                <c:pt idx="200">
                  <c:v>52.3</c:v>
                </c:pt>
                <c:pt idx="201">
                  <c:v>52.6</c:v>
                </c:pt>
                <c:pt idx="202">
                  <c:v>52.8</c:v>
                </c:pt>
                <c:pt idx="203">
                  <c:v>53.1</c:v>
                </c:pt>
                <c:pt idx="204">
                  <c:v>53.3</c:v>
                </c:pt>
                <c:pt idx="205">
                  <c:v>53.6</c:v>
                </c:pt>
                <c:pt idx="206">
                  <c:v>53.8</c:v>
                </c:pt>
                <c:pt idx="207">
                  <c:v>54.1</c:v>
                </c:pt>
                <c:pt idx="208">
                  <c:v>54.3</c:v>
                </c:pt>
                <c:pt idx="209">
                  <c:v>54.6</c:v>
                </c:pt>
                <c:pt idx="210">
                  <c:v>54.8</c:v>
                </c:pt>
                <c:pt idx="211">
                  <c:v>55.1</c:v>
                </c:pt>
                <c:pt idx="212">
                  <c:v>55.3</c:v>
                </c:pt>
                <c:pt idx="213">
                  <c:v>55.6</c:v>
                </c:pt>
                <c:pt idx="214">
                  <c:v>55.8</c:v>
                </c:pt>
                <c:pt idx="215">
                  <c:v>56.1</c:v>
                </c:pt>
                <c:pt idx="216">
                  <c:v>56.3</c:v>
                </c:pt>
                <c:pt idx="217">
                  <c:v>56.6</c:v>
                </c:pt>
                <c:pt idx="218">
                  <c:v>56.8</c:v>
                </c:pt>
                <c:pt idx="219">
                  <c:v>57.1</c:v>
                </c:pt>
                <c:pt idx="220">
                  <c:v>57.3</c:v>
                </c:pt>
                <c:pt idx="221">
                  <c:v>57.6</c:v>
                </c:pt>
                <c:pt idx="222">
                  <c:v>57.8</c:v>
                </c:pt>
                <c:pt idx="223">
                  <c:v>58.1</c:v>
                </c:pt>
                <c:pt idx="224">
                  <c:v>58.3</c:v>
                </c:pt>
                <c:pt idx="225">
                  <c:v>58.6</c:v>
                </c:pt>
                <c:pt idx="226">
                  <c:v>58.8</c:v>
                </c:pt>
                <c:pt idx="227">
                  <c:v>59.1</c:v>
                </c:pt>
                <c:pt idx="228">
                  <c:v>59.3</c:v>
                </c:pt>
                <c:pt idx="229">
                  <c:v>59.6</c:v>
                </c:pt>
                <c:pt idx="230">
                  <c:v>59.8</c:v>
                </c:pt>
                <c:pt idx="231">
                  <c:v>60.1</c:v>
                </c:pt>
                <c:pt idx="232">
                  <c:v>60.3</c:v>
                </c:pt>
                <c:pt idx="233">
                  <c:v>60.6</c:v>
                </c:pt>
                <c:pt idx="234">
                  <c:v>60.8</c:v>
                </c:pt>
                <c:pt idx="235">
                  <c:v>61.1</c:v>
                </c:pt>
                <c:pt idx="236">
                  <c:v>61.3</c:v>
                </c:pt>
                <c:pt idx="237">
                  <c:v>61.6</c:v>
                </c:pt>
                <c:pt idx="238">
                  <c:v>61.8</c:v>
                </c:pt>
                <c:pt idx="239">
                  <c:v>62.1</c:v>
                </c:pt>
                <c:pt idx="240">
                  <c:v>62.3</c:v>
                </c:pt>
                <c:pt idx="241">
                  <c:v>62.6</c:v>
                </c:pt>
                <c:pt idx="242">
                  <c:v>62.8</c:v>
                </c:pt>
                <c:pt idx="243">
                  <c:v>63.1</c:v>
                </c:pt>
                <c:pt idx="244">
                  <c:v>63.3</c:v>
                </c:pt>
                <c:pt idx="245">
                  <c:v>63.6</c:v>
                </c:pt>
                <c:pt idx="246">
                  <c:v>63.8</c:v>
                </c:pt>
                <c:pt idx="247">
                  <c:v>64.1</c:v>
                </c:pt>
                <c:pt idx="248">
                  <c:v>64.3</c:v>
                </c:pt>
                <c:pt idx="249">
                  <c:v>64.6</c:v>
                </c:pt>
                <c:pt idx="250">
                  <c:v>64.8</c:v>
                </c:pt>
                <c:pt idx="251">
                  <c:v>65.1</c:v>
                </c:pt>
                <c:pt idx="252">
                  <c:v>65.3</c:v>
                </c:pt>
                <c:pt idx="253">
                  <c:v>65.6</c:v>
                </c:pt>
                <c:pt idx="254">
                  <c:v>65.8</c:v>
                </c:pt>
                <c:pt idx="255">
                  <c:v>66.1</c:v>
                </c:pt>
                <c:pt idx="256">
                  <c:v>66.3</c:v>
                </c:pt>
                <c:pt idx="257">
                  <c:v>66.6</c:v>
                </c:pt>
                <c:pt idx="258">
                  <c:v>66.8</c:v>
                </c:pt>
                <c:pt idx="259">
                  <c:v>67.1</c:v>
                </c:pt>
                <c:pt idx="260">
                  <c:v>67.3</c:v>
                </c:pt>
                <c:pt idx="261">
                  <c:v>67.6</c:v>
                </c:pt>
                <c:pt idx="262">
                  <c:v>67.8</c:v>
                </c:pt>
                <c:pt idx="263">
                  <c:v>68.1</c:v>
                </c:pt>
                <c:pt idx="264">
                  <c:v>68.3</c:v>
                </c:pt>
                <c:pt idx="265">
                  <c:v>68.6</c:v>
                </c:pt>
                <c:pt idx="266">
                  <c:v>68.8</c:v>
                </c:pt>
                <c:pt idx="267">
                  <c:v>69.1</c:v>
                </c:pt>
                <c:pt idx="268">
                  <c:v>69.3</c:v>
                </c:pt>
                <c:pt idx="269">
                  <c:v>69.6</c:v>
                </c:pt>
                <c:pt idx="270">
                  <c:v>69.8</c:v>
                </c:pt>
                <c:pt idx="271">
                  <c:v>70.1</c:v>
                </c:pt>
                <c:pt idx="272">
                  <c:v>70.3</c:v>
                </c:pt>
                <c:pt idx="273">
                  <c:v>70.6</c:v>
                </c:pt>
                <c:pt idx="274">
                  <c:v>70.8</c:v>
                </c:pt>
                <c:pt idx="275">
                  <c:v>71.1</c:v>
                </c:pt>
                <c:pt idx="276">
                  <c:v>71.3</c:v>
                </c:pt>
                <c:pt idx="277">
                  <c:v>71.6</c:v>
                </c:pt>
                <c:pt idx="278">
                  <c:v>71.8</c:v>
                </c:pt>
                <c:pt idx="279">
                  <c:v>72.1</c:v>
                </c:pt>
                <c:pt idx="280">
                  <c:v>72.3</c:v>
                </c:pt>
                <c:pt idx="281">
                  <c:v>72.6</c:v>
                </c:pt>
                <c:pt idx="282">
                  <c:v>72.8</c:v>
                </c:pt>
                <c:pt idx="283">
                  <c:v>73.1</c:v>
                </c:pt>
                <c:pt idx="284">
                  <c:v>73.3</c:v>
                </c:pt>
                <c:pt idx="285">
                  <c:v>73.6</c:v>
                </c:pt>
                <c:pt idx="286">
                  <c:v>73.8</c:v>
                </c:pt>
                <c:pt idx="287">
                  <c:v>74.1</c:v>
                </c:pt>
                <c:pt idx="288">
                  <c:v>74.3</c:v>
                </c:pt>
                <c:pt idx="289">
                  <c:v>74.6</c:v>
                </c:pt>
                <c:pt idx="290">
                  <c:v>74.8</c:v>
                </c:pt>
                <c:pt idx="291">
                  <c:v>75.1</c:v>
                </c:pt>
                <c:pt idx="292">
                  <c:v>75.3</c:v>
                </c:pt>
                <c:pt idx="293">
                  <c:v>75.6</c:v>
                </c:pt>
                <c:pt idx="294">
                  <c:v>75.8</c:v>
                </c:pt>
                <c:pt idx="295">
                  <c:v>76.1</c:v>
                </c:pt>
                <c:pt idx="296">
                  <c:v>76.3</c:v>
                </c:pt>
                <c:pt idx="297">
                  <c:v>76.6</c:v>
                </c:pt>
                <c:pt idx="298">
                  <c:v>76.8</c:v>
                </c:pt>
                <c:pt idx="299">
                  <c:v>77.1</c:v>
                </c:pt>
                <c:pt idx="300">
                  <c:v>77.3</c:v>
                </c:pt>
                <c:pt idx="301">
                  <c:v>77.6</c:v>
                </c:pt>
                <c:pt idx="302">
                  <c:v>77.8</c:v>
                </c:pt>
                <c:pt idx="303">
                  <c:v>78.1</c:v>
                </c:pt>
                <c:pt idx="304">
                  <c:v>78.3</c:v>
                </c:pt>
                <c:pt idx="305">
                  <c:v>78.6</c:v>
                </c:pt>
                <c:pt idx="306">
                  <c:v>78.8</c:v>
                </c:pt>
                <c:pt idx="307">
                  <c:v>79.1</c:v>
                </c:pt>
                <c:pt idx="308">
                  <c:v>79.3</c:v>
                </c:pt>
                <c:pt idx="309">
                  <c:v>79.6</c:v>
                </c:pt>
                <c:pt idx="310">
                  <c:v>79.8</c:v>
                </c:pt>
                <c:pt idx="311">
                  <c:v>80.1</c:v>
                </c:pt>
                <c:pt idx="312">
                  <c:v>80.3</c:v>
                </c:pt>
                <c:pt idx="313">
                  <c:v>80.6</c:v>
                </c:pt>
                <c:pt idx="314">
                  <c:v>80.8</c:v>
                </c:pt>
                <c:pt idx="315">
                  <c:v>81.1</c:v>
                </c:pt>
                <c:pt idx="316">
                  <c:v>81.3</c:v>
                </c:pt>
                <c:pt idx="317">
                  <c:v>81.6</c:v>
                </c:pt>
                <c:pt idx="318">
                  <c:v>81.8</c:v>
                </c:pt>
                <c:pt idx="319">
                  <c:v>82.1</c:v>
                </c:pt>
                <c:pt idx="320">
                  <c:v>82.3</c:v>
                </c:pt>
                <c:pt idx="321">
                  <c:v>82.6</c:v>
                </c:pt>
                <c:pt idx="322">
                  <c:v>82.8</c:v>
                </c:pt>
                <c:pt idx="323">
                  <c:v>83.1</c:v>
                </c:pt>
                <c:pt idx="324">
                  <c:v>83.3</c:v>
                </c:pt>
                <c:pt idx="325">
                  <c:v>83.6</c:v>
                </c:pt>
                <c:pt idx="326">
                  <c:v>83.8</c:v>
                </c:pt>
                <c:pt idx="327">
                  <c:v>84.1</c:v>
                </c:pt>
                <c:pt idx="328">
                  <c:v>84.3</c:v>
                </c:pt>
                <c:pt idx="329">
                  <c:v>84.6</c:v>
                </c:pt>
                <c:pt idx="330">
                  <c:v>84.8</c:v>
                </c:pt>
                <c:pt idx="331">
                  <c:v>85.1</c:v>
                </c:pt>
                <c:pt idx="332">
                  <c:v>85.3</c:v>
                </c:pt>
                <c:pt idx="333">
                  <c:v>85.6</c:v>
                </c:pt>
                <c:pt idx="334">
                  <c:v>85.8</c:v>
                </c:pt>
                <c:pt idx="335">
                  <c:v>86.1</c:v>
                </c:pt>
                <c:pt idx="336">
                  <c:v>86.3</c:v>
                </c:pt>
                <c:pt idx="337">
                  <c:v>86.6</c:v>
                </c:pt>
                <c:pt idx="338">
                  <c:v>86.8</c:v>
                </c:pt>
                <c:pt idx="339">
                  <c:v>87.1</c:v>
                </c:pt>
                <c:pt idx="340">
                  <c:v>87.3</c:v>
                </c:pt>
                <c:pt idx="341">
                  <c:v>87.6</c:v>
                </c:pt>
                <c:pt idx="342">
                  <c:v>87.8</c:v>
                </c:pt>
                <c:pt idx="343">
                  <c:v>88.1</c:v>
                </c:pt>
                <c:pt idx="344">
                  <c:v>88.3</c:v>
                </c:pt>
                <c:pt idx="345">
                  <c:v>88.6</c:v>
                </c:pt>
                <c:pt idx="346">
                  <c:v>88.8</c:v>
                </c:pt>
                <c:pt idx="347">
                  <c:v>89.1</c:v>
                </c:pt>
                <c:pt idx="348">
                  <c:v>89.3</c:v>
                </c:pt>
                <c:pt idx="349">
                  <c:v>89.6</c:v>
                </c:pt>
                <c:pt idx="350">
                  <c:v>89.8</c:v>
                </c:pt>
                <c:pt idx="351">
                  <c:v>90.1</c:v>
                </c:pt>
                <c:pt idx="352">
                  <c:v>90.3</c:v>
                </c:pt>
                <c:pt idx="353">
                  <c:v>90.6</c:v>
                </c:pt>
                <c:pt idx="354">
                  <c:v>90.8</c:v>
                </c:pt>
                <c:pt idx="355">
                  <c:v>91.1</c:v>
                </c:pt>
                <c:pt idx="356">
                  <c:v>91.3</c:v>
                </c:pt>
                <c:pt idx="357">
                  <c:v>91.6</c:v>
                </c:pt>
                <c:pt idx="358">
                  <c:v>91.8</c:v>
                </c:pt>
                <c:pt idx="359">
                  <c:v>92.1</c:v>
                </c:pt>
                <c:pt idx="360">
                  <c:v>92.3</c:v>
                </c:pt>
                <c:pt idx="361">
                  <c:v>92.6</c:v>
                </c:pt>
                <c:pt idx="362">
                  <c:v>92.8</c:v>
                </c:pt>
                <c:pt idx="363">
                  <c:v>93.1</c:v>
                </c:pt>
                <c:pt idx="364">
                  <c:v>93.3</c:v>
                </c:pt>
                <c:pt idx="365">
                  <c:v>93.6</c:v>
                </c:pt>
                <c:pt idx="366">
                  <c:v>93.8</c:v>
                </c:pt>
                <c:pt idx="367">
                  <c:v>94.1</c:v>
                </c:pt>
                <c:pt idx="368">
                  <c:v>94.3</c:v>
                </c:pt>
                <c:pt idx="369">
                  <c:v>94.6</c:v>
                </c:pt>
                <c:pt idx="370">
                  <c:v>94.8</c:v>
                </c:pt>
                <c:pt idx="371">
                  <c:v>95.1</c:v>
                </c:pt>
                <c:pt idx="372">
                  <c:v>95.3</c:v>
                </c:pt>
                <c:pt idx="373">
                  <c:v>95.6</c:v>
                </c:pt>
                <c:pt idx="374">
                  <c:v>95.8</c:v>
                </c:pt>
                <c:pt idx="375">
                  <c:v>96.1</c:v>
                </c:pt>
                <c:pt idx="376">
                  <c:v>96.3</c:v>
                </c:pt>
                <c:pt idx="377">
                  <c:v>96.6</c:v>
                </c:pt>
                <c:pt idx="378">
                  <c:v>96.8</c:v>
                </c:pt>
                <c:pt idx="379">
                  <c:v>97.1</c:v>
                </c:pt>
                <c:pt idx="380">
                  <c:v>97.3</c:v>
                </c:pt>
                <c:pt idx="381">
                  <c:v>97.6</c:v>
                </c:pt>
                <c:pt idx="382">
                  <c:v>97.8</c:v>
                </c:pt>
                <c:pt idx="383">
                  <c:v>98.1</c:v>
                </c:pt>
                <c:pt idx="384">
                  <c:v>98.3</c:v>
                </c:pt>
                <c:pt idx="385">
                  <c:v>98.6</c:v>
                </c:pt>
                <c:pt idx="386">
                  <c:v>98.8</c:v>
                </c:pt>
                <c:pt idx="387">
                  <c:v>99.1</c:v>
                </c:pt>
                <c:pt idx="388">
                  <c:v>99.3</c:v>
                </c:pt>
                <c:pt idx="389">
                  <c:v>99.6</c:v>
                </c:pt>
                <c:pt idx="390">
                  <c:v>99.8</c:v>
                </c:pt>
                <c:pt idx="391">
                  <c:v>100.0</c:v>
                </c:pt>
                <c:pt idx="392">
                  <c:v>100.0</c:v>
                </c:pt>
                <c:pt idx="393">
                  <c:v>101.0</c:v>
                </c:pt>
                <c:pt idx="394">
                  <c:v>101.0</c:v>
                </c:pt>
                <c:pt idx="395">
                  <c:v>101.0</c:v>
                </c:pt>
                <c:pt idx="396">
                  <c:v>101.0</c:v>
                </c:pt>
                <c:pt idx="397">
                  <c:v>102.0</c:v>
                </c:pt>
              </c:numCache>
            </c:numRef>
          </c:xVal>
          <c:yVal>
            <c:numRef>
              <c:f>Sheet1!$B$3:$B$400</c:f>
              <c:numCache>
                <c:formatCode>0.00E+00</c:formatCode>
                <c:ptCount val="398"/>
                <c:pt idx="0">
                  <c:v>2.67E-7</c:v>
                </c:pt>
                <c:pt idx="1">
                  <c:v>2.27E-7</c:v>
                </c:pt>
                <c:pt idx="2">
                  <c:v>2.05E-7</c:v>
                </c:pt>
                <c:pt idx="3">
                  <c:v>1.84E-7</c:v>
                </c:pt>
                <c:pt idx="4">
                  <c:v>1.66E-7</c:v>
                </c:pt>
                <c:pt idx="5">
                  <c:v>1.54E-7</c:v>
                </c:pt>
                <c:pt idx="6">
                  <c:v>1.41E-7</c:v>
                </c:pt>
                <c:pt idx="7">
                  <c:v>1.33E-7</c:v>
                </c:pt>
                <c:pt idx="8">
                  <c:v>1.25E-7</c:v>
                </c:pt>
                <c:pt idx="9">
                  <c:v>1.15E-7</c:v>
                </c:pt>
                <c:pt idx="10">
                  <c:v>1.06E-7</c:v>
                </c:pt>
                <c:pt idx="11">
                  <c:v>1.03E-7</c:v>
                </c:pt>
                <c:pt idx="12">
                  <c:v>9.41E-8</c:v>
                </c:pt>
                <c:pt idx="13">
                  <c:v>8.96E-8</c:v>
                </c:pt>
                <c:pt idx="14">
                  <c:v>8.5E-8</c:v>
                </c:pt>
                <c:pt idx="15">
                  <c:v>8.18E-8</c:v>
                </c:pt>
                <c:pt idx="16">
                  <c:v>7.8E-8</c:v>
                </c:pt>
                <c:pt idx="17">
                  <c:v>7.53E-8</c:v>
                </c:pt>
                <c:pt idx="18">
                  <c:v>7.24E-8</c:v>
                </c:pt>
                <c:pt idx="19">
                  <c:v>6.95E-8</c:v>
                </c:pt>
                <c:pt idx="20">
                  <c:v>6.67E-8</c:v>
                </c:pt>
                <c:pt idx="21">
                  <c:v>6.43E-8</c:v>
                </c:pt>
                <c:pt idx="22">
                  <c:v>6.24E-8</c:v>
                </c:pt>
                <c:pt idx="23">
                  <c:v>6.08E-8</c:v>
                </c:pt>
                <c:pt idx="24">
                  <c:v>5.83E-8</c:v>
                </c:pt>
                <c:pt idx="25">
                  <c:v>5.71E-8</c:v>
                </c:pt>
                <c:pt idx="26">
                  <c:v>5.53E-8</c:v>
                </c:pt>
                <c:pt idx="27">
                  <c:v>5.37E-8</c:v>
                </c:pt>
                <c:pt idx="28">
                  <c:v>5.19E-8</c:v>
                </c:pt>
                <c:pt idx="29">
                  <c:v>5.09E-8</c:v>
                </c:pt>
                <c:pt idx="30">
                  <c:v>4.95E-8</c:v>
                </c:pt>
                <c:pt idx="31">
                  <c:v>4.83E-8</c:v>
                </c:pt>
                <c:pt idx="32">
                  <c:v>4.7E-8</c:v>
                </c:pt>
                <c:pt idx="33">
                  <c:v>4.57E-8</c:v>
                </c:pt>
                <c:pt idx="34">
                  <c:v>4.42E-8</c:v>
                </c:pt>
                <c:pt idx="35">
                  <c:v>4.34E-8</c:v>
                </c:pt>
                <c:pt idx="36">
                  <c:v>4.27E-8</c:v>
                </c:pt>
                <c:pt idx="37">
                  <c:v>4.15E-8</c:v>
                </c:pt>
                <c:pt idx="38">
                  <c:v>4.08E-8</c:v>
                </c:pt>
                <c:pt idx="39">
                  <c:v>3.97E-8</c:v>
                </c:pt>
                <c:pt idx="40">
                  <c:v>3.92E-8</c:v>
                </c:pt>
                <c:pt idx="41">
                  <c:v>3.87E-8</c:v>
                </c:pt>
                <c:pt idx="42">
                  <c:v>3.76E-8</c:v>
                </c:pt>
                <c:pt idx="43">
                  <c:v>3.68E-8</c:v>
                </c:pt>
                <c:pt idx="44">
                  <c:v>3.64E-8</c:v>
                </c:pt>
                <c:pt idx="45">
                  <c:v>3.52E-8</c:v>
                </c:pt>
                <c:pt idx="46">
                  <c:v>3.52E-8</c:v>
                </c:pt>
                <c:pt idx="47">
                  <c:v>3.42E-8</c:v>
                </c:pt>
                <c:pt idx="48">
                  <c:v>3.39E-8</c:v>
                </c:pt>
                <c:pt idx="49">
                  <c:v>3.36E-8</c:v>
                </c:pt>
                <c:pt idx="50">
                  <c:v>3.27E-8</c:v>
                </c:pt>
                <c:pt idx="51">
                  <c:v>3.21E-8</c:v>
                </c:pt>
                <c:pt idx="52">
                  <c:v>3.18E-8</c:v>
                </c:pt>
                <c:pt idx="53">
                  <c:v>3.15E-8</c:v>
                </c:pt>
                <c:pt idx="54">
                  <c:v>3.07E-8</c:v>
                </c:pt>
                <c:pt idx="55">
                  <c:v>3.0E-8</c:v>
                </c:pt>
                <c:pt idx="56">
                  <c:v>2.97E-8</c:v>
                </c:pt>
                <c:pt idx="57">
                  <c:v>2.93E-8</c:v>
                </c:pt>
                <c:pt idx="58">
                  <c:v>2.85E-8</c:v>
                </c:pt>
                <c:pt idx="59">
                  <c:v>2.86E-8</c:v>
                </c:pt>
                <c:pt idx="60">
                  <c:v>2.78E-8</c:v>
                </c:pt>
                <c:pt idx="61">
                  <c:v>2.77E-8</c:v>
                </c:pt>
                <c:pt idx="62">
                  <c:v>2.74E-8</c:v>
                </c:pt>
                <c:pt idx="63">
                  <c:v>2.75E-8</c:v>
                </c:pt>
                <c:pt idx="64">
                  <c:v>2.69E-8</c:v>
                </c:pt>
                <c:pt idx="65">
                  <c:v>2.63E-8</c:v>
                </c:pt>
                <c:pt idx="66">
                  <c:v>2.64E-8</c:v>
                </c:pt>
                <c:pt idx="67">
                  <c:v>2.6E-8</c:v>
                </c:pt>
                <c:pt idx="68">
                  <c:v>2.54E-8</c:v>
                </c:pt>
                <c:pt idx="69">
                  <c:v>2.51E-8</c:v>
                </c:pt>
                <c:pt idx="70">
                  <c:v>2.49E-8</c:v>
                </c:pt>
                <c:pt idx="71">
                  <c:v>2.43E-8</c:v>
                </c:pt>
                <c:pt idx="72">
                  <c:v>2.46E-8</c:v>
                </c:pt>
                <c:pt idx="73">
                  <c:v>2.42E-8</c:v>
                </c:pt>
                <c:pt idx="74">
                  <c:v>2.36E-8</c:v>
                </c:pt>
                <c:pt idx="75">
                  <c:v>2.35E-8</c:v>
                </c:pt>
                <c:pt idx="76">
                  <c:v>2.33E-8</c:v>
                </c:pt>
                <c:pt idx="77">
                  <c:v>2.31E-8</c:v>
                </c:pt>
                <c:pt idx="78">
                  <c:v>2.3E-8</c:v>
                </c:pt>
                <c:pt idx="79">
                  <c:v>2.28E-8</c:v>
                </c:pt>
                <c:pt idx="80">
                  <c:v>2.26E-8</c:v>
                </c:pt>
                <c:pt idx="81">
                  <c:v>2.2E-8</c:v>
                </c:pt>
                <c:pt idx="82">
                  <c:v>2.21E-8</c:v>
                </c:pt>
                <c:pt idx="83">
                  <c:v>2.17E-8</c:v>
                </c:pt>
                <c:pt idx="84">
                  <c:v>2.19E-8</c:v>
                </c:pt>
                <c:pt idx="85">
                  <c:v>2.13E-8</c:v>
                </c:pt>
                <c:pt idx="86">
                  <c:v>2.15E-8</c:v>
                </c:pt>
                <c:pt idx="87">
                  <c:v>2.13E-8</c:v>
                </c:pt>
                <c:pt idx="88">
                  <c:v>2.08E-8</c:v>
                </c:pt>
                <c:pt idx="89">
                  <c:v>2.08E-8</c:v>
                </c:pt>
                <c:pt idx="90">
                  <c:v>2.0E-8</c:v>
                </c:pt>
                <c:pt idx="91">
                  <c:v>2.02E-8</c:v>
                </c:pt>
                <c:pt idx="92">
                  <c:v>2.0E-8</c:v>
                </c:pt>
                <c:pt idx="93">
                  <c:v>2.01E-8</c:v>
                </c:pt>
                <c:pt idx="94">
                  <c:v>1.97E-8</c:v>
                </c:pt>
                <c:pt idx="95">
                  <c:v>1.97E-8</c:v>
                </c:pt>
                <c:pt idx="96">
                  <c:v>1.95E-8</c:v>
                </c:pt>
                <c:pt idx="97">
                  <c:v>1.93E-8</c:v>
                </c:pt>
                <c:pt idx="98">
                  <c:v>1.92E-8</c:v>
                </c:pt>
                <c:pt idx="99">
                  <c:v>1.9E-8</c:v>
                </c:pt>
                <c:pt idx="100">
                  <c:v>1.86E-8</c:v>
                </c:pt>
                <c:pt idx="101">
                  <c:v>1.9E-8</c:v>
                </c:pt>
                <c:pt idx="102">
                  <c:v>1.86E-8</c:v>
                </c:pt>
                <c:pt idx="103">
                  <c:v>1.82E-8</c:v>
                </c:pt>
                <c:pt idx="104">
                  <c:v>1.82E-8</c:v>
                </c:pt>
                <c:pt idx="105">
                  <c:v>1.82E-8</c:v>
                </c:pt>
                <c:pt idx="106">
                  <c:v>1.79E-8</c:v>
                </c:pt>
                <c:pt idx="107">
                  <c:v>1.81E-8</c:v>
                </c:pt>
                <c:pt idx="108">
                  <c:v>1.77E-8</c:v>
                </c:pt>
                <c:pt idx="109">
                  <c:v>1.75E-8</c:v>
                </c:pt>
                <c:pt idx="110">
                  <c:v>1.71E-8</c:v>
                </c:pt>
                <c:pt idx="111">
                  <c:v>1.73E-8</c:v>
                </c:pt>
                <c:pt idx="112">
                  <c:v>1.69E-8</c:v>
                </c:pt>
                <c:pt idx="113">
                  <c:v>1.71E-8</c:v>
                </c:pt>
                <c:pt idx="114">
                  <c:v>1.72E-8</c:v>
                </c:pt>
                <c:pt idx="115">
                  <c:v>1.71E-8</c:v>
                </c:pt>
                <c:pt idx="116">
                  <c:v>1.68E-8</c:v>
                </c:pt>
                <c:pt idx="117">
                  <c:v>1.68E-8</c:v>
                </c:pt>
                <c:pt idx="118">
                  <c:v>1.66E-8</c:v>
                </c:pt>
                <c:pt idx="119">
                  <c:v>1.64E-8</c:v>
                </c:pt>
                <c:pt idx="120">
                  <c:v>1.64E-8</c:v>
                </c:pt>
                <c:pt idx="121">
                  <c:v>1.6E-8</c:v>
                </c:pt>
                <c:pt idx="122">
                  <c:v>1.63E-8</c:v>
                </c:pt>
                <c:pt idx="123">
                  <c:v>1.63E-8</c:v>
                </c:pt>
                <c:pt idx="124">
                  <c:v>1.61E-8</c:v>
                </c:pt>
                <c:pt idx="125">
                  <c:v>1.61E-8</c:v>
                </c:pt>
                <c:pt idx="126">
                  <c:v>1.57E-8</c:v>
                </c:pt>
                <c:pt idx="127">
                  <c:v>1.55E-8</c:v>
                </c:pt>
                <c:pt idx="128">
                  <c:v>1.57E-8</c:v>
                </c:pt>
                <c:pt idx="129">
                  <c:v>1.53E-8</c:v>
                </c:pt>
                <c:pt idx="130">
                  <c:v>1.54E-8</c:v>
                </c:pt>
                <c:pt idx="131">
                  <c:v>1.54E-8</c:v>
                </c:pt>
                <c:pt idx="132">
                  <c:v>1.51E-8</c:v>
                </c:pt>
                <c:pt idx="133">
                  <c:v>1.52E-8</c:v>
                </c:pt>
                <c:pt idx="134">
                  <c:v>1.5E-8</c:v>
                </c:pt>
                <c:pt idx="135">
                  <c:v>1.5E-8</c:v>
                </c:pt>
                <c:pt idx="136">
                  <c:v>1.48E-8</c:v>
                </c:pt>
                <c:pt idx="137">
                  <c:v>1.49E-8</c:v>
                </c:pt>
                <c:pt idx="138">
                  <c:v>1.45E-8</c:v>
                </c:pt>
                <c:pt idx="139">
                  <c:v>1.46E-8</c:v>
                </c:pt>
                <c:pt idx="140">
                  <c:v>1.45E-8</c:v>
                </c:pt>
                <c:pt idx="141">
                  <c:v>1.45E-8</c:v>
                </c:pt>
                <c:pt idx="142">
                  <c:v>1.45E-8</c:v>
                </c:pt>
                <c:pt idx="143">
                  <c:v>1.41E-8</c:v>
                </c:pt>
                <c:pt idx="144">
                  <c:v>1.42E-8</c:v>
                </c:pt>
                <c:pt idx="145">
                  <c:v>1.38E-8</c:v>
                </c:pt>
                <c:pt idx="146">
                  <c:v>1.41E-8</c:v>
                </c:pt>
                <c:pt idx="147">
                  <c:v>1.41E-8</c:v>
                </c:pt>
                <c:pt idx="148">
                  <c:v>1.37E-8</c:v>
                </c:pt>
                <c:pt idx="149">
                  <c:v>1.38E-8</c:v>
                </c:pt>
                <c:pt idx="150">
                  <c:v>1.39E-8</c:v>
                </c:pt>
                <c:pt idx="151">
                  <c:v>1.35E-8</c:v>
                </c:pt>
                <c:pt idx="152">
                  <c:v>1.36E-8</c:v>
                </c:pt>
                <c:pt idx="153">
                  <c:v>1.33E-8</c:v>
                </c:pt>
                <c:pt idx="154">
                  <c:v>1.33E-8</c:v>
                </c:pt>
                <c:pt idx="155">
                  <c:v>1.35E-8</c:v>
                </c:pt>
                <c:pt idx="156">
                  <c:v>1.35E-8</c:v>
                </c:pt>
                <c:pt idx="157">
                  <c:v>1.31E-8</c:v>
                </c:pt>
                <c:pt idx="158">
                  <c:v>1.32E-8</c:v>
                </c:pt>
                <c:pt idx="159">
                  <c:v>1.28E-8</c:v>
                </c:pt>
                <c:pt idx="160">
                  <c:v>1.3E-8</c:v>
                </c:pt>
                <c:pt idx="161">
                  <c:v>1.3E-8</c:v>
                </c:pt>
                <c:pt idx="162">
                  <c:v>1.31E-8</c:v>
                </c:pt>
                <c:pt idx="163">
                  <c:v>1.32E-8</c:v>
                </c:pt>
                <c:pt idx="164">
                  <c:v>1.28E-8</c:v>
                </c:pt>
                <c:pt idx="165">
                  <c:v>1.29E-8</c:v>
                </c:pt>
                <c:pt idx="166">
                  <c:v>1.25E-8</c:v>
                </c:pt>
                <c:pt idx="167">
                  <c:v>1.26E-8</c:v>
                </c:pt>
                <c:pt idx="168">
                  <c:v>1.26E-8</c:v>
                </c:pt>
                <c:pt idx="169">
                  <c:v>1.23E-8</c:v>
                </c:pt>
                <c:pt idx="170">
                  <c:v>1.24E-8</c:v>
                </c:pt>
                <c:pt idx="171">
                  <c:v>1.25E-8</c:v>
                </c:pt>
                <c:pt idx="172">
                  <c:v>1.25E-8</c:v>
                </c:pt>
                <c:pt idx="173">
                  <c:v>1.22E-8</c:v>
                </c:pt>
                <c:pt idx="174">
                  <c:v>1.23E-8</c:v>
                </c:pt>
                <c:pt idx="175">
                  <c:v>1.23E-8</c:v>
                </c:pt>
                <c:pt idx="176">
                  <c:v>1.23E-8</c:v>
                </c:pt>
                <c:pt idx="177">
                  <c:v>1.2E-8</c:v>
                </c:pt>
                <c:pt idx="178">
                  <c:v>1.21E-8</c:v>
                </c:pt>
                <c:pt idx="179">
                  <c:v>1.21E-8</c:v>
                </c:pt>
                <c:pt idx="180">
                  <c:v>1.18E-8</c:v>
                </c:pt>
                <c:pt idx="181">
                  <c:v>1.18E-8</c:v>
                </c:pt>
                <c:pt idx="182">
                  <c:v>1.19E-8</c:v>
                </c:pt>
                <c:pt idx="183">
                  <c:v>1.15E-8</c:v>
                </c:pt>
                <c:pt idx="184">
                  <c:v>1.15E-8</c:v>
                </c:pt>
                <c:pt idx="185">
                  <c:v>1.16E-8</c:v>
                </c:pt>
                <c:pt idx="186">
                  <c:v>1.16E-8</c:v>
                </c:pt>
                <c:pt idx="187">
                  <c:v>1.17E-8</c:v>
                </c:pt>
                <c:pt idx="188">
                  <c:v>1.13E-8</c:v>
                </c:pt>
                <c:pt idx="189">
                  <c:v>1.14E-8</c:v>
                </c:pt>
                <c:pt idx="190">
                  <c:v>1.14E-8</c:v>
                </c:pt>
                <c:pt idx="191">
                  <c:v>1.15E-8</c:v>
                </c:pt>
                <c:pt idx="192">
                  <c:v>1.15E-8</c:v>
                </c:pt>
                <c:pt idx="193">
                  <c:v>1.11E-8</c:v>
                </c:pt>
                <c:pt idx="194">
                  <c:v>1.13E-8</c:v>
                </c:pt>
                <c:pt idx="195">
                  <c:v>1.08E-8</c:v>
                </c:pt>
                <c:pt idx="196">
                  <c:v>1.12E-8</c:v>
                </c:pt>
                <c:pt idx="197">
                  <c:v>1.09E-8</c:v>
                </c:pt>
                <c:pt idx="198">
                  <c:v>1.09E-8</c:v>
                </c:pt>
                <c:pt idx="199">
                  <c:v>1.1E-8</c:v>
                </c:pt>
                <c:pt idx="200">
                  <c:v>1.1E-8</c:v>
                </c:pt>
                <c:pt idx="201">
                  <c:v>1.1E-8</c:v>
                </c:pt>
                <c:pt idx="202">
                  <c:v>1.06E-8</c:v>
                </c:pt>
                <c:pt idx="203">
                  <c:v>1.07E-8</c:v>
                </c:pt>
                <c:pt idx="204">
                  <c:v>1.07E-8</c:v>
                </c:pt>
                <c:pt idx="205">
                  <c:v>1.08E-8</c:v>
                </c:pt>
                <c:pt idx="206">
                  <c:v>1.09E-8</c:v>
                </c:pt>
                <c:pt idx="207">
                  <c:v>1.04E-8</c:v>
                </c:pt>
                <c:pt idx="208">
                  <c:v>1.04E-8</c:v>
                </c:pt>
                <c:pt idx="209">
                  <c:v>1.06E-8</c:v>
                </c:pt>
                <c:pt idx="210">
                  <c:v>1.06E-8</c:v>
                </c:pt>
                <c:pt idx="211">
                  <c:v>1.02E-8</c:v>
                </c:pt>
                <c:pt idx="212">
                  <c:v>1.07E-8</c:v>
                </c:pt>
                <c:pt idx="213">
                  <c:v>1.07E-8</c:v>
                </c:pt>
                <c:pt idx="214">
                  <c:v>1.03E-8</c:v>
                </c:pt>
                <c:pt idx="215">
                  <c:v>1.03E-8</c:v>
                </c:pt>
                <c:pt idx="216">
                  <c:v>1.04E-8</c:v>
                </c:pt>
                <c:pt idx="217">
                  <c:v>1.05E-8</c:v>
                </c:pt>
                <c:pt idx="218">
                  <c:v>1.01E-8</c:v>
                </c:pt>
                <c:pt idx="219">
                  <c:v>1.02E-8</c:v>
                </c:pt>
                <c:pt idx="220">
                  <c:v>1.01E-8</c:v>
                </c:pt>
                <c:pt idx="221">
                  <c:v>1.01E-8</c:v>
                </c:pt>
                <c:pt idx="222">
                  <c:v>1.01E-8</c:v>
                </c:pt>
                <c:pt idx="223">
                  <c:v>1.02E-8</c:v>
                </c:pt>
                <c:pt idx="224">
                  <c:v>1.03E-8</c:v>
                </c:pt>
                <c:pt idx="225">
                  <c:v>9.98E-9</c:v>
                </c:pt>
                <c:pt idx="226">
                  <c:v>9.96E-9</c:v>
                </c:pt>
                <c:pt idx="227">
                  <c:v>1.0E-8</c:v>
                </c:pt>
                <c:pt idx="228">
                  <c:v>9.96E-9</c:v>
                </c:pt>
                <c:pt idx="229">
                  <c:v>1.0E-8</c:v>
                </c:pt>
                <c:pt idx="230">
                  <c:v>1.02E-8</c:v>
                </c:pt>
                <c:pt idx="231">
                  <c:v>9.79E-9</c:v>
                </c:pt>
                <c:pt idx="232">
                  <c:v>9.87E-9</c:v>
                </c:pt>
                <c:pt idx="233">
                  <c:v>9.89E-9</c:v>
                </c:pt>
                <c:pt idx="234">
                  <c:v>9.49E-9</c:v>
                </c:pt>
                <c:pt idx="235">
                  <c:v>1.0E-8</c:v>
                </c:pt>
                <c:pt idx="236">
                  <c:v>9.6E-9</c:v>
                </c:pt>
                <c:pt idx="237">
                  <c:v>9.66E-9</c:v>
                </c:pt>
                <c:pt idx="238">
                  <c:v>9.68E-9</c:v>
                </c:pt>
                <c:pt idx="239">
                  <c:v>9.32E-9</c:v>
                </c:pt>
                <c:pt idx="240">
                  <c:v>9.39E-9</c:v>
                </c:pt>
                <c:pt idx="241">
                  <c:v>9.41E-9</c:v>
                </c:pt>
                <c:pt idx="242">
                  <c:v>9.43E-9</c:v>
                </c:pt>
                <c:pt idx="243">
                  <c:v>9.45E-9</c:v>
                </c:pt>
                <c:pt idx="244">
                  <c:v>9.49E-9</c:v>
                </c:pt>
                <c:pt idx="245">
                  <c:v>9.13E-9</c:v>
                </c:pt>
                <c:pt idx="246">
                  <c:v>9.15E-9</c:v>
                </c:pt>
                <c:pt idx="247">
                  <c:v>9.22E-9</c:v>
                </c:pt>
                <c:pt idx="248">
                  <c:v>9.22E-9</c:v>
                </c:pt>
                <c:pt idx="249">
                  <c:v>9.3E-9</c:v>
                </c:pt>
                <c:pt idx="250">
                  <c:v>9.34E-9</c:v>
                </c:pt>
                <c:pt idx="251">
                  <c:v>9.34E-9</c:v>
                </c:pt>
                <c:pt idx="252">
                  <c:v>9.34E-9</c:v>
                </c:pt>
                <c:pt idx="253">
                  <c:v>9.03E-9</c:v>
                </c:pt>
                <c:pt idx="254">
                  <c:v>9.03E-9</c:v>
                </c:pt>
                <c:pt idx="255">
                  <c:v>9.07E-9</c:v>
                </c:pt>
                <c:pt idx="256">
                  <c:v>9.09E-9</c:v>
                </c:pt>
                <c:pt idx="257">
                  <c:v>9.15E-9</c:v>
                </c:pt>
                <c:pt idx="258">
                  <c:v>9.17E-9</c:v>
                </c:pt>
                <c:pt idx="259">
                  <c:v>8.81E-9</c:v>
                </c:pt>
                <c:pt idx="260">
                  <c:v>8.83E-9</c:v>
                </c:pt>
                <c:pt idx="261">
                  <c:v>8.83E-9</c:v>
                </c:pt>
                <c:pt idx="262">
                  <c:v>8.88E-9</c:v>
                </c:pt>
                <c:pt idx="263">
                  <c:v>8.92E-9</c:v>
                </c:pt>
                <c:pt idx="264">
                  <c:v>8.9E-9</c:v>
                </c:pt>
                <c:pt idx="265">
                  <c:v>8.86E-9</c:v>
                </c:pt>
                <c:pt idx="266">
                  <c:v>8.83E-9</c:v>
                </c:pt>
                <c:pt idx="267">
                  <c:v>8.83E-9</c:v>
                </c:pt>
                <c:pt idx="268">
                  <c:v>8.79E-9</c:v>
                </c:pt>
                <c:pt idx="269">
                  <c:v>8.77E-9</c:v>
                </c:pt>
                <c:pt idx="270">
                  <c:v>8.79E-9</c:v>
                </c:pt>
                <c:pt idx="271">
                  <c:v>8.77E-9</c:v>
                </c:pt>
                <c:pt idx="272">
                  <c:v>8.71E-9</c:v>
                </c:pt>
                <c:pt idx="273">
                  <c:v>8.69E-9</c:v>
                </c:pt>
                <c:pt idx="274">
                  <c:v>8.6E-9</c:v>
                </c:pt>
                <c:pt idx="275">
                  <c:v>8.69E-9</c:v>
                </c:pt>
                <c:pt idx="276">
                  <c:v>8.66E-9</c:v>
                </c:pt>
                <c:pt idx="277">
                  <c:v>8.64E-9</c:v>
                </c:pt>
                <c:pt idx="278">
                  <c:v>8.62E-9</c:v>
                </c:pt>
                <c:pt idx="279">
                  <c:v>8.6E-9</c:v>
                </c:pt>
                <c:pt idx="280">
                  <c:v>8.56E-9</c:v>
                </c:pt>
                <c:pt idx="281">
                  <c:v>8.58E-9</c:v>
                </c:pt>
                <c:pt idx="282">
                  <c:v>8.54E-9</c:v>
                </c:pt>
                <c:pt idx="283">
                  <c:v>8.5E-9</c:v>
                </c:pt>
                <c:pt idx="284">
                  <c:v>8.52E-9</c:v>
                </c:pt>
                <c:pt idx="285">
                  <c:v>8.45E-9</c:v>
                </c:pt>
                <c:pt idx="286">
                  <c:v>8.41E-9</c:v>
                </c:pt>
                <c:pt idx="287">
                  <c:v>8.41E-9</c:v>
                </c:pt>
                <c:pt idx="288">
                  <c:v>8.41E-9</c:v>
                </c:pt>
                <c:pt idx="289">
                  <c:v>8.35E-9</c:v>
                </c:pt>
                <c:pt idx="290">
                  <c:v>8.33E-9</c:v>
                </c:pt>
                <c:pt idx="291">
                  <c:v>8.35E-9</c:v>
                </c:pt>
                <c:pt idx="292">
                  <c:v>8.33E-9</c:v>
                </c:pt>
                <c:pt idx="293">
                  <c:v>8.33E-9</c:v>
                </c:pt>
                <c:pt idx="294">
                  <c:v>8.22E-9</c:v>
                </c:pt>
                <c:pt idx="295">
                  <c:v>8.22E-9</c:v>
                </c:pt>
                <c:pt idx="296">
                  <c:v>8.28E-9</c:v>
                </c:pt>
                <c:pt idx="297">
                  <c:v>8.11E-9</c:v>
                </c:pt>
                <c:pt idx="298">
                  <c:v>8.2E-9</c:v>
                </c:pt>
                <c:pt idx="299">
                  <c:v>8.18E-9</c:v>
                </c:pt>
                <c:pt idx="300">
                  <c:v>8.14E-9</c:v>
                </c:pt>
                <c:pt idx="301">
                  <c:v>8.09E-9</c:v>
                </c:pt>
                <c:pt idx="302">
                  <c:v>8.18E-9</c:v>
                </c:pt>
                <c:pt idx="303">
                  <c:v>8.07E-9</c:v>
                </c:pt>
                <c:pt idx="304">
                  <c:v>8.03E-9</c:v>
                </c:pt>
                <c:pt idx="305">
                  <c:v>8.05E-9</c:v>
                </c:pt>
                <c:pt idx="306">
                  <c:v>7.92E-9</c:v>
                </c:pt>
                <c:pt idx="307">
                  <c:v>7.97E-9</c:v>
                </c:pt>
                <c:pt idx="308">
                  <c:v>7.9E-9</c:v>
                </c:pt>
                <c:pt idx="309">
                  <c:v>7.95E-9</c:v>
                </c:pt>
                <c:pt idx="310">
                  <c:v>7.92E-9</c:v>
                </c:pt>
                <c:pt idx="311">
                  <c:v>7.82E-9</c:v>
                </c:pt>
                <c:pt idx="312">
                  <c:v>7.9E-9</c:v>
                </c:pt>
                <c:pt idx="313">
                  <c:v>7.73E-9</c:v>
                </c:pt>
                <c:pt idx="314">
                  <c:v>7.82E-9</c:v>
                </c:pt>
                <c:pt idx="315">
                  <c:v>7.86E-9</c:v>
                </c:pt>
                <c:pt idx="316">
                  <c:v>7.84E-9</c:v>
                </c:pt>
                <c:pt idx="317">
                  <c:v>7.75E-9</c:v>
                </c:pt>
                <c:pt idx="318">
                  <c:v>7.78E-9</c:v>
                </c:pt>
                <c:pt idx="319">
                  <c:v>7.73E-9</c:v>
                </c:pt>
                <c:pt idx="320">
                  <c:v>7.71E-9</c:v>
                </c:pt>
                <c:pt idx="321">
                  <c:v>7.71E-9</c:v>
                </c:pt>
                <c:pt idx="322">
                  <c:v>7.71E-9</c:v>
                </c:pt>
                <c:pt idx="323">
                  <c:v>7.67E-9</c:v>
                </c:pt>
                <c:pt idx="324">
                  <c:v>7.69E-9</c:v>
                </c:pt>
                <c:pt idx="325">
                  <c:v>7.61E-9</c:v>
                </c:pt>
                <c:pt idx="326">
                  <c:v>7.65E-9</c:v>
                </c:pt>
                <c:pt idx="327">
                  <c:v>7.61E-9</c:v>
                </c:pt>
                <c:pt idx="328">
                  <c:v>7.54E-9</c:v>
                </c:pt>
                <c:pt idx="329">
                  <c:v>7.58E-9</c:v>
                </c:pt>
                <c:pt idx="330">
                  <c:v>7.52E-9</c:v>
                </c:pt>
                <c:pt idx="331">
                  <c:v>7.5E-9</c:v>
                </c:pt>
                <c:pt idx="332">
                  <c:v>7.54E-9</c:v>
                </c:pt>
                <c:pt idx="333">
                  <c:v>7.54E-9</c:v>
                </c:pt>
                <c:pt idx="334">
                  <c:v>7.41E-9</c:v>
                </c:pt>
                <c:pt idx="335">
                  <c:v>7.37E-9</c:v>
                </c:pt>
                <c:pt idx="336">
                  <c:v>7.46E-9</c:v>
                </c:pt>
                <c:pt idx="337">
                  <c:v>7.44E-9</c:v>
                </c:pt>
                <c:pt idx="338">
                  <c:v>7.39E-9</c:v>
                </c:pt>
                <c:pt idx="339">
                  <c:v>7.37E-9</c:v>
                </c:pt>
                <c:pt idx="340">
                  <c:v>7.31E-9</c:v>
                </c:pt>
                <c:pt idx="341">
                  <c:v>7.31E-9</c:v>
                </c:pt>
                <c:pt idx="342">
                  <c:v>7.33E-9</c:v>
                </c:pt>
                <c:pt idx="343">
                  <c:v>7.31E-9</c:v>
                </c:pt>
                <c:pt idx="344">
                  <c:v>7.23E-9</c:v>
                </c:pt>
                <c:pt idx="345">
                  <c:v>7.27E-9</c:v>
                </c:pt>
                <c:pt idx="346">
                  <c:v>7.25E-9</c:v>
                </c:pt>
                <c:pt idx="347">
                  <c:v>7.14E-9</c:v>
                </c:pt>
                <c:pt idx="348">
                  <c:v>7.2E-9</c:v>
                </c:pt>
                <c:pt idx="349">
                  <c:v>7.16E-9</c:v>
                </c:pt>
                <c:pt idx="350">
                  <c:v>7.18E-9</c:v>
                </c:pt>
                <c:pt idx="351">
                  <c:v>7.2E-9</c:v>
                </c:pt>
                <c:pt idx="352">
                  <c:v>7.16E-9</c:v>
                </c:pt>
                <c:pt idx="353">
                  <c:v>7.16E-9</c:v>
                </c:pt>
                <c:pt idx="354">
                  <c:v>7.08E-9</c:v>
                </c:pt>
                <c:pt idx="355">
                  <c:v>7.08E-9</c:v>
                </c:pt>
                <c:pt idx="356">
                  <c:v>6.99E-9</c:v>
                </c:pt>
                <c:pt idx="357">
                  <c:v>7.05E-9</c:v>
                </c:pt>
                <c:pt idx="358">
                  <c:v>7.03E-9</c:v>
                </c:pt>
                <c:pt idx="359">
                  <c:v>6.97E-9</c:v>
                </c:pt>
                <c:pt idx="360">
                  <c:v>7.05E-9</c:v>
                </c:pt>
                <c:pt idx="361">
                  <c:v>7.01E-9</c:v>
                </c:pt>
                <c:pt idx="362">
                  <c:v>6.97E-9</c:v>
                </c:pt>
                <c:pt idx="363">
                  <c:v>6.95E-9</c:v>
                </c:pt>
                <c:pt idx="364">
                  <c:v>6.99E-9</c:v>
                </c:pt>
                <c:pt idx="365">
                  <c:v>7.01E-9</c:v>
                </c:pt>
                <c:pt idx="366">
                  <c:v>6.93E-9</c:v>
                </c:pt>
                <c:pt idx="367">
                  <c:v>6.95E-9</c:v>
                </c:pt>
                <c:pt idx="368">
                  <c:v>6.97E-9</c:v>
                </c:pt>
                <c:pt idx="369">
                  <c:v>6.84E-9</c:v>
                </c:pt>
                <c:pt idx="370">
                  <c:v>6.86E-9</c:v>
                </c:pt>
                <c:pt idx="371">
                  <c:v>6.82E-9</c:v>
                </c:pt>
                <c:pt idx="372">
                  <c:v>6.86E-9</c:v>
                </c:pt>
                <c:pt idx="373">
                  <c:v>6.82E-9</c:v>
                </c:pt>
                <c:pt idx="374">
                  <c:v>6.8E-9</c:v>
                </c:pt>
                <c:pt idx="375">
                  <c:v>6.76E-9</c:v>
                </c:pt>
                <c:pt idx="376">
                  <c:v>6.8E-9</c:v>
                </c:pt>
                <c:pt idx="377">
                  <c:v>6.76E-9</c:v>
                </c:pt>
                <c:pt idx="378">
                  <c:v>6.8E-9</c:v>
                </c:pt>
                <c:pt idx="379">
                  <c:v>6.72E-9</c:v>
                </c:pt>
                <c:pt idx="380">
                  <c:v>6.67E-9</c:v>
                </c:pt>
                <c:pt idx="381">
                  <c:v>6.7E-9</c:v>
                </c:pt>
                <c:pt idx="382">
                  <c:v>6.59E-9</c:v>
                </c:pt>
                <c:pt idx="383">
                  <c:v>6.63E-9</c:v>
                </c:pt>
                <c:pt idx="384">
                  <c:v>6.61E-9</c:v>
                </c:pt>
                <c:pt idx="385">
                  <c:v>6.61E-9</c:v>
                </c:pt>
                <c:pt idx="386">
                  <c:v>6.48E-9</c:v>
                </c:pt>
                <c:pt idx="387">
                  <c:v>6.52E-9</c:v>
                </c:pt>
                <c:pt idx="388">
                  <c:v>6.52E-9</c:v>
                </c:pt>
                <c:pt idx="389">
                  <c:v>6.46E-9</c:v>
                </c:pt>
                <c:pt idx="390">
                  <c:v>6.42E-9</c:v>
                </c:pt>
                <c:pt idx="391">
                  <c:v>6.46E-9</c:v>
                </c:pt>
                <c:pt idx="392">
                  <c:v>6.42E-9</c:v>
                </c:pt>
                <c:pt idx="393">
                  <c:v>6.42E-9</c:v>
                </c:pt>
                <c:pt idx="394">
                  <c:v>6.46E-9</c:v>
                </c:pt>
                <c:pt idx="395">
                  <c:v>6.31E-9</c:v>
                </c:pt>
                <c:pt idx="396">
                  <c:v>6.29E-9</c:v>
                </c:pt>
                <c:pt idx="397">
                  <c:v>6.29E-9</c:v>
                </c:pt>
              </c:numCache>
            </c:numRef>
          </c:yVal>
        </c:ser>
        <c:ser>
          <c:idx val="0"/>
          <c:order val="3"/>
          <c:tx>
            <c:strRef>
              <c:f>Sheet1!$N$2</c:f>
              <c:strCache>
                <c:ptCount val="1"/>
                <c:pt idx="0">
                  <c:v>Cu (PR-EF lining, 2nd pump.): ID 560 X L 3000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Sheet1!$M$3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xVal>
          <c:yVal>
            <c:numRef>
              <c:f>Sheet1!$N$3</c:f>
              <c:numCache>
                <c:formatCode>0.00E+00</c:formatCode>
                <c:ptCount val="1"/>
                <c:pt idx="0">
                  <c:v>5.2E-8</c:v>
                </c:pt>
              </c:numCache>
            </c:numRef>
          </c:yVal>
        </c:ser>
        <c:ser>
          <c:idx val="3"/>
          <c:order val="4"/>
          <c:tx>
            <c:strRef>
              <c:f>Sheet1!$E$2</c:f>
              <c:strCache>
                <c:ptCount val="1"/>
                <c:pt idx="0">
                  <c:v>alumina ceramic: ID 246-188 X L 3540</c:v>
                </c:pt>
              </c:strCache>
            </c:strRef>
          </c:tx>
          <c:spPr>
            <a:ln w="34925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Sheet1!$D$4:$D$203</c:f>
              <c:numCache>
                <c:formatCode>General</c:formatCode>
                <c:ptCount val="200"/>
                <c:pt idx="0">
                  <c:v>0.58</c:v>
                </c:pt>
                <c:pt idx="1">
                  <c:v>0.83</c:v>
                </c:pt>
                <c:pt idx="2">
                  <c:v>1.08</c:v>
                </c:pt>
                <c:pt idx="3">
                  <c:v>1.33</c:v>
                </c:pt>
                <c:pt idx="4">
                  <c:v>1.58</c:v>
                </c:pt>
                <c:pt idx="5">
                  <c:v>1.83</c:v>
                </c:pt>
                <c:pt idx="6">
                  <c:v>2.08</c:v>
                </c:pt>
                <c:pt idx="7">
                  <c:v>2.33</c:v>
                </c:pt>
                <c:pt idx="8">
                  <c:v>2.58</c:v>
                </c:pt>
                <c:pt idx="9">
                  <c:v>2.83</c:v>
                </c:pt>
                <c:pt idx="10">
                  <c:v>3.08</c:v>
                </c:pt>
                <c:pt idx="11">
                  <c:v>3.33</c:v>
                </c:pt>
                <c:pt idx="12">
                  <c:v>3.58</c:v>
                </c:pt>
                <c:pt idx="13">
                  <c:v>3.83</c:v>
                </c:pt>
                <c:pt idx="14">
                  <c:v>4.08</c:v>
                </c:pt>
                <c:pt idx="15">
                  <c:v>4.33</c:v>
                </c:pt>
                <c:pt idx="16">
                  <c:v>4.58</c:v>
                </c:pt>
                <c:pt idx="17">
                  <c:v>4.83</c:v>
                </c:pt>
                <c:pt idx="18">
                  <c:v>5.08</c:v>
                </c:pt>
                <c:pt idx="19">
                  <c:v>5.33</c:v>
                </c:pt>
                <c:pt idx="20">
                  <c:v>5.58</c:v>
                </c:pt>
                <c:pt idx="21">
                  <c:v>5.83</c:v>
                </c:pt>
                <c:pt idx="22">
                  <c:v>6.08</c:v>
                </c:pt>
                <c:pt idx="23">
                  <c:v>6.33</c:v>
                </c:pt>
                <c:pt idx="24">
                  <c:v>6.58</c:v>
                </c:pt>
                <c:pt idx="25">
                  <c:v>6.83</c:v>
                </c:pt>
                <c:pt idx="26">
                  <c:v>7.08</c:v>
                </c:pt>
                <c:pt idx="27">
                  <c:v>7.33</c:v>
                </c:pt>
                <c:pt idx="28">
                  <c:v>7.58</c:v>
                </c:pt>
                <c:pt idx="29">
                  <c:v>7.83</c:v>
                </c:pt>
                <c:pt idx="30">
                  <c:v>8.08</c:v>
                </c:pt>
                <c:pt idx="31">
                  <c:v>8.33</c:v>
                </c:pt>
                <c:pt idx="32">
                  <c:v>8.58</c:v>
                </c:pt>
                <c:pt idx="33">
                  <c:v>8.83</c:v>
                </c:pt>
                <c:pt idx="34">
                  <c:v>9.08</c:v>
                </c:pt>
                <c:pt idx="35">
                  <c:v>9.33</c:v>
                </c:pt>
                <c:pt idx="36">
                  <c:v>9.58</c:v>
                </c:pt>
                <c:pt idx="37">
                  <c:v>9.83</c:v>
                </c:pt>
                <c:pt idx="38">
                  <c:v>10.08</c:v>
                </c:pt>
                <c:pt idx="39">
                  <c:v>10.33</c:v>
                </c:pt>
                <c:pt idx="40">
                  <c:v>10.58</c:v>
                </c:pt>
                <c:pt idx="41">
                  <c:v>10.83</c:v>
                </c:pt>
                <c:pt idx="42">
                  <c:v>11.08</c:v>
                </c:pt>
                <c:pt idx="43">
                  <c:v>11.33</c:v>
                </c:pt>
                <c:pt idx="44">
                  <c:v>11.58</c:v>
                </c:pt>
                <c:pt idx="45">
                  <c:v>11.83</c:v>
                </c:pt>
                <c:pt idx="46">
                  <c:v>12.08</c:v>
                </c:pt>
                <c:pt idx="47">
                  <c:v>12.33</c:v>
                </c:pt>
                <c:pt idx="48">
                  <c:v>12.58</c:v>
                </c:pt>
                <c:pt idx="49">
                  <c:v>12.83</c:v>
                </c:pt>
                <c:pt idx="50">
                  <c:v>13.08</c:v>
                </c:pt>
                <c:pt idx="51">
                  <c:v>13.33</c:v>
                </c:pt>
                <c:pt idx="52">
                  <c:v>13.58</c:v>
                </c:pt>
                <c:pt idx="53">
                  <c:v>13.83</c:v>
                </c:pt>
                <c:pt idx="54">
                  <c:v>14.08</c:v>
                </c:pt>
                <c:pt idx="55">
                  <c:v>14.33</c:v>
                </c:pt>
                <c:pt idx="56">
                  <c:v>14.58</c:v>
                </c:pt>
                <c:pt idx="57">
                  <c:v>14.83</c:v>
                </c:pt>
                <c:pt idx="58">
                  <c:v>15.08</c:v>
                </c:pt>
                <c:pt idx="59">
                  <c:v>15.33</c:v>
                </c:pt>
                <c:pt idx="60">
                  <c:v>15.58</c:v>
                </c:pt>
                <c:pt idx="61">
                  <c:v>15.83</c:v>
                </c:pt>
                <c:pt idx="62">
                  <c:v>16.08</c:v>
                </c:pt>
                <c:pt idx="63">
                  <c:v>16.33</c:v>
                </c:pt>
                <c:pt idx="64">
                  <c:v>16.58</c:v>
                </c:pt>
                <c:pt idx="65">
                  <c:v>16.83</c:v>
                </c:pt>
                <c:pt idx="66">
                  <c:v>17.08</c:v>
                </c:pt>
                <c:pt idx="67">
                  <c:v>17.33</c:v>
                </c:pt>
                <c:pt idx="68">
                  <c:v>17.58</c:v>
                </c:pt>
                <c:pt idx="69">
                  <c:v>17.83</c:v>
                </c:pt>
                <c:pt idx="70">
                  <c:v>18.08</c:v>
                </c:pt>
                <c:pt idx="71">
                  <c:v>18.33</c:v>
                </c:pt>
                <c:pt idx="72">
                  <c:v>18.58</c:v>
                </c:pt>
                <c:pt idx="73">
                  <c:v>18.83</c:v>
                </c:pt>
                <c:pt idx="74">
                  <c:v>19.08</c:v>
                </c:pt>
                <c:pt idx="75">
                  <c:v>19.33</c:v>
                </c:pt>
                <c:pt idx="76">
                  <c:v>19.58</c:v>
                </c:pt>
                <c:pt idx="77">
                  <c:v>19.83</c:v>
                </c:pt>
                <c:pt idx="78">
                  <c:v>20.08</c:v>
                </c:pt>
                <c:pt idx="79">
                  <c:v>20.33</c:v>
                </c:pt>
                <c:pt idx="80">
                  <c:v>20.58</c:v>
                </c:pt>
                <c:pt idx="81">
                  <c:v>20.83</c:v>
                </c:pt>
                <c:pt idx="82">
                  <c:v>21.08</c:v>
                </c:pt>
                <c:pt idx="83">
                  <c:v>21.33</c:v>
                </c:pt>
                <c:pt idx="84">
                  <c:v>21.58</c:v>
                </c:pt>
                <c:pt idx="85">
                  <c:v>21.83</c:v>
                </c:pt>
                <c:pt idx="86">
                  <c:v>22.08</c:v>
                </c:pt>
                <c:pt idx="87">
                  <c:v>22.33</c:v>
                </c:pt>
                <c:pt idx="88">
                  <c:v>22.58</c:v>
                </c:pt>
                <c:pt idx="89">
                  <c:v>22.83</c:v>
                </c:pt>
                <c:pt idx="90">
                  <c:v>23.08</c:v>
                </c:pt>
                <c:pt idx="91">
                  <c:v>23.33</c:v>
                </c:pt>
                <c:pt idx="92">
                  <c:v>23.58</c:v>
                </c:pt>
                <c:pt idx="93">
                  <c:v>23.83</c:v>
                </c:pt>
                <c:pt idx="94">
                  <c:v>24.08</c:v>
                </c:pt>
                <c:pt idx="95">
                  <c:v>24.33</c:v>
                </c:pt>
                <c:pt idx="96">
                  <c:v>24.58</c:v>
                </c:pt>
                <c:pt idx="97">
                  <c:v>24.83</c:v>
                </c:pt>
                <c:pt idx="98">
                  <c:v>25.08</c:v>
                </c:pt>
                <c:pt idx="99">
                  <c:v>25.33</c:v>
                </c:pt>
                <c:pt idx="100">
                  <c:v>25.58</c:v>
                </c:pt>
                <c:pt idx="101">
                  <c:v>25.83</c:v>
                </c:pt>
                <c:pt idx="102">
                  <c:v>26.08</c:v>
                </c:pt>
                <c:pt idx="103">
                  <c:v>26.33</c:v>
                </c:pt>
                <c:pt idx="104">
                  <c:v>26.58</c:v>
                </c:pt>
                <c:pt idx="105">
                  <c:v>26.83</c:v>
                </c:pt>
                <c:pt idx="106">
                  <c:v>27.08</c:v>
                </c:pt>
                <c:pt idx="107">
                  <c:v>27.33</c:v>
                </c:pt>
                <c:pt idx="108">
                  <c:v>27.58</c:v>
                </c:pt>
                <c:pt idx="109">
                  <c:v>27.83</c:v>
                </c:pt>
                <c:pt idx="110">
                  <c:v>28.08</c:v>
                </c:pt>
                <c:pt idx="111">
                  <c:v>28.33</c:v>
                </c:pt>
                <c:pt idx="112">
                  <c:v>28.58</c:v>
                </c:pt>
                <c:pt idx="113">
                  <c:v>28.83</c:v>
                </c:pt>
                <c:pt idx="114">
                  <c:v>29.08</c:v>
                </c:pt>
                <c:pt idx="115">
                  <c:v>29.33</c:v>
                </c:pt>
                <c:pt idx="116">
                  <c:v>29.58</c:v>
                </c:pt>
                <c:pt idx="117">
                  <c:v>29.83</c:v>
                </c:pt>
                <c:pt idx="118">
                  <c:v>30.08</c:v>
                </c:pt>
                <c:pt idx="119">
                  <c:v>30.33</c:v>
                </c:pt>
                <c:pt idx="120">
                  <c:v>30.58</c:v>
                </c:pt>
                <c:pt idx="121">
                  <c:v>30.83</c:v>
                </c:pt>
                <c:pt idx="122">
                  <c:v>31.08</c:v>
                </c:pt>
                <c:pt idx="123">
                  <c:v>31.33</c:v>
                </c:pt>
                <c:pt idx="124">
                  <c:v>31.58</c:v>
                </c:pt>
                <c:pt idx="125">
                  <c:v>31.83</c:v>
                </c:pt>
                <c:pt idx="126">
                  <c:v>32.08</c:v>
                </c:pt>
                <c:pt idx="127">
                  <c:v>32.33</c:v>
                </c:pt>
                <c:pt idx="128">
                  <c:v>32.58</c:v>
                </c:pt>
                <c:pt idx="129">
                  <c:v>32.83</c:v>
                </c:pt>
                <c:pt idx="130">
                  <c:v>33.08</c:v>
                </c:pt>
                <c:pt idx="131">
                  <c:v>33.33</c:v>
                </c:pt>
                <c:pt idx="132">
                  <c:v>33.58</c:v>
                </c:pt>
                <c:pt idx="133">
                  <c:v>33.83</c:v>
                </c:pt>
                <c:pt idx="134">
                  <c:v>34.08</c:v>
                </c:pt>
                <c:pt idx="135">
                  <c:v>34.33</c:v>
                </c:pt>
                <c:pt idx="136">
                  <c:v>34.58</c:v>
                </c:pt>
                <c:pt idx="137">
                  <c:v>34.83</c:v>
                </c:pt>
                <c:pt idx="138">
                  <c:v>35.08</c:v>
                </c:pt>
                <c:pt idx="139">
                  <c:v>35.33</c:v>
                </c:pt>
                <c:pt idx="140">
                  <c:v>35.58</c:v>
                </c:pt>
                <c:pt idx="141">
                  <c:v>35.83</c:v>
                </c:pt>
                <c:pt idx="142">
                  <c:v>36.08</c:v>
                </c:pt>
                <c:pt idx="143">
                  <c:v>36.33</c:v>
                </c:pt>
                <c:pt idx="144">
                  <c:v>36.58</c:v>
                </c:pt>
                <c:pt idx="145">
                  <c:v>36.83</c:v>
                </c:pt>
                <c:pt idx="146">
                  <c:v>37.08</c:v>
                </c:pt>
                <c:pt idx="147">
                  <c:v>37.33</c:v>
                </c:pt>
                <c:pt idx="148">
                  <c:v>37.58</c:v>
                </c:pt>
                <c:pt idx="149">
                  <c:v>37.83</c:v>
                </c:pt>
                <c:pt idx="150">
                  <c:v>38.08</c:v>
                </c:pt>
                <c:pt idx="151">
                  <c:v>38.33</c:v>
                </c:pt>
                <c:pt idx="152">
                  <c:v>38.58</c:v>
                </c:pt>
                <c:pt idx="153">
                  <c:v>38.83</c:v>
                </c:pt>
                <c:pt idx="154">
                  <c:v>39.08</c:v>
                </c:pt>
                <c:pt idx="155">
                  <c:v>39.33</c:v>
                </c:pt>
                <c:pt idx="156">
                  <c:v>39.58</c:v>
                </c:pt>
                <c:pt idx="157">
                  <c:v>39.83</c:v>
                </c:pt>
                <c:pt idx="158">
                  <c:v>40.08</c:v>
                </c:pt>
                <c:pt idx="159">
                  <c:v>40.33</c:v>
                </c:pt>
                <c:pt idx="160">
                  <c:v>40.58</c:v>
                </c:pt>
                <c:pt idx="161">
                  <c:v>40.83</c:v>
                </c:pt>
                <c:pt idx="162">
                  <c:v>41.08</c:v>
                </c:pt>
                <c:pt idx="163">
                  <c:v>41.33</c:v>
                </c:pt>
                <c:pt idx="164">
                  <c:v>41.58</c:v>
                </c:pt>
                <c:pt idx="165">
                  <c:v>41.83</c:v>
                </c:pt>
                <c:pt idx="166">
                  <c:v>42.08</c:v>
                </c:pt>
                <c:pt idx="167">
                  <c:v>42.33</c:v>
                </c:pt>
                <c:pt idx="168">
                  <c:v>42.58</c:v>
                </c:pt>
                <c:pt idx="169">
                  <c:v>42.83</c:v>
                </c:pt>
                <c:pt idx="170">
                  <c:v>43.08</c:v>
                </c:pt>
                <c:pt idx="171">
                  <c:v>43.33</c:v>
                </c:pt>
                <c:pt idx="172">
                  <c:v>43.58</c:v>
                </c:pt>
                <c:pt idx="173">
                  <c:v>43.83</c:v>
                </c:pt>
                <c:pt idx="174">
                  <c:v>44.08</c:v>
                </c:pt>
                <c:pt idx="175">
                  <c:v>44.33</c:v>
                </c:pt>
                <c:pt idx="176">
                  <c:v>44.58</c:v>
                </c:pt>
                <c:pt idx="177">
                  <c:v>44.83</c:v>
                </c:pt>
                <c:pt idx="178">
                  <c:v>45.08</c:v>
                </c:pt>
                <c:pt idx="179">
                  <c:v>45.33</c:v>
                </c:pt>
                <c:pt idx="180">
                  <c:v>45.58</c:v>
                </c:pt>
                <c:pt idx="181">
                  <c:v>45.83</c:v>
                </c:pt>
                <c:pt idx="182">
                  <c:v>46.08</c:v>
                </c:pt>
                <c:pt idx="183">
                  <c:v>46.33</c:v>
                </c:pt>
                <c:pt idx="184">
                  <c:v>46.58</c:v>
                </c:pt>
                <c:pt idx="185">
                  <c:v>46.83</c:v>
                </c:pt>
                <c:pt idx="186">
                  <c:v>47.08</c:v>
                </c:pt>
                <c:pt idx="187">
                  <c:v>47.33</c:v>
                </c:pt>
                <c:pt idx="188">
                  <c:v>47.58</c:v>
                </c:pt>
                <c:pt idx="189">
                  <c:v>47.83</c:v>
                </c:pt>
                <c:pt idx="190">
                  <c:v>48.08</c:v>
                </c:pt>
                <c:pt idx="191">
                  <c:v>48.33</c:v>
                </c:pt>
                <c:pt idx="192">
                  <c:v>48.58</c:v>
                </c:pt>
                <c:pt idx="193">
                  <c:v>48.83</c:v>
                </c:pt>
                <c:pt idx="194">
                  <c:v>49.08</c:v>
                </c:pt>
                <c:pt idx="195">
                  <c:v>49.33</c:v>
                </c:pt>
                <c:pt idx="196">
                  <c:v>49.58</c:v>
                </c:pt>
                <c:pt idx="197">
                  <c:v>49.83</c:v>
                </c:pt>
                <c:pt idx="198">
                  <c:v>50.08</c:v>
                </c:pt>
                <c:pt idx="199">
                  <c:v>50.33</c:v>
                </c:pt>
              </c:numCache>
            </c:numRef>
          </c:xVal>
          <c:yVal>
            <c:numRef>
              <c:f>Sheet1!$E$4:$E$203</c:f>
              <c:numCache>
                <c:formatCode>0.00E+00</c:formatCode>
                <c:ptCount val="200"/>
                <c:pt idx="0">
                  <c:v>1.24900398406375E-6</c:v>
                </c:pt>
                <c:pt idx="1">
                  <c:v>1.01075697211155E-6</c:v>
                </c:pt>
                <c:pt idx="2">
                  <c:v>8.10557768924303E-7</c:v>
                </c:pt>
                <c:pt idx="3">
                  <c:v>6.93824701195219E-7</c:v>
                </c:pt>
                <c:pt idx="4">
                  <c:v>5.94223107569721E-7</c:v>
                </c:pt>
                <c:pt idx="5">
                  <c:v>5.26892430278884E-7</c:v>
                </c:pt>
                <c:pt idx="6">
                  <c:v>4.61155378486056E-7</c:v>
                </c:pt>
                <c:pt idx="7">
                  <c:v>4.17729083665339E-7</c:v>
                </c:pt>
                <c:pt idx="8">
                  <c:v>3.84860557768924E-7</c:v>
                </c:pt>
                <c:pt idx="9">
                  <c:v>3.48406374501992E-7</c:v>
                </c:pt>
                <c:pt idx="10">
                  <c:v>3.21314741035857E-7</c:v>
                </c:pt>
                <c:pt idx="11">
                  <c:v>2.99800796812749E-7</c:v>
                </c:pt>
                <c:pt idx="12">
                  <c:v>2.78486055776892E-7</c:v>
                </c:pt>
                <c:pt idx="13">
                  <c:v>2.60557768924303E-7</c:v>
                </c:pt>
                <c:pt idx="14">
                  <c:v>2.50398406374502E-7</c:v>
                </c:pt>
                <c:pt idx="15">
                  <c:v>2.4003984063745E-7</c:v>
                </c:pt>
                <c:pt idx="16">
                  <c:v>2.25099601593626E-7</c:v>
                </c:pt>
                <c:pt idx="17">
                  <c:v>2.15737051792829E-7</c:v>
                </c:pt>
                <c:pt idx="18">
                  <c:v>2.06972111553785E-7</c:v>
                </c:pt>
                <c:pt idx="19">
                  <c:v>1.98605577689243E-7</c:v>
                </c:pt>
                <c:pt idx="20">
                  <c:v>1.8804780876494E-7</c:v>
                </c:pt>
                <c:pt idx="21">
                  <c:v>1.80876494023904E-7</c:v>
                </c:pt>
                <c:pt idx="22">
                  <c:v>1.7191235059761E-7</c:v>
                </c:pt>
                <c:pt idx="23">
                  <c:v>1.63147410358566E-7</c:v>
                </c:pt>
                <c:pt idx="24">
                  <c:v>1.62749003984064E-7</c:v>
                </c:pt>
                <c:pt idx="25">
                  <c:v>1.57768924302789E-7</c:v>
                </c:pt>
                <c:pt idx="26">
                  <c:v>1.52390438247012E-7</c:v>
                </c:pt>
                <c:pt idx="27">
                  <c:v>1.48804780876494E-7</c:v>
                </c:pt>
                <c:pt idx="28">
                  <c:v>1.40836653386454E-7</c:v>
                </c:pt>
                <c:pt idx="29">
                  <c:v>1.41633466135458E-7</c:v>
                </c:pt>
                <c:pt idx="30">
                  <c:v>1.3406374501992E-7</c:v>
                </c:pt>
                <c:pt idx="31">
                  <c:v>1.30478087649402E-7</c:v>
                </c:pt>
                <c:pt idx="32">
                  <c:v>1.29880478087649E-7</c:v>
                </c:pt>
                <c:pt idx="33">
                  <c:v>1.25896414342629E-7</c:v>
                </c:pt>
                <c:pt idx="34">
                  <c:v>1.21513944223108E-7</c:v>
                </c:pt>
                <c:pt idx="35">
                  <c:v>1.16932270916335E-7</c:v>
                </c:pt>
                <c:pt idx="36">
                  <c:v>1.1593625498008E-7</c:v>
                </c:pt>
                <c:pt idx="37">
                  <c:v>1.15139442231076E-7</c:v>
                </c:pt>
                <c:pt idx="38">
                  <c:v>1.10159362549801E-7</c:v>
                </c:pt>
                <c:pt idx="39">
                  <c:v>1.09362549800797E-7</c:v>
                </c:pt>
                <c:pt idx="40">
                  <c:v>1.0398406374502E-7</c:v>
                </c:pt>
                <c:pt idx="41">
                  <c:v>1.02788844621514E-7</c:v>
                </c:pt>
                <c:pt idx="42">
                  <c:v>1.01593625498008E-7</c:v>
                </c:pt>
                <c:pt idx="43">
                  <c:v>9.9780876494024E-8</c:v>
                </c:pt>
                <c:pt idx="44">
                  <c:v>9.84462151394422E-8</c:v>
                </c:pt>
                <c:pt idx="45">
                  <c:v>9.67729083665339E-8</c:v>
                </c:pt>
                <c:pt idx="46">
                  <c:v>9.46613545816736E-8</c:v>
                </c:pt>
                <c:pt idx="47">
                  <c:v>9.31872509960159E-8</c:v>
                </c:pt>
                <c:pt idx="48">
                  <c:v>9.13346613545817E-8</c:v>
                </c:pt>
                <c:pt idx="49">
                  <c:v>8.87649402390447E-8</c:v>
                </c:pt>
                <c:pt idx="50">
                  <c:v>8.6573705179283E-8</c:v>
                </c:pt>
                <c:pt idx="51">
                  <c:v>8.50199203187251E-8</c:v>
                </c:pt>
                <c:pt idx="52">
                  <c:v>8.20916334661355E-8</c:v>
                </c:pt>
                <c:pt idx="53">
                  <c:v>8.17330677290837E-8</c:v>
                </c:pt>
                <c:pt idx="54">
                  <c:v>8.15537848605578E-8</c:v>
                </c:pt>
                <c:pt idx="55">
                  <c:v>7.83466135458167E-8</c:v>
                </c:pt>
                <c:pt idx="56">
                  <c:v>7.74103585657371E-8</c:v>
                </c:pt>
                <c:pt idx="57">
                  <c:v>7.67131474103586E-8</c:v>
                </c:pt>
                <c:pt idx="58">
                  <c:v>7.49203187250996E-8</c:v>
                </c:pt>
                <c:pt idx="59">
                  <c:v>7.39840637450199E-8</c:v>
                </c:pt>
                <c:pt idx="60">
                  <c:v>7.35059760956175E-8</c:v>
                </c:pt>
                <c:pt idx="61">
                  <c:v>7.09362549800797E-8</c:v>
                </c:pt>
                <c:pt idx="62">
                  <c:v>7.04183266932271E-8</c:v>
                </c:pt>
                <c:pt idx="63">
                  <c:v>7.03585657370518E-8</c:v>
                </c:pt>
                <c:pt idx="64">
                  <c:v>6.87848605577689E-8</c:v>
                </c:pt>
                <c:pt idx="65">
                  <c:v>6.78087649402391E-8</c:v>
                </c:pt>
                <c:pt idx="66">
                  <c:v>6.75498007968128E-8</c:v>
                </c:pt>
                <c:pt idx="67">
                  <c:v>6.58167330677291E-8</c:v>
                </c:pt>
                <c:pt idx="68">
                  <c:v>6.46812749003984E-8</c:v>
                </c:pt>
                <c:pt idx="69">
                  <c:v>6.4800796812749E-8</c:v>
                </c:pt>
                <c:pt idx="70">
                  <c:v>6.41035856573705E-8</c:v>
                </c:pt>
                <c:pt idx="71">
                  <c:v>6.19721115537849E-8</c:v>
                </c:pt>
                <c:pt idx="72">
                  <c:v>6.24501992031873E-8</c:v>
                </c:pt>
                <c:pt idx="73">
                  <c:v>6.13346613545817E-8</c:v>
                </c:pt>
                <c:pt idx="74">
                  <c:v>5.97609561752988E-8</c:v>
                </c:pt>
                <c:pt idx="75">
                  <c:v>5.96613545816733E-8</c:v>
                </c:pt>
                <c:pt idx="76">
                  <c:v>5.9601593625498E-8</c:v>
                </c:pt>
                <c:pt idx="77">
                  <c:v>5.83067729083665E-8</c:v>
                </c:pt>
                <c:pt idx="78">
                  <c:v>5.78286852589641E-8</c:v>
                </c:pt>
                <c:pt idx="79">
                  <c:v>5.81474103585657E-8</c:v>
                </c:pt>
                <c:pt idx="80">
                  <c:v>5.64541832669323E-8</c:v>
                </c:pt>
                <c:pt idx="81">
                  <c:v>5.52988047808765E-8</c:v>
                </c:pt>
                <c:pt idx="82">
                  <c:v>5.58366533864542E-8</c:v>
                </c:pt>
                <c:pt idx="83">
                  <c:v>5.49402390438247E-8</c:v>
                </c:pt>
                <c:pt idx="84">
                  <c:v>5.38645418326693E-8</c:v>
                </c:pt>
                <c:pt idx="85">
                  <c:v>5.39442231075697E-8</c:v>
                </c:pt>
                <c:pt idx="86">
                  <c:v>5.36852589641434E-8</c:v>
                </c:pt>
                <c:pt idx="87">
                  <c:v>5.21115537848606E-8</c:v>
                </c:pt>
                <c:pt idx="88">
                  <c:v>5.17729083665339E-8</c:v>
                </c:pt>
                <c:pt idx="89">
                  <c:v>5.16135458167331E-8</c:v>
                </c:pt>
                <c:pt idx="90">
                  <c:v>5.05577689243028E-8</c:v>
                </c:pt>
                <c:pt idx="91">
                  <c:v>5.05179282868526E-8</c:v>
                </c:pt>
                <c:pt idx="92">
                  <c:v>4.99601593625498E-8</c:v>
                </c:pt>
                <c:pt idx="93">
                  <c:v>4.90836653386454E-8</c:v>
                </c:pt>
                <c:pt idx="94">
                  <c:v>4.84462151394422E-8</c:v>
                </c:pt>
                <c:pt idx="95">
                  <c:v>4.79681274900398E-8</c:v>
                </c:pt>
                <c:pt idx="96">
                  <c:v>4.74501992031873E-8</c:v>
                </c:pt>
                <c:pt idx="97">
                  <c:v>4.70318725099602E-8</c:v>
                </c:pt>
                <c:pt idx="98">
                  <c:v>4.6195219123506E-8</c:v>
                </c:pt>
                <c:pt idx="99">
                  <c:v>4.63346613545817E-8</c:v>
                </c:pt>
                <c:pt idx="100">
                  <c:v>4.60358565737052E-8</c:v>
                </c:pt>
                <c:pt idx="101">
                  <c:v>4.52589641434263E-8</c:v>
                </c:pt>
                <c:pt idx="102">
                  <c:v>4.47808764940239E-8</c:v>
                </c:pt>
                <c:pt idx="103">
                  <c:v>4.49800796812749E-8</c:v>
                </c:pt>
                <c:pt idx="104">
                  <c:v>4.40637450199203E-8</c:v>
                </c:pt>
                <c:pt idx="105">
                  <c:v>4.4402390438247E-8</c:v>
                </c:pt>
                <c:pt idx="106">
                  <c:v>4.34860557768924E-8</c:v>
                </c:pt>
                <c:pt idx="107">
                  <c:v>4.30677290836653E-8</c:v>
                </c:pt>
                <c:pt idx="108">
                  <c:v>4.31474103585657E-8</c:v>
                </c:pt>
                <c:pt idx="109">
                  <c:v>4.25099601593626E-8</c:v>
                </c:pt>
                <c:pt idx="110">
                  <c:v>4.24900398406375E-8</c:v>
                </c:pt>
                <c:pt idx="111">
                  <c:v>4.16932270916335E-8</c:v>
                </c:pt>
                <c:pt idx="112">
                  <c:v>4.15737051792829E-8</c:v>
                </c:pt>
                <c:pt idx="113">
                  <c:v>4.13545816733068E-8</c:v>
                </c:pt>
                <c:pt idx="114">
                  <c:v>4.14342629482072E-8</c:v>
                </c:pt>
                <c:pt idx="115">
                  <c:v>4.09163346613546E-8</c:v>
                </c:pt>
                <c:pt idx="116">
                  <c:v>4.07569721115538E-8</c:v>
                </c:pt>
                <c:pt idx="117">
                  <c:v>4.00199203187251E-8</c:v>
                </c:pt>
                <c:pt idx="118">
                  <c:v>3.91434262948207E-8</c:v>
                </c:pt>
                <c:pt idx="119">
                  <c:v>3.93027888446215E-8</c:v>
                </c:pt>
                <c:pt idx="120">
                  <c:v>3.89840637450199E-8</c:v>
                </c:pt>
                <c:pt idx="121">
                  <c:v>3.85458167330677E-8</c:v>
                </c:pt>
                <c:pt idx="122">
                  <c:v>3.82270916334661E-8</c:v>
                </c:pt>
                <c:pt idx="123">
                  <c:v>3.74302788844622E-8</c:v>
                </c:pt>
                <c:pt idx="124">
                  <c:v>3.73107569721116E-8</c:v>
                </c:pt>
                <c:pt idx="125">
                  <c:v>3.67330677290837E-8</c:v>
                </c:pt>
                <c:pt idx="126">
                  <c:v>3.65338645418327E-8</c:v>
                </c:pt>
                <c:pt idx="127">
                  <c:v>3.63346613545817E-8</c:v>
                </c:pt>
                <c:pt idx="128">
                  <c:v>3.66135458167331E-8</c:v>
                </c:pt>
                <c:pt idx="129">
                  <c:v>3.58565737051793E-8</c:v>
                </c:pt>
                <c:pt idx="130">
                  <c:v>3.56772908366534E-8</c:v>
                </c:pt>
                <c:pt idx="131">
                  <c:v>3.50199203187251E-8</c:v>
                </c:pt>
                <c:pt idx="132">
                  <c:v>3.53187250996016E-8</c:v>
                </c:pt>
                <c:pt idx="133">
                  <c:v>3.51394422310757E-8</c:v>
                </c:pt>
                <c:pt idx="134">
                  <c:v>3.50398406374502E-8</c:v>
                </c:pt>
                <c:pt idx="135">
                  <c:v>3.47410358565737E-8</c:v>
                </c:pt>
                <c:pt idx="136">
                  <c:v>3.44422310756972E-8</c:v>
                </c:pt>
                <c:pt idx="137">
                  <c:v>3.41633466135458E-8</c:v>
                </c:pt>
                <c:pt idx="138">
                  <c:v>3.39043824701195E-8</c:v>
                </c:pt>
                <c:pt idx="139">
                  <c:v>3.41633466135458E-8</c:v>
                </c:pt>
                <c:pt idx="140">
                  <c:v>3.32470119521912E-8</c:v>
                </c:pt>
                <c:pt idx="141">
                  <c:v>3.29880478087649E-8</c:v>
                </c:pt>
                <c:pt idx="142">
                  <c:v>3.33864541832669E-8</c:v>
                </c:pt>
                <c:pt idx="143">
                  <c:v>3.25298804780877E-8</c:v>
                </c:pt>
                <c:pt idx="144">
                  <c:v>3.22709163346614E-8</c:v>
                </c:pt>
                <c:pt idx="145">
                  <c:v>3.28685258964143E-8</c:v>
                </c:pt>
                <c:pt idx="146">
                  <c:v>3.2191235059761E-8</c:v>
                </c:pt>
                <c:pt idx="147">
                  <c:v>3.18924302788845E-8</c:v>
                </c:pt>
                <c:pt idx="148">
                  <c:v>3.21713147410359E-8</c:v>
                </c:pt>
                <c:pt idx="149">
                  <c:v>3.15139442231076E-8</c:v>
                </c:pt>
                <c:pt idx="150">
                  <c:v>3.15737051792829E-8</c:v>
                </c:pt>
                <c:pt idx="151">
                  <c:v>3.1394422310757E-8</c:v>
                </c:pt>
                <c:pt idx="152">
                  <c:v>3.08167330677291E-8</c:v>
                </c:pt>
                <c:pt idx="153">
                  <c:v>3.08964143426295E-8</c:v>
                </c:pt>
                <c:pt idx="154">
                  <c:v>3.11155378486056E-8</c:v>
                </c:pt>
                <c:pt idx="155">
                  <c:v>3.04980079681275E-8</c:v>
                </c:pt>
                <c:pt idx="156">
                  <c:v>3.01792828685259E-8</c:v>
                </c:pt>
                <c:pt idx="157">
                  <c:v>3.0398406374502E-8</c:v>
                </c:pt>
                <c:pt idx="158">
                  <c:v>3.04382470119522E-8</c:v>
                </c:pt>
                <c:pt idx="159">
                  <c:v>2.99003984063745E-8</c:v>
                </c:pt>
                <c:pt idx="160">
                  <c:v>2.97609561752988E-8</c:v>
                </c:pt>
                <c:pt idx="161">
                  <c:v>2.97211155378486E-8</c:v>
                </c:pt>
                <c:pt idx="162">
                  <c:v>2.96613545816733E-8</c:v>
                </c:pt>
                <c:pt idx="163">
                  <c:v>2.91633466135458E-8</c:v>
                </c:pt>
                <c:pt idx="164">
                  <c:v>2.95617529880478E-8</c:v>
                </c:pt>
                <c:pt idx="165">
                  <c:v>2.89840637450199E-8</c:v>
                </c:pt>
                <c:pt idx="166">
                  <c:v>2.86653386454183E-8</c:v>
                </c:pt>
                <c:pt idx="167">
                  <c:v>2.92231075697211E-8</c:v>
                </c:pt>
                <c:pt idx="168">
                  <c:v>2.88446215139442E-8</c:v>
                </c:pt>
                <c:pt idx="169">
                  <c:v>2.79880478087649E-8</c:v>
                </c:pt>
                <c:pt idx="170">
                  <c:v>2.83067729083665E-8</c:v>
                </c:pt>
                <c:pt idx="171">
                  <c:v>2.85856573705179E-8</c:v>
                </c:pt>
                <c:pt idx="172">
                  <c:v>2.81872509960159E-8</c:v>
                </c:pt>
                <c:pt idx="173">
                  <c:v>2.80876494023904E-8</c:v>
                </c:pt>
                <c:pt idx="174">
                  <c:v>2.79083665338645E-8</c:v>
                </c:pt>
                <c:pt idx="175">
                  <c:v>2.76095617529881E-8</c:v>
                </c:pt>
                <c:pt idx="176">
                  <c:v>2.73705179282869E-8</c:v>
                </c:pt>
                <c:pt idx="177">
                  <c:v>2.76494023904383E-8</c:v>
                </c:pt>
                <c:pt idx="178">
                  <c:v>2.73505976095618E-8</c:v>
                </c:pt>
                <c:pt idx="179">
                  <c:v>2.68525896414343E-8</c:v>
                </c:pt>
                <c:pt idx="180">
                  <c:v>2.72111553784861E-8</c:v>
                </c:pt>
                <c:pt idx="181">
                  <c:v>2.6593625498008E-8</c:v>
                </c:pt>
                <c:pt idx="182">
                  <c:v>2.68326693227092E-8</c:v>
                </c:pt>
                <c:pt idx="183">
                  <c:v>2.68326693227092E-8</c:v>
                </c:pt>
                <c:pt idx="184">
                  <c:v>2.59561752988048E-8</c:v>
                </c:pt>
                <c:pt idx="185">
                  <c:v>2.65537848605578E-8</c:v>
                </c:pt>
                <c:pt idx="186">
                  <c:v>2.6195219123506E-8</c:v>
                </c:pt>
                <c:pt idx="187">
                  <c:v>2.62549800796813E-8</c:v>
                </c:pt>
                <c:pt idx="188">
                  <c:v>2.61354581673307E-8</c:v>
                </c:pt>
                <c:pt idx="189">
                  <c:v>2.55776892430279E-8</c:v>
                </c:pt>
                <c:pt idx="190">
                  <c:v>2.53386454183267E-8</c:v>
                </c:pt>
                <c:pt idx="191">
                  <c:v>2.53585657370518E-8</c:v>
                </c:pt>
                <c:pt idx="192">
                  <c:v>2.46812749003984E-8</c:v>
                </c:pt>
                <c:pt idx="193">
                  <c:v>2.50597609561753E-8</c:v>
                </c:pt>
                <c:pt idx="194">
                  <c:v>2.47211155378486E-8</c:v>
                </c:pt>
                <c:pt idx="195">
                  <c:v>2.45219123505976E-8</c:v>
                </c:pt>
                <c:pt idx="196">
                  <c:v>2.40239043824701E-8</c:v>
                </c:pt>
                <c:pt idx="197">
                  <c:v>2.41235059760956E-8</c:v>
                </c:pt>
                <c:pt idx="198">
                  <c:v>2.39641434262948E-8</c:v>
                </c:pt>
                <c:pt idx="199">
                  <c:v>2.37051792828685E-8</c:v>
                </c:pt>
              </c:numCache>
            </c:numRef>
          </c:yVal>
        </c:ser>
        <c:axId val="495722632"/>
        <c:axId val="495730840"/>
      </c:scatterChart>
      <c:valAx>
        <c:axId val="495722632"/>
        <c:scaling>
          <c:logBase val="10.0"/>
          <c:orientation val="minMax"/>
          <c:max val="100.0"/>
          <c:min val="0.1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pumping time [hours]</a:t>
                </a:r>
              </a:p>
            </c:rich>
          </c:tx>
          <c:layout>
            <c:manualLayout>
              <c:xMode val="edge"/>
              <c:yMode val="edge"/>
              <c:x val="0.246296354611147"/>
              <c:y val="0.939781557778011"/>
            </c:manualLayout>
          </c:layout>
          <c:spPr>
            <a:noFill/>
            <a:ln w="25400">
              <a:noFill/>
            </a:ln>
          </c:spPr>
        </c:title>
        <c:numFmt formatCode="@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495730840"/>
        <c:crossesAt val="1.0E-9"/>
        <c:crossBetween val="midCat"/>
        <c:majorUnit val="10.0"/>
        <c:minorUnit val="10.0"/>
      </c:valAx>
      <c:valAx>
        <c:axId val="495730840"/>
        <c:scaling>
          <c:logBase val="10.0"/>
          <c:orientation val="minMax"/>
          <c:max val="0.0001"/>
          <c:min val="1.0E-9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outgassing rate [Pa m3 s-1 m-2]</a:t>
                </a:r>
              </a:p>
            </c:rich>
          </c:tx>
          <c:layout>
            <c:manualLayout>
              <c:xMode val="edge"/>
              <c:yMode val="edge"/>
              <c:x val="0.0111111111111111"/>
              <c:y val="0.211693707137414"/>
            </c:manualLayout>
          </c:layout>
          <c:spPr>
            <a:noFill/>
            <a:ln w="25400">
              <a:noFill/>
            </a:ln>
          </c:spPr>
        </c:title>
        <c:numFmt formatCode="0.E+0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495722632"/>
        <c:crossesAt val="0.1"/>
        <c:crossBetween val="midCat"/>
        <c:majorUnit val="10.0"/>
        <c:minorUnit val="10.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43977519114459"/>
          <c:y val="0.000865749990206448"/>
          <c:w val="0.75429247974438"/>
          <c:h val="0.268750342774317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j-lt"/>
          <a:ea typeface="Helvetica"/>
          <a:cs typeface="Helvetica"/>
        </a:defRPr>
      </a:pPr>
      <a:endParaRPr lang="ja-JP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ict"/><Relationship Id="rId1" Type="http://schemas.openxmlformats.org/officeDocument/2006/relationships/image" Target="../media/image13.pict"/><Relationship Id="rId2" Type="http://schemas.openxmlformats.org/officeDocument/2006/relationships/image" Target="../media/image14.pict"/><Relationship Id="rId3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7962-EE72-D84D-BAC0-1FBBDC6A4BB8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0CD-3E62-5A4A-BDE6-21EC0468E7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B911-E2E2-DA43-B14E-D55F88DF407D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11B1-02A2-494B-9DFB-6A244BB9883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11B1-02A2-494B-9DFB-6A244BB9883B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FF3-003A-2344-A0B4-6901D6B0CD00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F725-4796-B641-8780-B138C3BA400E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7140-3E71-A941-BEDD-52FB467B40DD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8E5F-9CAF-1E43-A71B-59B0EFEA2D49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59DA-E020-D84E-B72E-7F4736CD77A1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35C-812E-544A-99D3-C172583D2122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B3F2-4BFA-924F-AB73-66656E4144F8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7C60-36B8-764E-B611-2F65DF43CA07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3C40-CBC3-F041-9E01-88C35FFFC804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8D3-5C53-E345-B6B6-0089EF8A2CA7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96D2-B2CD-744C-AAD4-C187722DDBA5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A3F7-81FB-5840-81AE-DBD86A08663D}" type="datetime1">
              <a:rPr lang="ja-JP" altLang="en-US" smtClean="0"/>
              <a:pPr/>
              <a:t>12.1.17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__4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__1.bin"/><Relationship Id="rId5" Type="http://schemas.openxmlformats.org/officeDocument/2006/relationships/oleObject" Target="../embeddings/Microsoft___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__5.bin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4038600" cy="381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Lucida Calligraphy"/>
                <a:cs typeface="Lucida Calligraphy"/>
              </a:rPr>
              <a:t>LCGT Vacuum System</a:t>
            </a:r>
            <a:endParaRPr lang="ja-JP" altLang="en-US" sz="2400" dirty="0">
              <a:latin typeface="Lucida Calligraphy"/>
              <a:cs typeface="Lucida Calligraphy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8600" y="1034296"/>
            <a:ext cx="8610600" cy="1785104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Items</a:t>
            </a:r>
            <a:endParaRPr lang="en-US" altLang="ja-JP" sz="8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beam tubes</a:t>
            </a:r>
            <a:r>
              <a:rPr lang="en-US" dirty="0" smtClean="0">
                <a:latin typeface="Arial"/>
                <a:cs typeface="Arial"/>
              </a:rPr>
              <a:t> of 3-km long and 800 mm in diameter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optical baffles </a:t>
            </a:r>
            <a:r>
              <a:rPr lang="en-US" dirty="0" smtClean="0">
                <a:latin typeface="Arial"/>
                <a:cs typeface="Arial"/>
              </a:rPr>
              <a:t>distributed in the beam tubes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chambers</a:t>
            </a:r>
            <a:r>
              <a:rPr lang="en-US" dirty="0" smtClean="0">
                <a:latin typeface="Arial"/>
                <a:cs typeface="Arial"/>
              </a:rPr>
              <a:t> for the mirrors with suspension and vibration-isolation devices </a:t>
            </a:r>
            <a:endParaRPr lang="en-US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vacuum </a:t>
            </a:r>
            <a:r>
              <a:rPr lang="en-US" b="1" i="1" dirty="0" smtClean="0">
                <a:latin typeface="Times"/>
                <a:cs typeface="Times"/>
              </a:rPr>
              <a:t>pumping system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overall layout 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8600" y="2911495"/>
            <a:ext cx="8610600" cy="1508105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Interface</a:t>
            </a:r>
            <a:endParaRPr lang="en-US" altLang="ja-JP" sz="8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all of the subsystems</a:t>
            </a:r>
          </a:p>
          <a:p>
            <a:pPr lvl="2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choice of materials for components used in cryostat, optical devices, vibration-isolation devices, , …</a:t>
            </a:r>
          </a:p>
          <a:p>
            <a:pPr lvl="2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interferometer layout and operation sequence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28600" y="4495800"/>
            <a:ext cx="8610600" cy="1785104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cf. </a:t>
            </a:r>
            <a:r>
              <a:rPr lang="en-US" altLang="ja-JP" sz="2000" i="1" dirty="0" smtClean="0">
                <a:latin typeface="Times"/>
                <a:cs typeface="Times"/>
              </a:rPr>
              <a:t>vacuum system philosophy in accelerator</a:t>
            </a:r>
            <a:endParaRPr lang="ja-JP" altLang="en-US" sz="2000" i="1" dirty="0" smtClean="0">
              <a:latin typeface="Times"/>
              <a:cs typeface="Times"/>
            </a:endParaRP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beam dynamics and vacuum system have to be designed simultaneously.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choice of materials having low </a:t>
            </a:r>
            <a:r>
              <a:rPr lang="en-US" dirty="0" err="1" smtClean="0">
                <a:latin typeface="Arial"/>
                <a:cs typeface="Arial"/>
              </a:rPr>
              <a:t>outgassing</a:t>
            </a:r>
            <a:r>
              <a:rPr lang="en-US" dirty="0" smtClean="0">
                <a:latin typeface="Arial"/>
                <a:cs typeface="Arial"/>
              </a:rPr>
              <a:t> is most important.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mechanical and electric design has to be simple.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materials properties have to be examined and measured before choosing.</a:t>
            </a:r>
          </a:p>
          <a:p>
            <a:r>
              <a:rPr lang="en-US" altLang="ja-JP" i="1" dirty="0" smtClean="0">
                <a:latin typeface="Times"/>
                <a:cs typeface="Times"/>
              </a:rPr>
              <a:t>(KEK Internal 07-17)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600" y="5450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1. Overview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8" name="図形グループ 87"/>
          <p:cNvGrpSpPr>
            <a:grpSpLocks noChangeAspect="1"/>
          </p:cNvGrpSpPr>
          <p:nvPr/>
        </p:nvGrpSpPr>
        <p:grpSpPr>
          <a:xfrm>
            <a:off x="151663" y="1640031"/>
            <a:ext cx="7099596" cy="5141769"/>
            <a:chOff x="152399" y="5301"/>
            <a:chExt cx="9251570" cy="6700299"/>
          </a:xfrm>
        </p:grpSpPr>
        <p:cxnSp>
          <p:nvCxnSpPr>
            <p:cNvPr id="89" name="直線コネクタ 88"/>
            <p:cNvCxnSpPr>
              <a:stCxn id="165" idx="4"/>
              <a:endCxn id="96" idx="4"/>
            </p:cNvCxnSpPr>
            <p:nvPr/>
          </p:nvCxnSpPr>
          <p:spPr>
            <a:xfrm rot="16200000" flipH="1">
              <a:off x="302285" y="3633175"/>
              <a:ext cx="6137993" cy="6856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097904" y="6151990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97" name="直線コネクタ 96"/>
            <p:cNvCxnSpPr>
              <a:stCxn id="115" idx="0"/>
              <a:endCxn id="105" idx="4"/>
            </p:cNvCxnSpPr>
            <p:nvPr/>
          </p:nvCxnSpPr>
          <p:spPr>
            <a:xfrm rot="16200000" flipH="1">
              <a:off x="-404209" y="3613457"/>
              <a:ext cx="1666827" cy="1221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>
              <a:stCxn id="105" idx="2"/>
              <a:endCxn id="166" idx="2"/>
            </p:cNvCxnSpPr>
            <p:nvPr/>
          </p:nvCxnSpPr>
          <p:spPr>
            <a:xfrm rot="10800000" flipH="1">
              <a:off x="152399" y="4170066"/>
              <a:ext cx="8423993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3097904" y="655584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97904" y="2968638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2570591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97903" y="3893262"/>
              <a:ext cx="553610" cy="553610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1979612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1452299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152400" y="3893261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3167105" y="4537755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7" name="円/楕円 106"/>
            <p:cNvSpPr>
              <a:spLocks noChangeAspect="1"/>
            </p:cNvSpPr>
            <p:nvPr/>
          </p:nvSpPr>
          <p:spPr>
            <a:xfrm>
              <a:off x="3167105" y="5065069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8" name="円/楕円 107"/>
            <p:cNvSpPr>
              <a:spLocks noChangeAspect="1"/>
            </p:cNvSpPr>
            <p:nvPr/>
          </p:nvSpPr>
          <p:spPr>
            <a:xfrm>
              <a:off x="3167105" y="553379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5" name="円/楕円 114"/>
            <p:cNvSpPr>
              <a:spLocks noChangeAspect="1"/>
            </p:cNvSpPr>
            <p:nvPr/>
          </p:nvSpPr>
          <p:spPr>
            <a:xfrm>
              <a:off x="152400" y="2780044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6" name="円/楕円 115"/>
            <p:cNvSpPr>
              <a:spLocks noChangeAspect="1"/>
            </p:cNvSpPr>
            <p:nvPr/>
          </p:nvSpPr>
          <p:spPr>
            <a:xfrm>
              <a:off x="3166494" y="724785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7" name="円/楕円 116"/>
            <p:cNvSpPr>
              <a:spLocks noChangeAspect="1"/>
            </p:cNvSpPr>
            <p:nvPr/>
          </p:nvSpPr>
          <p:spPr>
            <a:xfrm>
              <a:off x="3167717" y="3037839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8" name="円/楕円 117"/>
            <p:cNvSpPr>
              <a:spLocks noChangeAspect="1"/>
            </p:cNvSpPr>
            <p:nvPr/>
          </p:nvSpPr>
          <p:spPr>
            <a:xfrm>
              <a:off x="4130237" y="3882609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9" name="円/楕円 118"/>
            <p:cNvSpPr>
              <a:spLocks noChangeAspect="1"/>
            </p:cNvSpPr>
            <p:nvPr/>
          </p:nvSpPr>
          <p:spPr>
            <a:xfrm>
              <a:off x="4200049" y="3951811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0" name="円/楕円 119"/>
            <p:cNvSpPr>
              <a:spLocks noChangeAspect="1"/>
            </p:cNvSpPr>
            <p:nvPr/>
          </p:nvSpPr>
          <p:spPr>
            <a:xfrm>
              <a:off x="7904590" y="3893261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1" name="円/楕円 120"/>
            <p:cNvSpPr>
              <a:spLocks noChangeAspect="1"/>
            </p:cNvSpPr>
            <p:nvPr/>
          </p:nvSpPr>
          <p:spPr>
            <a:xfrm>
              <a:off x="7974403" y="3962462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2" name="正方形/長方形 121"/>
            <p:cNvSpPr/>
            <p:nvPr/>
          </p:nvSpPr>
          <p:spPr>
            <a:xfrm rot="5400000">
              <a:off x="69108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3" name="正方形/長方形 122"/>
            <p:cNvSpPr/>
            <p:nvPr/>
          </p:nvSpPr>
          <p:spPr>
            <a:xfrm rot="5400000">
              <a:off x="52344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3031926" y="3613132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5" name="正方形/長方形 124"/>
            <p:cNvSpPr/>
            <p:nvPr/>
          </p:nvSpPr>
          <p:spPr>
            <a:xfrm rot="16200000">
              <a:off x="3633366" y="4111475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6" name="正方形/長方形 125"/>
            <p:cNvSpPr/>
            <p:nvPr/>
          </p:nvSpPr>
          <p:spPr>
            <a:xfrm rot="16200000">
              <a:off x="512090" y="4112697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7" name="正方形/長方形 126"/>
            <p:cNvSpPr/>
            <p:nvPr/>
          </p:nvSpPr>
          <p:spPr>
            <a:xfrm rot="1263119">
              <a:off x="3162827" y="2054984"/>
              <a:ext cx="425586" cy="79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28" name="直線コネクタ 127"/>
            <p:cNvCxnSpPr/>
            <p:nvPr/>
          </p:nvCxnSpPr>
          <p:spPr>
            <a:xfrm>
              <a:off x="3132810" y="1981200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3140198" y="2069085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テキスト ボックス 129"/>
            <p:cNvSpPr txBox="1"/>
            <p:nvPr/>
          </p:nvSpPr>
          <p:spPr>
            <a:xfrm>
              <a:off x="2394540" y="936843"/>
              <a:ext cx="70336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2495745" y="3068213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ITMY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7974403" y="4473565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096255" y="4489797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ITMX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3185505" y="4052961"/>
              <a:ext cx="493850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BS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420843" y="4052961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1948157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563974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3124201" y="5591238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3143309" y="5123659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3144534" y="4596346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3142336" y="6295466"/>
              <a:ext cx="53701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PD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178979" y="4051740"/>
              <a:ext cx="517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MCF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25018" y="2938523"/>
              <a:ext cx="423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4" name="正方形/長方形 143"/>
            <p:cNvSpPr/>
            <p:nvPr/>
          </p:nvSpPr>
          <p:spPr>
            <a:xfrm>
              <a:off x="3235695" y="6002515"/>
              <a:ext cx="276805" cy="830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45" name="直線矢印コネクタ 144"/>
            <p:cNvCxnSpPr/>
            <p:nvPr/>
          </p:nvCxnSpPr>
          <p:spPr>
            <a:xfrm>
              <a:off x="4372383" y="4840318"/>
              <a:ext cx="3766507" cy="1588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テキスト ボックス 145"/>
            <p:cNvSpPr txBox="1"/>
            <p:nvPr/>
          </p:nvSpPr>
          <p:spPr>
            <a:xfrm>
              <a:off x="5963470" y="4585147"/>
              <a:ext cx="69795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3000 </a:t>
              </a:r>
              <a:r>
                <a:rPr kumimoji="1" lang="en-US" altLang="ja-JP" sz="600" dirty="0" err="1" smtClean="0">
                  <a:latin typeface="Arial"/>
                  <a:cs typeface="Arial"/>
                </a:rPr>
                <a:t>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cxnSp>
          <p:nvCxnSpPr>
            <p:cNvPr id="147" name="直線コネクタ 146"/>
            <p:cNvCxnSpPr/>
            <p:nvPr/>
          </p:nvCxnSpPr>
          <p:spPr>
            <a:xfrm rot="16200000" flipH="1">
              <a:off x="3633366" y="4111475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rot="5400000">
              <a:off x="3632754" y="4112086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H="1">
              <a:off x="3030702" y="3616799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rot="10800000">
              <a:off x="3030090" y="3617410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rot="16200000" flipH="1">
              <a:off x="512090" y="4110250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rot="5400000">
              <a:off x="511478" y="4110861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rot="16200000" flipH="1">
              <a:off x="5234431" y="411147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rot="5400000">
              <a:off x="5238003" y="411504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 rot="16200000" flipH="1">
              <a:off x="6912049" y="4111478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rot="5400000">
              <a:off x="6915621" y="4115052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円/楕円 156"/>
            <p:cNvSpPr>
              <a:spLocks noChangeAspect="1"/>
            </p:cNvSpPr>
            <p:nvPr/>
          </p:nvSpPr>
          <p:spPr>
            <a:xfrm>
              <a:off x="4842593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8" name="円/楕円 157"/>
            <p:cNvSpPr>
              <a:spLocks noChangeAspect="1"/>
            </p:cNvSpPr>
            <p:nvPr/>
          </p:nvSpPr>
          <p:spPr>
            <a:xfrm>
              <a:off x="7347100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4780926" y="436701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7239001" y="433958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61" name="円/楕円 160"/>
            <p:cNvSpPr>
              <a:spLocks noChangeAspect="1"/>
            </p:cNvSpPr>
            <p:nvPr/>
          </p:nvSpPr>
          <p:spPr>
            <a:xfrm>
              <a:off x="1005635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914400" y="4051172"/>
              <a:ext cx="535047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MMT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63" name="円/楕円 162"/>
            <p:cNvSpPr>
              <a:spLocks noChangeAspect="1"/>
            </p:cNvSpPr>
            <p:nvPr/>
          </p:nvSpPr>
          <p:spPr>
            <a:xfrm>
              <a:off x="3160249" y="25146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4" name="円/楕円 163"/>
            <p:cNvSpPr>
              <a:spLocks noChangeAspect="1"/>
            </p:cNvSpPr>
            <p:nvPr/>
          </p:nvSpPr>
          <p:spPr>
            <a:xfrm>
              <a:off x="3162739" y="1269797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5" name="円/楕円 164"/>
            <p:cNvSpPr>
              <a:spLocks noChangeAspect="1"/>
            </p:cNvSpPr>
            <p:nvPr/>
          </p:nvSpPr>
          <p:spPr>
            <a:xfrm>
              <a:off x="3160249" y="1524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6" name="円/楕円 165"/>
            <p:cNvSpPr>
              <a:spLocks noChangeAspect="1"/>
            </p:cNvSpPr>
            <p:nvPr/>
          </p:nvSpPr>
          <p:spPr>
            <a:xfrm>
              <a:off x="8576393" y="3962462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3140198" y="2303658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68" name="直線コネクタ 167"/>
            <p:cNvCxnSpPr/>
            <p:nvPr/>
          </p:nvCxnSpPr>
          <p:spPr>
            <a:xfrm rot="10800000" flipH="1">
              <a:off x="3140200" y="2303656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143772" y="2307230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正方形/長方形 169"/>
            <p:cNvSpPr/>
            <p:nvPr/>
          </p:nvSpPr>
          <p:spPr>
            <a:xfrm>
              <a:off x="3119778" y="178400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71" name="直線コネクタ 170"/>
            <p:cNvCxnSpPr/>
            <p:nvPr/>
          </p:nvCxnSpPr>
          <p:spPr>
            <a:xfrm rot="10800000" flipH="1">
              <a:off x="3119780" y="178400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>
              <a:off x="3123352" y="178757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テキスト ボックス 172"/>
            <p:cNvSpPr txBox="1"/>
            <p:nvPr/>
          </p:nvSpPr>
          <p:spPr>
            <a:xfrm>
              <a:off x="2427553" y="5301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74" name="テキスト ボックス 173"/>
            <p:cNvSpPr txBox="1"/>
            <p:nvPr/>
          </p:nvSpPr>
          <p:spPr>
            <a:xfrm>
              <a:off x="8689186" y="4436219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76" name="表 175"/>
          <p:cNvGraphicFramePr>
            <a:graphicFrameLocks noGrp="1"/>
          </p:cNvGraphicFramePr>
          <p:nvPr/>
        </p:nvGraphicFramePr>
        <p:xfrm>
          <a:off x="2971800" y="579732"/>
          <a:ext cx="6096000" cy="3839868"/>
        </p:xfrm>
        <a:graphic>
          <a:graphicData uri="http://schemas.openxmlformats.org/drawingml/2006/table">
            <a:tbl>
              <a:tblPr/>
              <a:tblGrid>
                <a:gridCol w="840522"/>
                <a:gridCol w="875913"/>
                <a:gridCol w="875913"/>
                <a:gridCol w="875913"/>
                <a:gridCol w="875913"/>
                <a:gridCol w="875913"/>
                <a:gridCol w="875913"/>
              </a:tblGrid>
              <a:tr h="15040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 dirty="0" err="1">
                          <a:latin typeface="Century"/>
                        </a:rPr>
                        <a:t>bLCGT</a:t>
                      </a:r>
                      <a:endParaRPr lang="en-US" altLang="ja-JP" sz="800" b="0" i="0" u="none" strike="noStrike" dirty="0">
                        <a:latin typeface="Century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HR Center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HR Chord Center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Center of Mass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latin typeface="Century"/>
                        </a:rPr>
                        <a:t>　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x [m]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 dirty="0" err="1">
                          <a:latin typeface="Century"/>
                        </a:rPr>
                        <a:t>y</a:t>
                      </a:r>
                      <a:r>
                        <a:rPr lang="en-US" altLang="ja-JP" sz="800" b="0" i="0" u="none" strike="noStrike" dirty="0">
                          <a:latin typeface="Century"/>
                        </a:rPr>
                        <a:t> [</a:t>
                      </a:r>
                      <a:r>
                        <a:rPr lang="en-US" altLang="ja-JP" sz="800" b="0" i="0" u="none" strike="noStrike" dirty="0" err="1">
                          <a:latin typeface="Century"/>
                        </a:rPr>
                        <a:t>m</a:t>
                      </a:r>
                      <a:r>
                        <a:rPr lang="en-US" altLang="ja-JP" sz="800" b="0" i="0" u="none" strike="noStrike" dirty="0">
                          <a:latin typeface="Century"/>
                        </a:rPr>
                        <a:t>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x [m]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y [m]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x [m]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y [m]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PRM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-19.46123288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0.21377918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-19.46120738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0.21377925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-19.51120721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0.21364765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ETMX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3.026507E+03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-0.093909 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3.026507E+03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-0.093909 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3.026582E+03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-0.093909 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ETMY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0.060725 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3.023222E+03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0.060725 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3.023222E+03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0.060725 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3.023297E+03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-4.7006812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0.25262878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-4.69784943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0.25267014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-4.64785476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0.253400400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SRM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0.13541083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-19.41723194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0.13541104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-19.41720645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0.13501125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-19.46720485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0.25343357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-4.65710099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0.25349012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-4.65426948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0.25448854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-4.60427945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-0.10002163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-15.71840442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-0.10001528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-15.71808665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-0.1010137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-15.76807668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-15.7637214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-0.04148993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-15.76340359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-0.04148529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-15.81339825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-0.04221555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BS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-7.63E-16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-6.94E-18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-7.63E-16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-6.94E-18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0.02828427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-0.02828427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ITMX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26.50720079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-0.09390876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26.50720439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-0.09390876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26.43220439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-0.09390876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ITMY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0.06072497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23.22189738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0.06072497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23.22190098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0.06072497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23.14690098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latin typeface="ＭＳ Ｐゴシック"/>
                      </a:endParaRPr>
                    </a:p>
                  </a:txBody>
                  <a:tcPr marL="8848" marR="8848" marT="8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latin typeface="ＭＳ Ｐゴシック"/>
                      </a:endParaRPr>
                    </a:p>
                  </a:txBody>
                  <a:tcPr marL="8848" marR="8848" marT="8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latin typeface="ＭＳ Ｐゴシック"/>
                      </a:endParaRPr>
                    </a:p>
                  </a:txBody>
                  <a:tcPr marL="8848" marR="8848" marT="8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latin typeface="ＭＳ Ｐゴシック"/>
                      </a:endParaRPr>
                    </a:p>
                  </a:txBody>
                  <a:tcPr marL="8848" marR="8848" marT="8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latin typeface="ＭＳ Ｐゴシック"/>
                      </a:endParaRPr>
                    </a:p>
                  </a:txBody>
                  <a:tcPr marL="8848" marR="8848" marT="8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latin typeface="ＭＳ Ｐゴシック"/>
                      </a:endParaRPr>
                    </a:p>
                  </a:txBody>
                  <a:tcPr marL="8848" marR="8848" marT="8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latin typeface="ＭＳ Ｐゴシック"/>
                      </a:endParaRPr>
                    </a:p>
                  </a:txBody>
                  <a:tcPr marL="8848" marR="8848" marT="8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 dirty="0" err="1">
                          <a:latin typeface="Century"/>
                        </a:rPr>
                        <a:t>iLCGT</a:t>
                      </a:r>
                      <a:endParaRPr lang="en-US" altLang="ja-JP" sz="800" b="0" i="0" u="none" strike="noStrike" dirty="0">
                        <a:latin typeface="Century"/>
                      </a:endParaRP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HR Center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HR Chord Center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Center of Mass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latin typeface="Century"/>
                        </a:rPr>
                        <a:t>　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x [m]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y [m]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x [m]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y [m]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x [m]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y [m]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PRM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-19.51677794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0.21417189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-19.51675245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0.21417196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-19.56675227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0.21404036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ETMX(iEOAX)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3.001576E+03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-0.093237 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3.001576E+03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-0.093237 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3.001626E+03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-0.093237 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ETMY(iEOAY)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0.061257 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2.998291E+03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0.061257 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2.998291E+03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0.061257 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2.998341E+03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-4.7281891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0.25309529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-4.72535740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0.25313951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-4.67536350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0.253920280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SRM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0.13550922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-19.47206837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0.13550943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-19.47204288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0.13510964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-19.52204128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0.25374881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-4.68452802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0.25380268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-4.68169646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0.25475388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-4.63170551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-0.07797132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-15.7185301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-0.07796549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-15.71821231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-0.07888163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-15.76820392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-15.76285711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-0.06258281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-15.76253931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-0.06257763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-15.81253268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-0.06339185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BS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-4.09E-16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3.47E-18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-4.09E-16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3.47E-18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0.02832301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-0.02824548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 dirty="0" err="1">
                          <a:latin typeface="Century"/>
                        </a:rPr>
                        <a:t>ITMX(iIAOX</a:t>
                      </a:r>
                      <a:r>
                        <a:rPr lang="en-US" altLang="ja-JP" sz="800" b="0" i="0" u="none" strike="noStrike" dirty="0">
                          <a:latin typeface="Century"/>
                        </a:rPr>
                        <a:t>)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53.21470655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-0.09323681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53.21471015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-0.09323681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53.16471015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-0.09323681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ITMY(iIAOY)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0.06125676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49.92936491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0.06125676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49.92936851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0.06125676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49.87936851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7" name="正方形/長方形 176"/>
          <p:cNvSpPr/>
          <p:nvPr/>
        </p:nvSpPr>
        <p:spPr>
          <a:xfrm>
            <a:off x="152400" y="1295400"/>
            <a:ext cx="2705539" cy="369332"/>
          </a:xfrm>
          <a:prstGeom prst="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less changes 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to 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</a:t>
            </a:r>
            <a:endParaRPr lang="ja-JP" altLang="en-US" dirty="0"/>
          </a:p>
        </p:txBody>
      </p:sp>
      <p:sp>
        <p:nvSpPr>
          <p:cNvPr id="83" name="スライド番号プレースホルダ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10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85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228600" y="914400"/>
            <a:ext cx="132525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layout</a:t>
            </a:r>
            <a:endParaRPr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図形グループ 87"/>
          <p:cNvGrpSpPr>
            <a:grpSpLocks noChangeAspect="1"/>
          </p:cNvGrpSpPr>
          <p:nvPr/>
        </p:nvGrpSpPr>
        <p:grpSpPr>
          <a:xfrm>
            <a:off x="151663" y="1640031"/>
            <a:ext cx="7099596" cy="5141769"/>
            <a:chOff x="152399" y="5301"/>
            <a:chExt cx="9251570" cy="6700299"/>
          </a:xfrm>
        </p:grpSpPr>
        <p:cxnSp>
          <p:nvCxnSpPr>
            <p:cNvPr id="89" name="直線コネクタ 88"/>
            <p:cNvCxnSpPr>
              <a:stCxn id="165" idx="4"/>
              <a:endCxn id="96" idx="4"/>
            </p:cNvCxnSpPr>
            <p:nvPr/>
          </p:nvCxnSpPr>
          <p:spPr>
            <a:xfrm rot="16200000" flipH="1">
              <a:off x="302285" y="3633175"/>
              <a:ext cx="6137993" cy="6856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097904" y="6151990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97" name="直線コネクタ 96"/>
            <p:cNvCxnSpPr>
              <a:stCxn id="115" idx="0"/>
              <a:endCxn id="105" idx="4"/>
            </p:cNvCxnSpPr>
            <p:nvPr/>
          </p:nvCxnSpPr>
          <p:spPr>
            <a:xfrm rot="16200000" flipH="1">
              <a:off x="-404209" y="3613457"/>
              <a:ext cx="1666827" cy="1221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>
              <a:stCxn id="105" idx="2"/>
              <a:endCxn id="166" idx="2"/>
            </p:cNvCxnSpPr>
            <p:nvPr/>
          </p:nvCxnSpPr>
          <p:spPr>
            <a:xfrm rot="10800000" flipH="1">
              <a:off x="152399" y="4170066"/>
              <a:ext cx="8423993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3097904" y="655584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97904" y="2968638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2570591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97903" y="3893262"/>
              <a:ext cx="553610" cy="553610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1979612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1452299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152400" y="3893261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3167105" y="4537755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7" name="円/楕円 106"/>
            <p:cNvSpPr>
              <a:spLocks noChangeAspect="1"/>
            </p:cNvSpPr>
            <p:nvPr/>
          </p:nvSpPr>
          <p:spPr>
            <a:xfrm>
              <a:off x="3167105" y="5065069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08" name="円/楕円 107"/>
            <p:cNvSpPr>
              <a:spLocks noChangeAspect="1"/>
            </p:cNvSpPr>
            <p:nvPr/>
          </p:nvSpPr>
          <p:spPr>
            <a:xfrm>
              <a:off x="3167105" y="553379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5" name="円/楕円 114"/>
            <p:cNvSpPr>
              <a:spLocks noChangeAspect="1"/>
            </p:cNvSpPr>
            <p:nvPr/>
          </p:nvSpPr>
          <p:spPr>
            <a:xfrm>
              <a:off x="152400" y="2780044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6" name="円/楕円 115"/>
            <p:cNvSpPr>
              <a:spLocks noChangeAspect="1"/>
            </p:cNvSpPr>
            <p:nvPr/>
          </p:nvSpPr>
          <p:spPr>
            <a:xfrm>
              <a:off x="3166494" y="724785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7" name="円/楕円 116"/>
            <p:cNvSpPr>
              <a:spLocks noChangeAspect="1"/>
            </p:cNvSpPr>
            <p:nvPr/>
          </p:nvSpPr>
          <p:spPr>
            <a:xfrm>
              <a:off x="3167717" y="3037839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8" name="円/楕円 117"/>
            <p:cNvSpPr>
              <a:spLocks noChangeAspect="1"/>
            </p:cNvSpPr>
            <p:nvPr/>
          </p:nvSpPr>
          <p:spPr>
            <a:xfrm>
              <a:off x="4130237" y="3882609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19" name="円/楕円 118"/>
            <p:cNvSpPr>
              <a:spLocks noChangeAspect="1"/>
            </p:cNvSpPr>
            <p:nvPr/>
          </p:nvSpPr>
          <p:spPr>
            <a:xfrm>
              <a:off x="4200049" y="3951811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0" name="円/楕円 119"/>
            <p:cNvSpPr>
              <a:spLocks noChangeAspect="1"/>
            </p:cNvSpPr>
            <p:nvPr/>
          </p:nvSpPr>
          <p:spPr>
            <a:xfrm>
              <a:off x="7904590" y="3893261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1" name="円/楕円 120"/>
            <p:cNvSpPr>
              <a:spLocks noChangeAspect="1"/>
            </p:cNvSpPr>
            <p:nvPr/>
          </p:nvSpPr>
          <p:spPr>
            <a:xfrm>
              <a:off x="7974403" y="3962462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2" name="正方形/長方形 121"/>
            <p:cNvSpPr/>
            <p:nvPr/>
          </p:nvSpPr>
          <p:spPr>
            <a:xfrm rot="5400000">
              <a:off x="69108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3" name="正方形/長方形 122"/>
            <p:cNvSpPr/>
            <p:nvPr/>
          </p:nvSpPr>
          <p:spPr>
            <a:xfrm rot="5400000">
              <a:off x="52344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3031926" y="3613132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5" name="正方形/長方形 124"/>
            <p:cNvSpPr/>
            <p:nvPr/>
          </p:nvSpPr>
          <p:spPr>
            <a:xfrm rot="16200000">
              <a:off x="3633366" y="4111475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6" name="正方形/長方形 125"/>
            <p:cNvSpPr/>
            <p:nvPr/>
          </p:nvSpPr>
          <p:spPr>
            <a:xfrm rot="16200000">
              <a:off x="512090" y="4112697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27" name="正方形/長方形 126"/>
            <p:cNvSpPr/>
            <p:nvPr/>
          </p:nvSpPr>
          <p:spPr>
            <a:xfrm rot="1263119">
              <a:off x="3162827" y="2054984"/>
              <a:ext cx="425586" cy="79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28" name="直線コネクタ 127"/>
            <p:cNvCxnSpPr/>
            <p:nvPr/>
          </p:nvCxnSpPr>
          <p:spPr>
            <a:xfrm>
              <a:off x="3132810" y="1981200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3140198" y="2069085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テキスト ボックス 129"/>
            <p:cNvSpPr txBox="1"/>
            <p:nvPr/>
          </p:nvSpPr>
          <p:spPr>
            <a:xfrm>
              <a:off x="2394540" y="936843"/>
              <a:ext cx="70336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2495745" y="3068213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ITMY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7974403" y="4473565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096255" y="4489797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ITMX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3185505" y="4052961"/>
              <a:ext cx="493850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BS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420843" y="4052961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1948157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563974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3124201" y="5591238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3143309" y="5123659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3144534" y="4596346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3142336" y="6295466"/>
              <a:ext cx="53701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PD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178979" y="4051740"/>
              <a:ext cx="517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MCF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25018" y="2938523"/>
              <a:ext cx="423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44" name="正方形/長方形 143"/>
            <p:cNvSpPr/>
            <p:nvPr/>
          </p:nvSpPr>
          <p:spPr>
            <a:xfrm>
              <a:off x="3235695" y="6002515"/>
              <a:ext cx="276805" cy="830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45" name="直線矢印コネクタ 144"/>
            <p:cNvCxnSpPr/>
            <p:nvPr/>
          </p:nvCxnSpPr>
          <p:spPr>
            <a:xfrm>
              <a:off x="4372383" y="4840318"/>
              <a:ext cx="3766507" cy="1588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テキスト ボックス 145"/>
            <p:cNvSpPr txBox="1"/>
            <p:nvPr/>
          </p:nvSpPr>
          <p:spPr>
            <a:xfrm>
              <a:off x="5963470" y="4585147"/>
              <a:ext cx="69795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3000 </a:t>
              </a:r>
              <a:r>
                <a:rPr kumimoji="1" lang="en-US" altLang="ja-JP" sz="600" dirty="0" err="1" smtClean="0">
                  <a:latin typeface="Arial"/>
                  <a:cs typeface="Arial"/>
                </a:rPr>
                <a:t>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cxnSp>
          <p:nvCxnSpPr>
            <p:cNvPr id="147" name="直線コネクタ 146"/>
            <p:cNvCxnSpPr/>
            <p:nvPr/>
          </p:nvCxnSpPr>
          <p:spPr>
            <a:xfrm rot="16200000" flipH="1">
              <a:off x="3633366" y="4111475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rot="5400000">
              <a:off x="3632754" y="4112086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H="1">
              <a:off x="3030702" y="3616799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rot="10800000">
              <a:off x="3030090" y="3617410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rot="16200000" flipH="1">
              <a:off x="512090" y="4110250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rot="5400000">
              <a:off x="511478" y="4110861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rot="16200000" flipH="1">
              <a:off x="5234431" y="411147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rot="5400000">
              <a:off x="5238003" y="411504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 rot="16200000" flipH="1">
              <a:off x="6912049" y="4111478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rot="5400000">
              <a:off x="6915621" y="4115052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円/楕円 156"/>
            <p:cNvSpPr>
              <a:spLocks noChangeAspect="1"/>
            </p:cNvSpPr>
            <p:nvPr/>
          </p:nvSpPr>
          <p:spPr>
            <a:xfrm>
              <a:off x="4842593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8" name="円/楕円 157"/>
            <p:cNvSpPr>
              <a:spLocks noChangeAspect="1"/>
            </p:cNvSpPr>
            <p:nvPr/>
          </p:nvSpPr>
          <p:spPr>
            <a:xfrm>
              <a:off x="7347100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4780926" y="436701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7239001" y="433958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61" name="円/楕円 160"/>
            <p:cNvSpPr>
              <a:spLocks noChangeAspect="1"/>
            </p:cNvSpPr>
            <p:nvPr/>
          </p:nvSpPr>
          <p:spPr>
            <a:xfrm>
              <a:off x="1005635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914400" y="4051172"/>
              <a:ext cx="535047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MMT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63" name="円/楕円 162"/>
            <p:cNvSpPr>
              <a:spLocks noChangeAspect="1"/>
            </p:cNvSpPr>
            <p:nvPr/>
          </p:nvSpPr>
          <p:spPr>
            <a:xfrm>
              <a:off x="3160249" y="25146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4" name="円/楕円 163"/>
            <p:cNvSpPr>
              <a:spLocks noChangeAspect="1"/>
            </p:cNvSpPr>
            <p:nvPr/>
          </p:nvSpPr>
          <p:spPr>
            <a:xfrm>
              <a:off x="3162739" y="1269797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5" name="円/楕円 164"/>
            <p:cNvSpPr>
              <a:spLocks noChangeAspect="1"/>
            </p:cNvSpPr>
            <p:nvPr/>
          </p:nvSpPr>
          <p:spPr>
            <a:xfrm>
              <a:off x="3160249" y="1524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6" name="円/楕円 165"/>
            <p:cNvSpPr>
              <a:spLocks noChangeAspect="1"/>
            </p:cNvSpPr>
            <p:nvPr/>
          </p:nvSpPr>
          <p:spPr>
            <a:xfrm>
              <a:off x="8576393" y="3962462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3140198" y="2303658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68" name="直線コネクタ 167"/>
            <p:cNvCxnSpPr/>
            <p:nvPr/>
          </p:nvCxnSpPr>
          <p:spPr>
            <a:xfrm rot="10800000" flipH="1">
              <a:off x="3140200" y="2303656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143772" y="2307230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正方形/長方形 169"/>
            <p:cNvSpPr/>
            <p:nvPr/>
          </p:nvSpPr>
          <p:spPr>
            <a:xfrm>
              <a:off x="3119778" y="178400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71" name="直線コネクタ 170"/>
            <p:cNvCxnSpPr/>
            <p:nvPr/>
          </p:nvCxnSpPr>
          <p:spPr>
            <a:xfrm rot="10800000" flipH="1">
              <a:off x="3119780" y="178400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>
              <a:off x="3123352" y="178757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テキスト ボックス 172"/>
            <p:cNvSpPr txBox="1"/>
            <p:nvPr/>
          </p:nvSpPr>
          <p:spPr>
            <a:xfrm>
              <a:off x="2427553" y="5301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174" name="テキスト ボックス 173"/>
            <p:cNvSpPr txBox="1"/>
            <p:nvPr/>
          </p:nvSpPr>
          <p:spPr>
            <a:xfrm>
              <a:off x="8689186" y="4436219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</p:grpSp>
      <p:graphicFrame>
        <p:nvGraphicFramePr>
          <p:cNvPr id="82" name="表 81"/>
          <p:cNvGraphicFramePr>
            <a:graphicFrameLocks noGrp="1"/>
          </p:cNvGraphicFramePr>
          <p:nvPr/>
        </p:nvGraphicFramePr>
        <p:xfrm>
          <a:off x="2971800" y="1817294"/>
          <a:ext cx="6096000" cy="1840306"/>
        </p:xfrm>
        <a:graphic>
          <a:graphicData uri="http://schemas.openxmlformats.org/drawingml/2006/table">
            <a:tbl>
              <a:tblPr/>
              <a:tblGrid>
                <a:gridCol w="840522"/>
                <a:gridCol w="875913"/>
                <a:gridCol w="875913"/>
                <a:gridCol w="875913"/>
                <a:gridCol w="875913"/>
                <a:gridCol w="875913"/>
                <a:gridCol w="875913"/>
              </a:tblGrid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i-b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HR Center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HR Chord Center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Center of Mass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latin typeface="Century"/>
                        </a:rPr>
                        <a:t>　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delta x [mm]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delta y [mm]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delta x [mm]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delta y [mm]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delta x [mm]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latin typeface="Century"/>
                        </a:rPr>
                        <a:t>delta y [mm]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PRM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-55.545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0.393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-55.545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0.393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-55.545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0.393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ETMX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-24931.300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0.672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-24931.300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0.672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-24956.300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0.672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ETMY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0.532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-24931.340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0.532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-24931.340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0.532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-24956.340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-27.508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0.467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-27.508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0.469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-27.509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0.520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SRM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0.098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-54.836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0.098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-54.836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0.098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-54.836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0.315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-27.427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0.313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-27.427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0.265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-27.426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SR3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22.050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-0.126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22.050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-0.126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22.132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-0.127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PR3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0.864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-21.093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0.864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-21.092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0.866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-21.176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BS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0.000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0.000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0.000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0.000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0.039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0.039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ITMX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26707.506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0.672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26707.506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0.672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26732.506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0.672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latin typeface="Century"/>
                        </a:rPr>
                        <a:t>ITMY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0.532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26707.468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0.532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26707.468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latin typeface="Century"/>
                        </a:rPr>
                        <a:t>0.532</a:t>
                      </a:r>
                    </a:p>
                  </a:txBody>
                  <a:tcPr marL="8848" marR="8848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latin typeface="Century"/>
                        </a:rPr>
                        <a:t>26732.468</a:t>
                      </a:r>
                    </a:p>
                  </a:txBody>
                  <a:tcPr marL="8848" marR="8848" marT="8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" name="スライド番号プレースホルダ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11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152400" y="1295400"/>
            <a:ext cx="2705539" cy="369332"/>
          </a:xfrm>
          <a:prstGeom prst="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less changes 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to 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</a:t>
            </a:r>
            <a:endParaRPr lang="ja-JP" altLang="en-US" dirty="0"/>
          </a:p>
        </p:txBody>
      </p:sp>
      <p:sp>
        <p:nvSpPr>
          <p:cNvPr id="92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228600" y="914400"/>
            <a:ext cx="132525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layout</a:t>
            </a:r>
            <a:endParaRPr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辺形 44"/>
          <p:cNvSpPr/>
          <p:nvPr/>
        </p:nvSpPr>
        <p:spPr>
          <a:xfrm rot="21367245">
            <a:off x="206117" y="2833635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平行四辺形 46"/>
          <p:cNvSpPr/>
          <p:nvPr/>
        </p:nvSpPr>
        <p:spPr>
          <a:xfrm>
            <a:off x="3276601" y="2448171"/>
            <a:ext cx="3124199" cy="660114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21150489">
            <a:off x="1480775" y="1757935"/>
            <a:ext cx="5546783" cy="1268814"/>
          </a:xfrm>
          <a:prstGeom prst="parallelogram">
            <a:avLst>
              <a:gd name="adj" fmla="val 166026"/>
            </a:avLst>
          </a:prstGeom>
          <a:solidFill>
            <a:srgbClr val="FAF883">
              <a:alpha val="51000"/>
            </a:srgbClr>
          </a:solidFill>
          <a:ln>
            <a:solidFill>
              <a:srgbClr val="F9FA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086719" y="2239942"/>
            <a:ext cx="1066799" cy="663292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505319" y="2901644"/>
            <a:ext cx="3581400" cy="4812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6153518" y="20113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716413" y="26209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38200" y="3154342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015181" y="2922765"/>
            <a:ext cx="2689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center room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744438" y="177976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X end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674072" y="3305253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85800" y="1673423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optical plane of interferometer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359556" y="1894185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rot="10800000">
            <a:off x="5638801" y="2751437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0800000">
            <a:off x="7739135" y="1453061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938266" y="1943117"/>
            <a:ext cx="778147" cy="295676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4512317" y="3946485"/>
            <a:ext cx="424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BS</a:t>
            </a:r>
            <a:endParaRPr lang="ja-JP" altLang="en-US" sz="1400" dirty="0"/>
          </a:p>
        </p:txBody>
      </p:sp>
      <p:sp>
        <p:nvSpPr>
          <p:cNvPr id="65" name="正方形/長方形 64"/>
          <p:cNvSpPr/>
          <p:nvPr/>
        </p:nvSpPr>
        <p:spPr>
          <a:xfrm>
            <a:off x="8001000" y="3641685"/>
            <a:ext cx="683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ETMX</a:t>
            </a:r>
            <a:endParaRPr lang="ja-JP" altLang="en-US" sz="1400" dirty="0"/>
          </a:p>
        </p:txBody>
      </p:sp>
      <p:sp>
        <p:nvSpPr>
          <p:cNvPr id="66" name="正方形/長方形 65"/>
          <p:cNvSpPr/>
          <p:nvPr/>
        </p:nvSpPr>
        <p:spPr>
          <a:xfrm>
            <a:off x="990600" y="4825780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ETMY</a:t>
            </a:r>
            <a:endParaRPr lang="ja-JP" altLang="en-US" sz="1400" dirty="0"/>
          </a:p>
        </p:txBody>
      </p:sp>
      <p:sp>
        <p:nvSpPr>
          <p:cNvPr id="67" name="正方形/長方形 66"/>
          <p:cNvSpPr/>
          <p:nvPr/>
        </p:nvSpPr>
        <p:spPr>
          <a:xfrm>
            <a:off x="6019800" y="4172108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2725211" y="4705508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724400" y="4324508"/>
            <a:ext cx="61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ITMX</a:t>
            </a:r>
            <a:endParaRPr lang="ja-JP" altLang="en-US" sz="1400" dirty="0"/>
          </a:p>
        </p:txBody>
      </p:sp>
      <p:sp>
        <p:nvSpPr>
          <p:cNvPr id="71" name="正方形/長方形 70"/>
          <p:cNvSpPr/>
          <p:nvPr/>
        </p:nvSpPr>
        <p:spPr>
          <a:xfrm>
            <a:off x="4110881" y="4403685"/>
            <a:ext cx="61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ITMY</a:t>
            </a:r>
            <a:endParaRPr lang="ja-JP" altLang="en-US" sz="1400" dirty="0"/>
          </a:p>
        </p:txBody>
      </p:sp>
      <p:sp>
        <p:nvSpPr>
          <p:cNvPr id="72" name="正方形/長方形 71"/>
          <p:cNvSpPr/>
          <p:nvPr/>
        </p:nvSpPr>
        <p:spPr>
          <a:xfrm>
            <a:off x="8179682" y="4034353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33400" y="5282980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724400" y="4872553"/>
            <a:ext cx="36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6" name="平行四辺形 75"/>
          <p:cNvSpPr/>
          <p:nvPr/>
        </p:nvSpPr>
        <p:spPr>
          <a:xfrm rot="599778">
            <a:off x="5343380" y="977829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5086719" y="1401742"/>
            <a:ext cx="1752600" cy="14983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6841678" y="1217076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80" name="平行四辺形 79"/>
          <p:cNvSpPr/>
          <p:nvPr/>
        </p:nvSpPr>
        <p:spPr>
          <a:xfrm>
            <a:off x="3276601" y="2912805"/>
            <a:ext cx="2324098" cy="195480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4748788" y="2879685"/>
            <a:ext cx="89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(BS)</a:t>
            </a:r>
            <a:endParaRPr lang="ja-JP" altLang="en-US" dirty="0">
              <a:latin typeface="Arial"/>
              <a:cs typeface="Arial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0800000" flipV="1">
            <a:off x="3029319" y="2901644"/>
            <a:ext cx="2057401" cy="159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7149508" y="3720862"/>
            <a:ext cx="703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Arial"/>
                <a:cs typeface="Arial"/>
              </a:rPr>
              <a:t>iLCGT</a:t>
            </a:r>
            <a:endParaRPr lang="ja-JP" altLang="en-US" sz="1400" dirty="0"/>
          </a:p>
        </p:txBody>
      </p:sp>
      <p:sp>
        <p:nvSpPr>
          <p:cNvPr id="87" name="正方形/長方形 86"/>
          <p:cNvSpPr/>
          <p:nvPr/>
        </p:nvSpPr>
        <p:spPr>
          <a:xfrm>
            <a:off x="6147855" y="5470485"/>
            <a:ext cx="633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1/300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89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2133600" y="351485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Y end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107" name="直線コネクタ 106"/>
          <p:cNvCxnSpPr/>
          <p:nvPr/>
        </p:nvCxnSpPr>
        <p:spPr>
          <a:xfrm rot="10800000">
            <a:off x="1721795" y="3505200"/>
            <a:ext cx="432942" cy="190711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12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70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228600" y="914400"/>
            <a:ext cx="132525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layout</a:t>
            </a:r>
            <a:endParaRPr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  <p:pic>
        <p:nvPicPr>
          <p:cNvPr id="83" name="図 8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4618" y="3810000"/>
            <a:ext cx="7251182" cy="2978164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76200" y="1219200"/>
            <a:ext cx="5410201" cy="40011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floors for installing chambers; horizontal</a:t>
            </a:r>
            <a:endParaRPr lang="en-US" altLang="ja-JP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辺形 44"/>
          <p:cNvSpPr/>
          <p:nvPr/>
        </p:nvSpPr>
        <p:spPr>
          <a:xfrm rot="21367245">
            <a:off x="206117" y="2833635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平行四辺形 46"/>
          <p:cNvSpPr/>
          <p:nvPr/>
        </p:nvSpPr>
        <p:spPr>
          <a:xfrm>
            <a:off x="3276601" y="2448171"/>
            <a:ext cx="3124199" cy="660114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21150489">
            <a:off x="1480775" y="1757935"/>
            <a:ext cx="5546783" cy="1268814"/>
          </a:xfrm>
          <a:prstGeom prst="parallelogram">
            <a:avLst>
              <a:gd name="adj" fmla="val 166026"/>
            </a:avLst>
          </a:prstGeom>
          <a:solidFill>
            <a:srgbClr val="FAF883">
              <a:alpha val="51000"/>
            </a:srgbClr>
          </a:solidFill>
          <a:ln>
            <a:solidFill>
              <a:srgbClr val="F9FA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086719" y="2239942"/>
            <a:ext cx="1066799" cy="663292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505319" y="2901644"/>
            <a:ext cx="3581400" cy="4812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6153518" y="20113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716413" y="26209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38200" y="3154342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015181" y="2922765"/>
            <a:ext cx="2689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center room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744438" y="177976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X end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674072" y="3305253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858357" y="1673423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optical plane of interferometer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359556" y="1894185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rot="10800000">
            <a:off x="5638801" y="2751437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0800000">
            <a:off x="7739135" y="1453061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938266" y="1943117"/>
            <a:ext cx="778147" cy="295676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平行四辺形 75"/>
          <p:cNvSpPr/>
          <p:nvPr/>
        </p:nvSpPr>
        <p:spPr>
          <a:xfrm rot="599778">
            <a:off x="5343380" y="977829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5086719" y="1401742"/>
            <a:ext cx="1752600" cy="14983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6841678" y="1217076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80" name="平行四辺形 79"/>
          <p:cNvSpPr/>
          <p:nvPr/>
        </p:nvSpPr>
        <p:spPr>
          <a:xfrm>
            <a:off x="3276601" y="2912805"/>
            <a:ext cx="2324098" cy="195480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4748788" y="2879685"/>
            <a:ext cx="89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(BS)</a:t>
            </a:r>
            <a:endParaRPr lang="ja-JP" altLang="en-US" dirty="0">
              <a:latin typeface="Arial"/>
              <a:cs typeface="Arial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0800000" flipV="1">
            <a:off x="3029319" y="2901644"/>
            <a:ext cx="2057401" cy="159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2971800" y="3962400"/>
          <a:ext cx="5130800" cy="2727325"/>
        </p:xfrm>
        <a:graphic>
          <a:graphicData uri="http://schemas.openxmlformats.org/presentationml/2006/ole">
            <p:oleObj spid="_x0000_s50178" name="数式" r:id="rId3" imgW="4013200" imgH="2133600" progId="Equation.3">
              <p:embed/>
            </p:oleObj>
          </a:graphicData>
        </a:graphic>
      </p:graphicFrame>
      <p:sp>
        <p:nvSpPr>
          <p:cNvPr id="70" name="正方形/長方形 69"/>
          <p:cNvSpPr/>
          <p:nvPr/>
        </p:nvSpPr>
        <p:spPr>
          <a:xfrm>
            <a:off x="2133600" y="351485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Y end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 rot="10800000">
            <a:off x="1721795" y="3505200"/>
            <a:ext cx="432942" cy="190711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13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28600" y="914400"/>
            <a:ext cx="132525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layout</a:t>
            </a:r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10296" y="4340423"/>
            <a:ext cx="2470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66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</a:t>
            </a:r>
            <a:r>
              <a:rPr lang="en-US" altLang="ja-JP" sz="2000" dirty="0" smtClean="0">
                <a:noFill/>
                <a:latin typeface="Arial"/>
                <a:cs typeface="Arial"/>
              </a:rPr>
              <a:t>unit vectors</a:t>
            </a:r>
          </a:p>
          <a:p>
            <a:r>
              <a:rPr lang="en-US" altLang="ja-JP" sz="2000" dirty="0" smtClean="0">
                <a:noFill/>
                <a:latin typeface="Arial"/>
                <a:cs typeface="Arial"/>
              </a:rPr>
              <a:t>in </a:t>
            </a:r>
            <a:r>
              <a:rPr lang="en-US" altLang="ja-JP" sz="2000" dirty="0" smtClean="0">
                <a:noFill/>
                <a:latin typeface="Arial"/>
                <a:cs typeface="Arial"/>
              </a:rPr>
              <a:t>each coordinate</a:t>
            </a:r>
            <a:endParaRPr lang="ja-JP" altLang="en-US" sz="2000" dirty="0"/>
          </a:p>
        </p:txBody>
      </p:sp>
      <p:cxnSp>
        <p:nvCxnSpPr>
          <p:cNvPr id="38" name="直線コネクタ 37"/>
          <p:cNvCxnSpPr/>
          <p:nvPr/>
        </p:nvCxnSpPr>
        <p:spPr>
          <a:xfrm rot="10800000" flipV="1">
            <a:off x="1066800" y="6151278"/>
            <a:ext cx="871466" cy="205072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1921633" y="5562600"/>
            <a:ext cx="592967" cy="588678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rot="16200000" flipV="1">
            <a:off x="1423774" y="5632022"/>
            <a:ext cx="812517" cy="21647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円/楕円 72"/>
          <p:cNvSpPr/>
          <p:nvPr/>
        </p:nvSpPr>
        <p:spPr>
          <a:xfrm>
            <a:off x="1424920" y="3305253"/>
            <a:ext cx="180000" cy="1800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5006320" y="2810056"/>
            <a:ext cx="180000" cy="1800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6744438" y="1311742"/>
            <a:ext cx="180000" cy="1800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425700" y="5638800"/>
          <a:ext cx="355318" cy="355318"/>
        </p:xfrm>
        <a:graphic>
          <a:graphicData uri="http://schemas.openxmlformats.org/presentationml/2006/ole">
            <p:oleObj spid="_x0000_s50181" name="数式" r:id="rId4" imgW="177800" imgH="1778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269958" y="5867400"/>
          <a:ext cx="334962" cy="360363"/>
        </p:xfrm>
        <a:graphic>
          <a:graphicData uri="http://schemas.openxmlformats.org/presentationml/2006/ole">
            <p:oleObj spid="_x0000_s50182" name="数式" r:id="rId5" imgW="165100" imgH="17780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1828800" y="5333999"/>
          <a:ext cx="334963" cy="360363"/>
        </p:xfrm>
        <a:graphic>
          <a:graphicData uri="http://schemas.openxmlformats.org/presentationml/2006/ole">
            <p:oleObj spid="_x0000_s50183" name="数式" r:id="rId6" imgW="165100" imgH="177800" progId="Equation.3">
              <p:embed/>
            </p:oleObj>
          </a:graphicData>
        </a:graphic>
      </p:graphicFrame>
      <p:sp>
        <p:nvSpPr>
          <p:cNvPr id="46" name="正方形/長方形 45"/>
          <p:cNvSpPr/>
          <p:nvPr/>
        </p:nvSpPr>
        <p:spPr>
          <a:xfrm>
            <a:off x="76200" y="1219200"/>
            <a:ext cx="5857166" cy="40011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transformation matrix for 4 sets of </a:t>
            </a:r>
            <a:r>
              <a:rPr lang="en-US" altLang="ja-JP" sz="2000" dirty="0" smtClean="0">
                <a:noFill/>
                <a:latin typeface="Arial"/>
                <a:cs typeface="Arial"/>
              </a:rPr>
              <a:t>coordinates</a:t>
            </a:r>
            <a:endParaRPr lang="en-US" altLang="ja-JP" dirty="0" smtClean="0">
              <a:noFill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辺形 44"/>
          <p:cNvSpPr/>
          <p:nvPr/>
        </p:nvSpPr>
        <p:spPr>
          <a:xfrm rot="21367245">
            <a:off x="206117" y="2833635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6200" y="1219200"/>
            <a:ext cx="5857166" cy="40011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transformation matrix for 4 sets of </a:t>
            </a:r>
            <a:r>
              <a:rPr lang="en-US" altLang="ja-JP" sz="2000" dirty="0" smtClean="0">
                <a:noFill/>
                <a:latin typeface="Arial"/>
                <a:cs typeface="Arial"/>
              </a:rPr>
              <a:t>coordinates</a:t>
            </a:r>
            <a:endParaRPr lang="en-US" altLang="ja-JP" dirty="0" smtClean="0">
              <a:noFill/>
              <a:latin typeface="Arial"/>
              <a:cs typeface="Arial"/>
            </a:endParaRPr>
          </a:p>
        </p:txBody>
      </p:sp>
      <p:sp>
        <p:nvSpPr>
          <p:cNvPr id="47" name="平行四辺形 46"/>
          <p:cNvSpPr/>
          <p:nvPr/>
        </p:nvSpPr>
        <p:spPr>
          <a:xfrm>
            <a:off x="3276601" y="2448171"/>
            <a:ext cx="3124199" cy="660114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21150489">
            <a:off x="1480775" y="1757935"/>
            <a:ext cx="5546783" cy="1268814"/>
          </a:xfrm>
          <a:prstGeom prst="parallelogram">
            <a:avLst>
              <a:gd name="adj" fmla="val 166026"/>
            </a:avLst>
          </a:prstGeom>
          <a:solidFill>
            <a:srgbClr val="FAF883">
              <a:alpha val="51000"/>
            </a:srgbClr>
          </a:solidFill>
          <a:ln>
            <a:solidFill>
              <a:srgbClr val="F9FA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086719" y="2239942"/>
            <a:ext cx="1066799" cy="663292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505319" y="2901644"/>
            <a:ext cx="3581400" cy="4812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6153518" y="20113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716413" y="26209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38200" y="3154342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015181" y="2922765"/>
            <a:ext cx="2689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center room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744438" y="177976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X end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674072" y="3305253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858357" y="1673423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optical plane of interferometer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359556" y="1894185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rot="10800000">
            <a:off x="5638801" y="2751437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0800000">
            <a:off x="7739135" y="1453061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938266" y="1943117"/>
            <a:ext cx="778147" cy="295676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平行四辺形 75"/>
          <p:cNvSpPr/>
          <p:nvPr/>
        </p:nvSpPr>
        <p:spPr>
          <a:xfrm rot="599778">
            <a:off x="5343380" y="977829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5086719" y="1401742"/>
            <a:ext cx="1752600" cy="14983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6841678" y="1217076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80" name="平行四辺形 79"/>
          <p:cNvSpPr/>
          <p:nvPr/>
        </p:nvSpPr>
        <p:spPr>
          <a:xfrm>
            <a:off x="3276601" y="2912805"/>
            <a:ext cx="2324098" cy="195480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4748788" y="2879685"/>
            <a:ext cx="89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(BS)</a:t>
            </a:r>
            <a:endParaRPr lang="ja-JP" altLang="en-US" dirty="0">
              <a:latin typeface="Arial"/>
              <a:cs typeface="Arial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0800000" flipV="1">
            <a:off x="3029319" y="2901644"/>
            <a:ext cx="2057401" cy="159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2916238" y="3994150"/>
          <a:ext cx="5699125" cy="2662238"/>
        </p:xfrm>
        <a:graphic>
          <a:graphicData uri="http://schemas.openxmlformats.org/presentationml/2006/ole">
            <p:oleObj spid="_x0000_s56322" name="数式" r:id="rId3" imgW="4457700" imgH="2082800" progId="Equation.3">
              <p:embed/>
            </p:oleObj>
          </a:graphicData>
        </a:graphic>
      </p:graphicFrame>
      <p:sp>
        <p:nvSpPr>
          <p:cNvPr id="70" name="正方形/長方形 69"/>
          <p:cNvSpPr/>
          <p:nvPr/>
        </p:nvSpPr>
        <p:spPr>
          <a:xfrm>
            <a:off x="2133600" y="351485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Y end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 rot="10800000">
            <a:off x="1721795" y="3505200"/>
            <a:ext cx="432942" cy="190711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14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28600" y="914400"/>
            <a:ext cx="132525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layout</a:t>
            </a:r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424920" y="3305253"/>
            <a:ext cx="180000" cy="1800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5006320" y="2810056"/>
            <a:ext cx="180000" cy="1800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6744438" y="1311742"/>
            <a:ext cx="180000" cy="1800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10296" y="4340423"/>
            <a:ext cx="2470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66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</a:t>
            </a:r>
            <a:r>
              <a:rPr lang="en-US" altLang="ja-JP" sz="2000" dirty="0" smtClean="0">
                <a:noFill/>
                <a:latin typeface="Arial"/>
                <a:cs typeface="Arial"/>
              </a:rPr>
              <a:t>description</a:t>
            </a:r>
          </a:p>
          <a:p>
            <a:r>
              <a:rPr lang="en-US" altLang="ja-JP" sz="2000" dirty="0" smtClean="0">
                <a:noFill/>
                <a:latin typeface="Arial"/>
                <a:cs typeface="Arial"/>
              </a:rPr>
              <a:t>in other </a:t>
            </a:r>
            <a:r>
              <a:rPr lang="en-US" altLang="ja-JP" sz="2000" dirty="0" smtClean="0">
                <a:noFill/>
                <a:latin typeface="Arial"/>
                <a:cs typeface="Arial"/>
              </a:rPr>
              <a:t>coordinate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辺形 44"/>
          <p:cNvSpPr/>
          <p:nvPr/>
        </p:nvSpPr>
        <p:spPr>
          <a:xfrm rot="21367245">
            <a:off x="206117" y="2833635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平行四辺形 46"/>
          <p:cNvSpPr/>
          <p:nvPr/>
        </p:nvSpPr>
        <p:spPr>
          <a:xfrm>
            <a:off x="3276601" y="2448171"/>
            <a:ext cx="3124199" cy="660114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21150489">
            <a:off x="1480775" y="1757935"/>
            <a:ext cx="5546783" cy="1268814"/>
          </a:xfrm>
          <a:prstGeom prst="parallelogram">
            <a:avLst>
              <a:gd name="adj" fmla="val 166026"/>
            </a:avLst>
          </a:prstGeom>
          <a:solidFill>
            <a:srgbClr val="FAF883">
              <a:alpha val="51000"/>
            </a:srgbClr>
          </a:solidFill>
          <a:ln>
            <a:solidFill>
              <a:srgbClr val="F9FA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086719" y="2239942"/>
            <a:ext cx="1066799" cy="663292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505319" y="2901644"/>
            <a:ext cx="3581400" cy="4812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6153518" y="20113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716413" y="26209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38200" y="3154342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015181" y="2922765"/>
            <a:ext cx="2689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center room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744438" y="177976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X end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674072" y="3305253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85800" y="1673423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optical plane of interferometer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029200" y="1894185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rot="10800000">
            <a:off x="5638801" y="2751437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0800000">
            <a:off x="7739135" y="1453061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938266" y="1943117"/>
            <a:ext cx="778147" cy="295676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4512317" y="3946485"/>
            <a:ext cx="424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BS</a:t>
            </a:r>
            <a:endParaRPr lang="ja-JP" altLang="en-US" sz="1400" dirty="0"/>
          </a:p>
        </p:txBody>
      </p:sp>
      <p:sp>
        <p:nvSpPr>
          <p:cNvPr id="65" name="正方形/長方形 64"/>
          <p:cNvSpPr/>
          <p:nvPr/>
        </p:nvSpPr>
        <p:spPr>
          <a:xfrm>
            <a:off x="8001000" y="3641685"/>
            <a:ext cx="683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ETMX</a:t>
            </a:r>
            <a:endParaRPr lang="ja-JP" altLang="en-US" sz="1400" dirty="0"/>
          </a:p>
        </p:txBody>
      </p:sp>
      <p:sp>
        <p:nvSpPr>
          <p:cNvPr id="66" name="正方形/長方形 65"/>
          <p:cNvSpPr/>
          <p:nvPr/>
        </p:nvSpPr>
        <p:spPr>
          <a:xfrm>
            <a:off x="990600" y="4825780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ETMY</a:t>
            </a:r>
            <a:endParaRPr lang="ja-JP" altLang="en-US" sz="1400" dirty="0"/>
          </a:p>
        </p:txBody>
      </p:sp>
      <p:sp>
        <p:nvSpPr>
          <p:cNvPr id="67" name="正方形/長方形 66"/>
          <p:cNvSpPr/>
          <p:nvPr/>
        </p:nvSpPr>
        <p:spPr>
          <a:xfrm>
            <a:off x="6019800" y="4114800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2725211" y="4705508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724400" y="4324508"/>
            <a:ext cx="61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ITMX</a:t>
            </a:r>
            <a:endParaRPr lang="ja-JP" altLang="en-US" sz="1400" dirty="0"/>
          </a:p>
        </p:txBody>
      </p:sp>
      <p:sp>
        <p:nvSpPr>
          <p:cNvPr id="71" name="正方形/長方形 70"/>
          <p:cNvSpPr/>
          <p:nvPr/>
        </p:nvSpPr>
        <p:spPr>
          <a:xfrm>
            <a:off x="4110881" y="4403685"/>
            <a:ext cx="61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ITMY</a:t>
            </a:r>
            <a:endParaRPr lang="ja-JP" altLang="en-US" sz="1400" dirty="0"/>
          </a:p>
        </p:txBody>
      </p:sp>
      <p:sp>
        <p:nvSpPr>
          <p:cNvPr id="72" name="正方形/長方形 71"/>
          <p:cNvSpPr/>
          <p:nvPr/>
        </p:nvSpPr>
        <p:spPr>
          <a:xfrm>
            <a:off x="8179682" y="4034353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33400" y="5282980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724400" y="4872553"/>
            <a:ext cx="36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6" name="平行四辺形 75"/>
          <p:cNvSpPr/>
          <p:nvPr/>
        </p:nvSpPr>
        <p:spPr>
          <a:xfrm rot="599778">
            <a:off x="5343380" y="977829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5086719" y="1401742"/>
            <a:ext cx="1752600" cy="14983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6841678" y="1217076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80" name="平行四辺形 79"/>
          <p:cNvSpPr/>
          <p:nvPr/>
        </p:nvSpPr>
        <p:spPr>
          <a:xfrm>
            <a:off x="3276601" y="2912805"/>
            <a:ext cx="2324098" cy="195480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4748788" y="2879685"/>
            <a:ext cx="89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(BS)</a:t>
            </a:r>
            <a:endParaRPr lang="ja-JP" altLang="en-US" dirty="0">
              <a:latin typeface="Arial"/>
              <a:cs typeface="Arial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0800000" flipV="1">
            <a:off x="3029319" y="2901644"/>
            <a:ext cx="2057401" cy="159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7149508" y="3720862"/>
            <a:ext cx="703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Arial"/>
                <a:cs typeface="Arial"/>
              </a:rPr>
              <a:t>iLCGT</a:t>
            </a:r>
            <a:endParaRPr lang="ja-JP" altLang="en-US" sz="1400" dirty="0"/>
          </a:p>
        </p:txBody>
      </p:sp>
      <p:sp>
        <p:nvSpPr>
          <p:cNvPr id="87" name="正方形/長方形 86"/>
          <p:cNvSpPr/>
          <p:nvPr/>
        </p:nvSpPr>
        <p:spPr>
          <a:xfrm>
            <a:off x="6147855" y="5470485"/>
            <a:ext cx="633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1/300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89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2133600" y="351485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Y end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107" name="直線コネクタ 106"/>
          <p:cNvCxnSpPr/>
          <p:nvPr/>
        </p:nvCxnSpPr>
        <p:spPr>
          <a:xfrm rot="10800000">
            <a:off x="1721795" y="3505200"/>
            <a:ext cx="432942" cy="190711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15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70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228600" y="914400"/>
            <a:ext cx="132525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layout</a:t>
            </a:r>
            <a:endParaRPr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 rot="10800000" flipV="1">
            <a:off x="5256103" y="1867699"/>
            <a:ext cx="839897" cy="72310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rot="10800000" flipV="1">
            <a:off x="3029320" y="2819400"/>
            <a:ext cx="1719468" cy="23883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rot="10800000" flipV="1">
            <a:off x="5809770" y="4711461"/>
            <a:ext cx="667230" cy="165337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10800000" flipV="1">
            <a:off x="2743201" y="5257798"/>
            <a:ext cx="790486" cy="187505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rot="10800000">
            <a:off x="4760803" y="6193586"/>
            <a:ext cx="972766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/>
          <p:cNvSpPr/>
          <p:nvPr/>
        </p:nvSpPr>
        <p:spPr>
          <a:xfrm>
            <a:off x="4925981" y="6172200"/>
            <a:ext cx="68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500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6200" y="1276290"/>
            <a:ext cx="6765478" cy="40011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a set of two 1.5-km long interferometer for geophysics </a:t>
            </a:r>
          </a:p>
        </p:txBody>
      </p:sp>
      <p:pic>
        <p:nvPicPr>
          <p:cNvPr id="62" name="図 6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4618" y="3810000"/>
            <a:ext cx="7251182" cy="297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1891064" y="1600199"/>
            <a:ext cx="1385536" cy="19287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762000" y="3525820"/>
            <a:ext cx="3337766" cy="3255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069514" y="3528981"/>
            <a:ext cx="1332284" cy="186802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53310" y="3525821"/>
            <a:ext cx="717121" cy="174932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5401798" y="3528981"/>
            <a:ext cx="2095101" cy="185422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246073" y="3796771"/>
            <a:ext cx="9133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Apr 2014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100661" y="5404886"/>
            <a:ext cx="9133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Apr 2014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4440975" y="5647773"/>
            <a:ext cx="1921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Apr 2014 to Aug 2014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3085206" y="6007469"/>
            <a:ext cx="95339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Sep 2014</a:t>
            </a:r>
          </a:p>
        </p:txBody>
      </p:sp>
      <p:sp>
        <p:nvSpPr>
          <p:cNvPr id="98" name="正方形/長方形 97"/>
          <p:cNvSpPr/>
          <p:nvPr/>
        </p:nvSpPr>
        <p:spPr>
          <a:xfrm>
            <a:off x="364550" y="2735305"/>
            <a:ext cx="1921207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Oct 2014 to Mar 2015 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4096229" y="533400"/>
            <a:ext cx="497157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1) manufacturing 478 of tubes; from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Apr 2011 </a:t>
            </a:r>
            <a:r>
              <a:rPr lang="en-US" sz="1400" dirty="0" smtClean="0">
                <a:latin typeface="Arial"/>
                <a:cs typeface="Arial"/>
              </a:rPr>
              <a:t>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2013</a:t>
            </a:r>
            <a:endParaRPr lang="ja-JP" alt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2) manufacturing chambers; from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Sep 2012 </a:t>
            </a:r>
            <a:r>
              <a:rPr lang="en-US" sz="1400" dirty="0" smtClean="0">
                <a:latin typeface="Arial"/>
                <a:cs typeface="Arial"/>
              </a:rPr>
              <a:t>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2014</a:t>
            </a:r>
            <a:endParaRPr lang="ja-JP" alt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3) installing chambers in X end;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Apr 2014</a:t>
            </a:r>
            <a:r>
              <a:rPr lang="en-US" sz="1400" dirty="0" smtClean="0">
                <a:latin typeface="Arial"/>
                <a:cs typeface="Arial"/>
              </a:rPr>
              <a:t> </a:t>
            </a:r>
          </a:p>
          <a:p>
            <a:r>
              <a:rPr lang="en-US" sz="1400" dirty="0" smtClean="0">
                <a:latin typeface="Arial"/>
                <a:cs typeface="Arial"/>
              </a:rPr>
              <a:t>4) installing tubes in X arm; from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Apr 2014</a:t>
            </a:r>
            <a:r>
              <a:rPr lang="en-US" sz="1400" dirty="0" smtClean="0">
                <a:latin typeface="Arial"/>
                <a:cs typeface="Arial"/>
              </a:rPr>
              <a:t> 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Aug 2014</a:t>
            </a:r>
            <a:endParaRPr lang="ja-JP" alt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5) installing chambers in Center Room;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Sep 2014</a:t>
            </a:r>
          </a:p>
          <a:p>
            <a:r>
              <a:rPr lang="en-US" sz="1400" dirty="0" smtClean="0">
                <a:latin typeface="Arial"/>
                <a:cs typeface="Arial"/>
              </a:rPr>
              <a:t>3) installing tubes in Y arm; from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Oct 2014</a:t>
            </a:r>
            <a:r>
              <a:rPr lang="en-US" sz="1400" dirty="0" smtClean="0">
                <a:latin typeface="Arial"/>
                <a:cs typeface="Arial"/>
              </a:rPr>
              <a:t> 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2015</a:t>
            </a:r>
            <a:endParaRPr lang="ja-JP" altLang="en-US" sz="1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5) installing chambers in Y end;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2015</a:t>
            </a:r>
            <a:endParaRPr lang="ja-JP" altLang="en-US" sz="1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X arm pump down;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Sep 2014 </a:t>
            </a:r>
          </a:p>
          <a:p>
            <a:r>
              <a:rPr lang="en-US" sz="1400" dirty="0" smtClean="0">
                <a:latin typeface="Arial"/>
                <a:cs typeface="Arial"/>
              </a:rPr>
              <a:t>Y arm pump down;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2015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16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2400" y="914401"/>
            <a:ext cx="376628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expected schedule for installing (1)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600" y="533400"/>
            <a:ext cx="14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Schedule</a:t>
            </a:r>
            <a:endParaRPr kumimoji="1" lang="ja-JP" altLang="en-US" dirty="0">
              <a:latin typeface="Arial"/>
              <a:cs typeface="Arial"/>
            </a:endParaRPr>
          </a:p>
        </p:txBody>
      </p:sp>
      <p:grpSp>
        <p:nvGrpSpPr>
          <p:cNvPr id="8" name="図形グループ 87"/>
          <p:cNvGrpSpPr>
            <a:grpSpLocks noChangeAspect="1"/>
          </p:cNvGrpSpPr>
          <p:nvPr/>
        </p:nvGrpSpPr>
        <p:grpSpPr>
          <a:xfrm>
            <a:off x="151663" y="1600200"/>
            <a:ext cx="7099596" cy="5141769"/>
            <a:chOff x="152399" y="5301"/>
            <a:chExt cx="9251570" cy="6700299"/>
          </a:xfrm>
        </p:grpSpPr>
        <p:cxnSp>
          <p:nvCxnSpPr>
            <p:cNvPr id="10" name="直線コネクタ 9"/>
            <p:cNvCxnSpPr>
              <a:stCxn id="79" idx="4"/>
              <a:endCxn id="11" idx="4"/>
            </p:cNvCxnSpPr>
            <p:nvPr/>
          </p:nvCxnSpPr>
          <p:spPr>
            <a:xfrm rot="16200000" flipH="1">
              <a:off x="302285" y="3633175"/>
              <a:ext cx="6137993" cy="6856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3097904" y="6151990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6" name="直線コネクタ 15"/>
            <p:cNvCxnSpPr>
              <a:stCxn id="28" idx="0"/>
              <a:endCxn id="24" idx="4"/>
            </p:cNvCxnSpPr>
            <p:nvPr/>
          </p:nvCxnSpPr>
          <p:spPr>
            <a:xfrm rot="16200000" flipH="1">
              <a:off x="-404209" y="3613457"/>
              <a:ext cx="1666827" cy="1221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24" idx="2"/>
              <a:endCxn id="80" idx="2"/>
            </p:cNvCxnSpPr>
            <p:nvPr/>
          </p:nvCxnSpPr>
          <p:spPr>
            <a:xfrm rot="10800000" flipH="1">
              <a:off x="152399" y="4170066"/>
              <a:ext cx="8423993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3097904" y="655584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3097904" y="2968638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2570591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3097903" y="3893262"/>
              <a:ext cx="553610" cy="553610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979612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452299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52400" y="3893261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3167105" y="4537755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3167105" y="5065069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3167105" y="553379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52400" y="2780044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166494" y="724785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3167717" y="3037839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4130237" y="3882609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4200049" y="3951811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7904590" y="3893261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7974403" y="3962462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5" name="正方形/長方形 34"/>
            <p:cNvSpPr/>
            <p:nvPr/>
          </p:nvSpPr>
          <p:spPr>
            <a:xfrm rot="5400000">
              <a:off x="69108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6" name="正方形/長方形 35"/>
            <p:cNvSpPr/>
            <p:nvPr/>
          </p:nvSpPr>
          <p:spPr>
            <a:xfrm rot="5400000">
              <a:off x="52344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031926" y="3613132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8" name="正方形/長方形 37"/>
            <p:cNvSpPr/>
            <p:nvPr/>
          </p:nvSpPr>
          <p:spPr>
            <a:xfrm rot="16200000">
              <a:off x="3633366" y="4111475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9" name="正方形/長方形 38"/>
            <p:cNvSpPr/>
            <p:nvPr/>
          </p:nvSpPr>
          <p:spPr>
            <a:xfrm rot="16200000">
              <a:off x="512090" y="4112697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40" name="正方形/長方形 39"/>
            <p:cNvSpPr/>
            <p:nvPr/>
          </p:nvSpPr>
          <p:spPr>
            <a:xfrm rot="1263119">
              <a:off x="3162827" y="2054984"/>
              <a:ext cx="425586" cy="79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132810" y="1981200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140198" y="2069085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2394540" y="936843"/>
              <a:ext cx="70336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495745" y="3068213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ITMY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974403" y="4473565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096255" y="4489797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ITMX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185505" y="4052961"/>
              <a:ext cx="493850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BS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420843" y="4052961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948157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563974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124201" y="5591238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143309" y="5123659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144534" y="4596346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142336" y="6295466"/>
              <a:ext cx="53701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PD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78979" y="4051740"/>
              <a:ext cx="517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MCF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25018" y="2938523"/>
              <a:ext cx="423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235695" y="6002515"/>
              <a:ext cx="276805" cy="830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>
              <a:off x="4372383" y="4840318"/>
              <a:ext cx="3766507" cy="1588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5963470" y="4585147"/>
              <a:ext cx="69795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3000 </a:t>
              </a:r>
              <a:r>
                <a:rPr kumimoji="1" lang="en-US" altLang="ja-JP" sz="600" dirty="0" err="1" smtClean="0">
                  <a:latin typeface="Arial"/>
                  <a:cs typeface="Arial"/>
                </a:rPr>
                <a:t>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cxnSp>
          <p:nvCxnSpPr>
            <p:cNvPr id="60" name="直線コネクタ 59"/>
            <p:cNvCxnSpPr/>
            <p:nvPr/>
          </p:nvCxnSpPr>
          <p:spPr>
            <a:xfrm rot="16200000" flipH="1">
              <a:off x="3633366" y="4111475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5400000">
              <a:off x="3632754" y="4112086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3030702" y="3616799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10800000">
              <a:off x="3030090" y="3617410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16200000" flipH="1">
              <a:off x="512090" y="4110250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>
              <a:off x="511478" y="4110861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rot="16200000" flipH="1">
              <a:off x="5234431" y="411147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>
              <a:off x="5238003" y="411504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16200000" flipH="1">
              <a:off x="6912049" y="4111478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rot="5400000">
              <a:off x="6915621" y="4115052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4842593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7347100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780926" y="436701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239001" y="433958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1005635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914400" y="4051172"/>
              <a:ext cx="535047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MMT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160249" y="25146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162739" y="1269797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160249" y="1524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8576393" y="3962462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3140198" y="2303658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82" name="直線コネクタ 81"/>
            <p:cNvCxnSpPr/>
            <p:nvPr/>
          </p:nvCxnSpPr>
          <p:spPr>
            <a:xfrm rot="10800000" flipH="1">
              <a:off x="3140200" y="2303656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143772" y="2307230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3119778" y="178400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85" name="直線コネクタ 84"/>
            <p:cNvCxnSpPr/>
            <p:nvPr/>
          </p:nvCxnSpPr>
          <p:spPr>
            <a:xfrm rot="10800000" flipH="1">
              <a:off x="3119780" y="178400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3123352" y="178757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テキスト ボックス 86"/>
            <p:cNvSpPr txBox="1"/>
            <p:nvPr/>
          </p:nvSpPr>
          <p:spPr>
            <a:xfrm>
              <a:off x="2427553" y="5301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8689186" y="4436219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</p:grpSp>
      <p:sp>
        <p:nvSpPr>
          <p:cNvPr id="100" name="曲折矢印 99"/>
          <p:cNvSpPr/>
          <p:nvPr/>
        </p:nvSpPr>
        <p:spPr>
          <a:xfrm flipV="1">
            <a:off x="2971800" y="1371600"/>
            <a:ext cx="1828800" cy="2959138"/>
          </a:xfrm>
          <a:prstGeom prst="bentArrow">
            <a:avLst>
              <a:gd name="adj1" fmla="val 9214"/>
              <a:gd name="adj2" fmla="val 11644"/>
              <a:gd name="adj3" fmla="val 30463"/>
              <a:gd name="adj4" fmla="val 4375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3601951" y="2949489"/>
            <a:ext cx="3981792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carrying tubes from MOZUMI pithead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1891064" y="1600199"/>
            <a:ext cx="1385536" cy="19287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762000" y="3525820"/>
            <a:ext cx="3337766" cy="3255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069514" y="3528981"/>
            <a:ext cx="1332284" cy="186802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53310" y="3525821"/>
            <a:ext cx="717121" cy="174932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5401798" y="3528981"/>
            <a:ext cx="2095101" cy="185422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246073" y="3796771"/>
            <a:ext cx="9133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Apr 2014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100661" y="5404886"/>
            <a:ext cx="9133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Apr 2014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4440975" y="5647773"/>
            <a:ext cx="1921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Apr 2014 to Aug 2014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3085206" y="6007469"/>
            <a:ext cx="95339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Sep 2014</a:t>
            </a:r>
          </a:p>
        </p:txBody>
      </p:sp>
      <p:sp>
        <p:nvSpPr>
          <p:cNvPr id="98" name="正方形/長方形 97"/>
          <p:cNvSpPr/>
          <p:nvPr/>
        </p:nvSpPr>
        <p:spPr>
          <a:xfrm>
            <a:off x="364550" y="2735305"/>
            <a:ext cx="1921207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Oct 2014 to Mar 2015 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4096229" y="533400"/>
            <a:ext cx="479212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1) manufacturing 478 of tubes; from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Apr 2011 </a:t>
            </a:r>
            <a:r>
              <a:rPr lang="en-US" sz="1400" dirty="0" smtClean="0">
                <a:latin typeface="Arial"/>
                <a:cs typeface="Arial"/>
              </a:rPr>
              <a:t>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2013</a:t>
            </a:r>
            <a:endParaRPr lang="ja-JP" alt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2) manufacturing chambers; from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Sep 2012 </a:t>
            </a:r>
            <a:r>
              <a:rPr lang="en-US" sz="1400" dirty="0" smtClean="0">
                <a:latin typeface="Arial"/>
                <a:cs typeface="Arial"/>
              </a:rPr>
              <a:t>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2014</a:t>
            </a:r>
            <a:endParaRPr lang="ja-JP" alt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3) installing chambers in X and Y ends;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Apr 2014</a:t>
            </a:r>
            <a:r>
              <a:rPr lang="en-US" sz="1400" dirty="0" smtClean="0">
                <a:latin typeface="Arial"/>
                <a:cs typeface="Arial"/>
              </a:rPr>
              <a:t> </a:t>
            </a:r>
          </a:p>
          <a:p>
            <a:r>
              <a:rPr lang="en-US" sz="1400" dirty="0" smtClean="0">
                <a:latin typeface="Arial"/>
                <a:cs typeface="Arial"/>
              </a:rPr>
              <a:t>4) carrying tubes and lay on the supports; </a:t>
            </a:r>
          </a:p>
          <a:p>
            <a:pPr lvl="5"/>
            <a:r>
              <a:rPr lang="en-US" sz="1400" dirty="0" smtClean="0">
                <a:latin typeface="Arial"/>
                <a:cs typeface="Arial"/>
              </a:rPr>
              <a:t>from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Apr 2014 </a:t>
            </a:r>
            <a:r>
              <a:rPr lang="en-US" sz="1400" dirty="0" smtClean="0">
                <a:latin typeface="Arial"/>
                <a:cs typeface="Arial"/>
              </a:rPr>
              <a:t>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Jun 2014</a:t>
            </a:r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5) jointing tubes and pump down in X  and Y arm</a:t>
            </a:r>
          </a:p>
          <a:p>
            <a:pPr lvl="5"/>
            <a:r>
              <a:rPr lang="en-US" sz="1400" dirty="0" smtClean="0">
                <a:latin typeface="Arial"/>
                <a:cs typeface="Arial"/>
              </a:rPr>
              <a:t>from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Jul 2014</a:t>
            </a:r>
            <a:r>
              <a:rPr lang="en-US" sz="1400" dirty="0" smtClean="0">
                <a:latin typeface="Arial"/>
                <a:cs typeface="Arial"/>
              </a:rPr>
              <a:t> to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2015</a:t>
            </a:r>
            <a:endParaRPr lang="ja-JP" alt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6) installing chambers in Center Room;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Jul 2014</a:t>
            </a:r>
          </a:p>
          <a:p>
            <a:r>
              <a:rPr lang="en-US" sz="1400" dirty="0" smtClean="0">
                <a:latin typeface="Arial"/>
                <a:cs typeface="Arial"/>
              </a:rPr>
              <a:t>X arm pump down;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Oct 2014 </a:t>
            </a:r>
          </a:p>
          <a:p>
            <a:r>
              <a:rPr lang="en-US" sz="1400" dirty="0" smtClean="0">
                <a:latin typeface="Arial"/>
                <a:cs typeface="Arial"/>
              </a:rPr>
              <a:t>Y arm pump down;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Mar 2015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17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2400" y="914401"/>
            <a:ext cx="376628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expected schedule for installing (2)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600" y="533400"/>
            <a:ext cx="14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Schedule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3601951" y="2949489"/>
            <a:ext cx="3947978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carrying tubes from ATOTSU pithead</a:t>
            </a:r>
            <a:endParaRPr lang="ja-JP" altLang="en-US" dirty="0"/>
          </a:p>
        </p:txBody>
      </p:sp>
      <p:sp>
        <p:nvSpPr>
          <p:cNvPr id="99" name="下矢印 98"/>
          <p:cNvSpPr/>
          <p:nvPr/>
        </p:nvSpPr>
        <p:spPr>
          <a:xfrm flipV="1">
            <a:off x="2867451" y="2246631"/>
            <a:ext cx="381000" cy="2325369"/>
          </a:xfrm>
          <a:prstGeom prst="downArrow">
            <a:avLst>
              <a:gd name="adj1" fmla="val 50000"/>
              <a:gd name="adj2" fmla="val 13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曲折矢印 99"/>
          <p:cNvSpPr/>
          <p:nvPr/>
        </p:nvSpPr>
        <p:spPr>
          <a:xfrm>
            <a:off x="2971800" y="3746672"/>
            <a:ext cx="1828800" cy="2959138"/>
          </a:xfrm>
          <a:prstGeom prst="bentArrow">
            <a:avLst>
              <a:gd name="adj1" fmla="val 9214"/>
              <a:gd name="adj2" fmla="val 11644"/>
              <a:gd name="adj3" fmla="val 30463"/>
              <a:gd name="adj4" fmla="val 4375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" name="図形グループ 87"/>
          <p:cNvGrpSpPr>
            <a:grpSpLocks noChangeAspect="1"/>
          </p:cNvGrpSpPr>
          <p:nvPr/>
        </p:nvGrpSpPr>
        <p:grpSpPr>
          <a:xfrm>
            <a:off x="151663" y="1600200"/>
            <a:ext cx="7099596" cy="5141769"/>
            <a:chOff x="152399" y="5301"/>
            <a:chExt cx="9251570" cy="6700299"/>
          </a:xfrm>
        </p:grpSpPr>
        <p:cxnSp>
          <p:nvCxnSpPr>
            <p:cNvPr id="10" name="直線コネクタ 9"/>
            <p:cNvCxnSpPr>
              <a:stCxn id="79" idx="4"/>
              <a:endCxn id="11" idx="4"/>
            </p:cNvCxnSpPr>
            <p:nvPr/>
          </p:nvCxnSpPr>
          <p:spPr>
            <a:xfrm rot="16200000" flipH="1">
              <a:off x="302285" y="3633175"/>
              <a:ext cx="6137993" cy="6856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3097904" y="6151990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6" name="直線コネクタ 15"/>
            <p:cNvCxnSpPr>
              <a:stCxn id="28" idx="0"/>
              <a:endCxn id="24" idx="4"/>
            </p:cNvCxnSpPr>
            <p:nvPr/>
          </p:nvCxnSpPr>
          <p:spPr>
            <a:xfrm rot="16200000" flipH="1">
              <a:off x="-404209" y="3613457"/>
              <a:ext cx="1666827" cy="1221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24" idx="2"/>
              <a:endCxn id="80" idx="2"/>
            </p:cNvCxnSpPr>
            <p:nvPr/>
          </p:nvCxnSpPr>
          <p:spPr>
            <a:xfrm rot="10800000" flipH="1">
              <a:off x="152399" y="4170066"/>
              <a:ext cx="8423993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3097904" y="655584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3097904" y="2968638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2570591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3097903" y="3893262"/>
              <a:ext cx="553610" cy="553610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979612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452299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52400" y="3893261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3167105" y="4537755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3167105" y="5065069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3167105" y="553379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52400" y="2780044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166494" y="724785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3167717" y="3037839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4130237" y="3882609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4200049" y="3951811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7904590" y="3893261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7974403" y="3962462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5" name="正方形/長方形 34"/>
            <p:cNvSpPr/>
            <p:nvPr/>
          </p:nvSpPr>
          <p:spPr>
            <a:xfrm rot="5400000">
              <a:off x="69108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6" name="正方形/長方形 35"/>
            <p:cNvSpPr/>
            <p:nvPr/>
          </p:nvSpPr>
          <p:spPr>
            <a:xfrm rot="5400000">
              <a:off x="52344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031926" y="3613132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8" name="正方形/長方形 37"/>
            <p:cNvSpPr/>
            <p:nvPr/>
          </p:nvSpPr>
          <p:spPr>
            <a:xfrm rot="16200000">
              <a:off x="3633366" y="4111475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9" name="正方形/長方形 38"/>
            <p:cNvSpPr/>
            <p:nvPr/>
          </p:nvSpPr>
          <p:spPr>
            <a:xfrm rot="16200000">
              <a:off x="512090" y="4112697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40" name="正方形/長方形 39"/>
            <p:cNvSpPr/>
            <p:nvPr/>
          </p:nvSpPr>
          <p:spPr>
            <a:xfrm rot="1263119">
              <a:off x="3162827" y="2054984"/>
              <a:ext cx="425586" cy="79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132810" y="1981200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140198" y="2069085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2394540" y="936843"/>
              <a:ext cx="70336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495745" y="3068213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ITMY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974403" y="4473565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ETMXA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096255" y="4489797"/>
              <a:ext cx="552256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ITMX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185505" y="4052961"/>
              <a:ext cx="493850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BS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420843" y="4052961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948157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563974" y="4052961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PR2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124201" y="5591238"/>
              <a:ext cx="526631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143309" y="5123659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R3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144534" y="4596346"/>
              <a:ext cx="484025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600" dirty="0" smtClean="0">
                  <a:latin typeface="Arial"/>
                  <a:cs typeface="Arial"/>
                </a:rPr>
                <a:t>R2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142336" y="6295466"/>
              <a:ext cx="53701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PD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78979" y="4051740"/>
              <a:ext cx="517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MCF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25018" y="2938523"/>
              <a:ext cx="423988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>
                  <a:latin typeface="Arial"/>
                  <a:cs typeface="Arial"/>
                </a:rPr>
                <a:t>MC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235695" y="6002515"/>
              <a:ext cx="276805" cy="830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>
              <a:off x="4372383" y="4840318"/>
              <a:ext cx="3766507" cy="1588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5963470" y="4585147"/>
              <a:ext cx="69795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3000 </a:t>
              </a:r>
              <a:r>
                <a:rPr kumimoji="1" lang="en-US" altLang="ja-JP" sz="600" dirty="0" err="1" smtClean="0">
                  <a:latin typeface="Arial"/>
                  <a:cs typeface="Arial"/>
                </a:rPr>
                <a:t>m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cxnSp>
          <p:nvCxnSpPr>
            <p:cNvPr id="60" name="直線コネクタ 59"/>
            <p:cNvCxnSpPr/>
            <p:nvPr/>
          </p:nvCxnSpPr>
          <p:spPr>
            <a:xfrm rot="16200000" flipH="1">
              <a:off x="3633366" y="4111475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5400000">
              <a:off x="3632754" y="4112086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3030702" y="3616799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10800000">
              <a:off x="3030090" y="3617410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16200000" flipH="1">
              <a:off x="512090" y="4110250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>
              <a:off x="511478" y="4110861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rot="16200000" flipH="1">
              <a:off x="5234431" y="411147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>
              <a:off x="5238003" y="411504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16200000" flipH="1">
              <a:off x="6912049" y="4111478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rot="5400000">
              <a:off x="6915621" y="4115052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4842593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7347100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780926" y="436701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239001" y="4339588"/>
              <a:ext cx="629274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err="1" smtClean="0">
                  <a:latin typeface="Arial"/>
                  <a:cs typeface="Arial"/>
                </a:rPr>
                <a:t>iLCGT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1005635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914400" y="4051172"/>
              <a:ext cx="535047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MMT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160249" y="25146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162739" y="1269797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160249" y="1524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8576393" y="3962462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3140198" y="2303658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82" name="直線コネクタ 81"/>
            <p:cNvCxnSpPr/>
            <p:nvPr/>
          </p:nvCxnSpPr>
          <p:spPr>
            <a:xfrm rot="10800000" flipH="1">
              <a:off x="3140200" y="2303656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143772" y="2307230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3119778" y="178400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85" name="直線コネクタ 84"/>
            <p:cNvCxnSpPr/>
            <p:nvPr/>
          </p:nvCxnSpPr>
          <p:spPr>
            <a:xfrm rot="10800000" flipH="1">
              <a:off x="3119780" y="178400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3123352" y="178757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テキスト ボックス 86"/>
            <p:cNvSpPr txBox="1"/>
            <p:nvPr/>
          </p:nvSpPr>
          <p:spPr>
            <a:xfrm>
              <a:off x="2427553" y="5301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ETMYB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8689186" y="4436219"/>
              <a:ext cx="714783" cy="24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 smtClean="0">
                  <a:latin typeface="Arial"/>
                  <a:cs typeface="Arial"/>
                </a:rPr>
                <a:t>ETMXB</a:t>
              </a:r>
              <a:endParaRPr kumimoji="1" lang="ja-JP" altLang="en-US" sz="6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6172200" y="685800"/>
            <a:ext cx="2732124" cy="1447801"/>
          </a:xfrm>
          <a:prstGeom prst="rect">
            <a:avLst/>
          </a:prstGeom>
          <a:noFill/>
          <a:ln w="19050" cap="flat" cmpd="sng" algn="ctr">
            <a:solidFill>
              <a:srgbClr val="FAF88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2400" y="1524000"/>
            <a:ext cx="8686800" cy="4247317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recovery </a:t>
            </a:r>
            <a:r>
              <a:rPr lang="en-US" altLang="ja-JP" i="1" dirty="0" smtClean="0">
                <a:solidFill>
                  <a:srgbClr val="FF6600"/>
                </a:solidFill>
                <a:latin typeface="Times"/>
                <a:cs typeface="Times"/>
              </a:rPr>
              <a:t>“without breaking arm-vacuum”</a:t>
            </a:r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BA gauge failure: grid contamination, filament breakdown</a:t>
            </a:r>
          </a:p>
          <a:p>
            <a:pPr lvl="1"/>
            <a:r>
              <a:rPr lang="en-US" altLang="ja-JP" dirty="0" err="1" smtClean="0">
                <a:latin typeface="Arial"/>
                <a:cs typeface="Arial"/>
              </a:rPr>
              <a:t>feedthrough</a:t>
            </a:r>
            <a:r>
              <a:rPr lang="en-US" altLang="ja-JP" dirty="0" smtClean="0">
                <a:latin typeface="Arial"/>
                <a:cs typeface="Arial"/>
              </a:rPr>
              <a:t> erosion; high voltage </a:t>
            </a:r>
            <a:r>
              <a:rPr lang="en-US" altLang="ja-JP" dirty="0" err="1" smtClean="0">
                <a:latin typeface="Arial"/>
                <a:cs typeface="Arial"/>
              </a:rPr>
              <a:t>feedthrough</a:t>
            </a:r>
            <a:r>
              <a:rPr lang="en-US" altLang="ja-JP" dirty="0" smtClean="0">
                <a:latin typeface="Arial"/>
                <a:cs typeface="Arial"/>
              </a:rPr>
              <a:t> of ion pump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power supply/controller erosion; ion pump, turbo molecular pump</a:t>
            </a:r>
          </a:p>
          <a:p>
            <a:pPr lvl="1"/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durability for humidity is being examined (50°C-98%, 7 cycle of 8h-operation/98h-off).</a:t>
            </a:r>
          </a:p>
          <a:p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recovery </a:t>
            </a:r>
            <a:r>
              <a:rPr lang="en-US" altLang="ja-JP" i="1" dirty="0" smtClean="0">
                <a:solidFill>
                  <a:srgbClr val="FF6600"/>
                </a:solidFill>
                <a:latin typeface="Times"/>
                <a:cs typeface="Times"/>
              </a:rPr>
              <a:t>“by re-pumping arm”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window (view port) break down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crack and erosion in bellow joint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metal gasket erosion</a:t>
            </a:r>
          </a:p>
          <a:p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safety </a:t>
            </a:r>
            <a:r>
              <a:rPr lang="en-US" altLang="ja-JP" i="1" dirty="0" smtClean="0">
                <a:solidFill>
                  <a:srgbClr val="FF0000"/>
                </a:solidFill>
                <a:latin typeface="Times"/>
                <a:cs typeface="Times"/>
              </a:rPr>
              <a:t>“by closing gate valves (large </a:t>
            </a:r>
            <a:r>
              <a:rPr lang="en-US" altLang="ja-JP" i="1" dirty="0" err="1" smtClean="0">
                <a:solidFill>
                  <a:srgbClr val="FF0000"/>
                </a:solidFill>
                <a:latin typeface="Times"/>
                <a:cs typeface="Times"/>
              </a:rPr>
              <a:t>dia</a:t>
            </a:r>
            <a:r>
              <a:rPr lang="en-US" altLang="ja-JP" i="1" dirty="0" smtClean="0">
                <a:solidFill>
                  <a:srgbClr val="FF0000"/>
                </a:solidFill>
                <a:latin typeface="Times"/>
                <a:cs typeface="Times"/>
              </a:rPr>
              <a:t>,)”</a:t>
            </a:r>
          </a:p>
          <a:p>
            <a:pPr marL="457200" lvl="2"/>
            <a:r>
              <a:rPr lang="en-US" altLang="ja-JP" dirty="0" smtClean="0">
                <a:latin typeface="Arial"/>
                <a:cs typeface="Arial"/>
              </a:rPr>
              <a:t>electric-power shut down</a:t>
            </a:r>
          </a:p>
          <a:p>
            <a:pPr marL="457200" lvl="2"/>
            <a:r>
              <a:rPr lang="en-US" altLang="ja-JP" dirty="0" smtClean="0">
                <a:latin typeface="Arial"/>
                <a:cs typeface="Arial"/>
              </a:rPr>
              <a:t>anomalous pressure rise</a:t>
            </a:r>
          </a:p>
          <a:p>
            <a:endParaRPr lang="en-US" altLang="ja-JP" i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57" name="図形グループ 56"/>
          <p:cNvGrpSpPr/>
          <p:nvPr/>
        </p:nvGrpSpPr>
        <p:grpSpPr>
          <a:xfrm>
            <a:off x="3666985" y="5127727"/>
            <a:ext cx="3483071" cy="1151026"/>
            <a:chOff x="5279929" y="3300983"/>
            <a:chExt cx="3483071" cy="1151026"/>
          </a:xfrm>
        </p:grpSpPr>
        <p:cxnSp>
          <p:nvCxnSpPr>
            <p:cNvPr id="47" name="直線コネクタ 46"/>
            <p:cNvCxnSpPr>
              <a:stCxn id="26" idx="0"/>
              <a:endCxn id="22" idx="6"/>
            </p:cNvCxnSpPr>
            <p:nvPr/>
          </p:nvCxnSpPr>
          <p:spPr>
            <a:xfrm rot="10800000" flipH="1">
              <a:off x="5279930" y="4107390"/>
              <a:ext cx="3424538" cy="1588"/>
            </a:xfrm>
            <a:prstGeom prst="line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>
              <a:spLocks noChangeAspect="1"/>
            </p:cNvSpPr>
            <p:nvPr/>
          </p:nvSpPr>
          <p:spPr>
            <a:xfrm>
              <a:off x="7096231" y="3831807"/>
              <a:ext cx="553610" cy="55361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5491997" y="3819933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5561809" y="3889135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8150858" y="3830585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8220671" y="3899786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 rot="5400000">
              <a:off x="7798094" y="4048800"/>
              <a:ext cx="468723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 rot="5400000">
              <a:off x="5924424" y="4048800"/>
              <a:ext cx="468723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 rot="16200000">
              <a:off x="4995126" y="4048799"/>
              <a:ext cx="686788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150858" y="3300983"/>
              <a:ext cx="612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ETMX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569868" y="3300983"/>
              <a:ext cx="552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ITMX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5748652" y="3653593"/>
              <a:ext cx="2695158" cy="1221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6920460" y="3365529"/>
              <a:ext cx="697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3000 </a:t>
              </a:r>
              <a:r>
                <a:rPr kumimoji="1" lang="en-US" altLang="ja-JP" sz="1200" dirty="0" err="1" smtClean="0">
                  <a:latin typeface="Arial"/>
                  <a:cs typeface="Arial"/>
                </a:rPr>
                <a:t>m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 rot="16200000" flipH="1">
              <a:off x="4995126" y="4048799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4994514" y="4049410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16200000" flipH="1">
              <a:off x="5924426" y="4048798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>
              <a:off x="5927998" y="4052372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6200000" flipH="1">
              <a:off x="7799314" y="4048802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>
              <a:off x="7802886" y="4052376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正方形/長方形 49"/>
          <p:cNvSpPr/>
          <p:nvPr/>
        </p:nvSpPr>
        <p:spPr>
          <a:xfrm>
            <a:off x="4690122" y="3276600"/>
            <a:ext cx="4214202" cy="1477328"/>
          </a:xfrm>
          <a:prstGeom prst="rect">
            <a:avLst/>
          </a:prstGeom>
          <a:ln w="19050" cap="flat" cmpd="sng" algn="ctr">
            <a:solidFill>
              <a:srgbClr val="FAF88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/>
                <a:cs typeface="Times"/>
              </a:rPr>
              <a:t>expected pump-down scheme (a 3-km arm)</a:t>
            </a:r>
          </a:p>
          <a:p>
            <a:pPr lvl="1"/>
            <a:r>
              <a:rPr lang="en-US" altLang="ja-JP" i="1" dirty="0" smtClean="0">
                <a:latin typeface="Times"/>
                <a:cs typeface="Times"/>
              </a:rPr>
              <a:t>to 1 Pa &gt;&gt; few days by dry-pump</a:t>
            </a:r>
          </a:p>
          <a:p>
            <a:pPr lvl="1"/>
            <a:r>
              <a:rPr lang="en-US" altLang="ja-JP" i="1" dirty="0" smtClean="0">
                <a:latin typeface="Times"/>
                <a:cs typeface="Times"/>
              </a:rPr>
              <a:t>to 10</a:t>
            </a:r>
            <a:r>
              <a:rPr lang="en-US" altLang="ja-JP" i="1" baseline="30000" dirty="0" smtClean="0">
                <a:latin typeface="Times"/>
                <a:cs typeface="Times"/>
              </a:rPr>
              <a:t>-6 </a:t>
            </a:r>
            <a:r>
              <a:rPr lang="en-US" altLang="ja-JP" i="1" dirty="0" smtClean="0">
                <a:latin typeface="Times"/>
                <a:cs typeface="Times"/>
              </a:rPr>
              <a:t>Pa &gt;&gt; 50 hours by TMP</a:t>
            </a:r>
          </a:p>
          <a:p>
            <a:pPr lvl="1"/>
            <a:r>
              <a:rPr lang="en-US" altLang="ja-JP" i="1" dirty="0" smtClean="0">
                <a:latin typeface="Times"/>
                <a:cs typeface="Times"/>
              </a:rPr>
              <a:t>to 10</a:t>
            </a:r>
            <a:r>
              <a:rPr lang="en-US" altLang="ja-JP" i="1" baseline="30000" dirty="0" smtClean="0">
                <a:latin typeface="Times"/>
                <a:cs typeface="Times"/>
              </a:rPr>
              <a:t>-7 </a:t>
            </a:r>
            <a:r>
              <a:rPr lang="en-US" altLang="ja-JP" i="1" dirty="0" smtClean="0">
                <a:latin typeface="Times"/>
                <a:cs typeface="Times"/>
              </a:rPr>
              <a:t>Pa &gt;&gt; 500 hours by IP</a:t>
            </a:r>
          </a:p>
          <a:p>
            <a:r>
              <a:rPr lang="en-US" altLang="ja-JP" i="1" dirty="0" smtClean="0">
                <a:latin typeface="Times"/>
                <a:cs typeface="Times"/>
              </a:rPr>
              <a:t>(based on the </a:t>
            </a:r>
            <a:r>
              <a:rPr lang="en-US" altLang="ja-JP" i="1" dirty="0" err="1" smtClean="0">
                <a:latin typeface="Times"/>
                <a:cs typeface="Times"/>
              </a:rPr>
              <a:t>ougassing</a:t>
            </a:r>
            <a:r>
              <a:rPr lang="en-US" altLang="ja-JP" i="1" dirty="0" smtClean="0">
                <a:latin typeface="Times"/>
                <a:cs typeface="Times"/>
              </a:rPr>
              <a:t> rate in test tubes)</a:t>
            </a:r>
          </a:p>
        </p:txBody>
      </p:sp>
      <p:sp>
        <p:nvSpPr>
          <p:cNvPr id="53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" name="図形グループ 61"/>
          <p:cNvGrpSpPr/>
          <p:nvPr/>
        </p:nvGrpSpPr>
        <p:grpSpPr>
          <a:xfrm>
            <a:off x="6358017" y="838200"/>
            <a:ext cx="2404983" cy="1162826"/>
            <a:chOff x="6274476" y="914400"/>
            <a:chExt cx="2404983" cy="1162826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6274476" y="914401"/>
              <a:ext cx="2292338" cy="1221"/>
            </a:xfrm>
            <a:prstGeom prst="line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6986096" y="1086413"/>
              <a:ext cx="345248" cy="122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749196" y="1259648"/>
              <a:ext cx="1640531" cy="122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8184049" y="1464104"/>
              <a:ext cx="410133" cy="122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6924967" y="1025286"/>
              <a:ext cx="468723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274476" y="1083877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680645" y="1083877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 rot="5400000">
              <a:off x="7276509" y="1201057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121849" y="1669781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383619" y="1142543"/>
              <a:ext cx="3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IP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679019" y="1142467"/>
              <a:ext cx="509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TMP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175520" y="1726082"/>
              <a:ext cx="503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FL 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grpSp>
          <p:nvGrpSpPr>
            <p:cNvPr id="2" name="図形グループ 98"/>
            <p:cNvGrpSpPr/>
            <p:nvPr/>
          </p:nvGrpSpPr>
          <p:grpSpPr>
            <a:xfrm>
              <a:off x="8265102" y="1171591"/>
              <a:ext cx="246805" cy="178556"/>
              <a:chOff x="7923211" y="854978"/>
              <a:chExt cx="320984" cy="232222"/>
            </a:xfrm>
          </p:grpSpPr>
          <p:sp>
            <p:nvSpPr>
              <p:cNvPr id="33" name="二等辺三角形 32"/>
              <p:cNvSpPr/>
              <p:nvPr/>
            </p:nvSpPr>
            <p:spPr>
              <a:xfrm>
                <a:off x="7923211" y="971089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二等辺三角形 33"/>
              <p:cNvSpPr/>
              <p:nvPr/>
            </p:nvSpPr>
            <p:spPr>
              <a:xfrm rot="10800000">
                <a:off x="7923211" y="854978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3" name="直線コネクタ 42"/>
            <p:cNvCxnSpPr/>
            <p:nvPr/>
          </p:nvCxnSpPr>
          <p:spPr>
            <a:xfrm rot="16200000" flipH="1">
              <a:off x="7276510" y="1195909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7280082" y="1199483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6924969" y="1025359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10800000">
              <a:off x="6928541" y="1028933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/>
            <p:cNvSpPr/>
            <p:nvPr/>
          </p:nvSpPr>
          <p:spPr>
            <a:xfrm>
              <a:off x="6890560" y="1720609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850659" y="1776910"/>
              <a:ext cx="649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DRY 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 rot="5400000">
              <a:off x="6929461" y="1490738"/>
              <a:ext cx="459741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図形グループ 98"/>
            <p:cNvGrpSpPr/>
            <p:nvPr/>
          </p:nvGrpSpPr>
          <p:grpSpPr>
            <a:xfrm rot="5400000">
              <a:off x="7036723" y="1384272"/>
              <a:ext cx="246805" cy="178556"/>
              <a:chOff x="7923211" y="854978"/>
              <a:chExt cx="320984" cy="232222"/>
            </a:xfrm>
          </p:grpSpPr>
          <p:sp>
            <p:nvSpPr>
              <p:cNvPr id="60" name="二等辺三角形 59"/>
              <p:cNvSpPr/>
              <p:nvPr/>
            </p:nvSpPr>
            <p:spPr>
              <a:xfrm>
                <a:off x="7923211" y="971089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二等辺三角形 60"/>
              <p:cNvSpPr/>
              <p:nvPr/>
            </p:nvSpPr>
            <p:spPr>
              <a:xfrm rot="10800000">
                <a:off x="7923211" y="854978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18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63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28599" y="914400"/>
            <a:ext cx="4648201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vacuum component failure and leakage</a:t>
            </a:r>
            <a:endParaRPr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28600" y="533400"/>
            <a:ext cx="230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4</a:t>
            </a:r>
            <a:r>
              <a:rPr kumimoji="1" lang="en-US" altLang="ja-JP" dirty="0" smtClean="0">
                <a:latin typeface="Arial"/>
                <a:cs typeface="Arial"/>
              </a:rPr>
              <a:t>. Risk management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574731" y="5029200"/>
            <a:ext cx="3892869" cy="1447801"/>
          </a:xfrm>
          <a:prstGeom prst="rect">
            <a:avLst/>
          </a:prstGeom>
          <a:noFill/>
          <a:ln w="19050" cap="flat" cmpd="sng" algn="ctr">
            <a:solidFill>
              <a:srgbClr val="FAF88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2400" y="1219200"/>
            <a:ext cx="3657600" cy="258532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“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surface </a:t>
            </a:r>
            <a:r>
              <a:rPr lang="en-US" altLang="ja-JP" i="1" dirty="0" err="1" smtClean="0">
                <a:solidFill>
                  <a:srgbClr val="000000"/>
                </a:solidFill>
                <a:latin typeface="Times"/>
                <a:cs typeface="Times"/>
              </a:rPr>
              <a:t>passivation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 process”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altLang="ja-JP" dirty="0" smtClean="0">
                <a:latin typeface="Arial"/>
                <a:cs typeface="Arial"/>
              </a:rPr>
              <a:t>stainless steel prior to installation is planned by applying electro- polishing, and then followed by pre-baking treatment.</a:t>
            </a:r>
          </a:p>
          <a:p>
            <a:pPr lvl="2"/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i="1" dirty="0" smtClean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altLang="ja-JP" i="1" dirty="0" err="1" smtClean="0">
                <a:solidFill>
                  <a:srgbClr val="000000"/>
                </a:solidFill>
                <a:latin typeface="Times"/>
                <a:cs typeface="Times"/>
              </a:rPr>
              <a:t>outgassing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 rate”</a:t>
            </a:r>
            <a:r>
              <a:rPr lang="en-US" altLang="ja-JP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of the order of </a:t>
            </a:r>
            <a:r>
              <a:rPr lang="en-US" altLang="ja-JP" dirty="0" smtClean="0">
                <a:latin typeface="Arial"/>
                <a:cs typeface="Arial"/>
              </a:rPr>
              <a:t>10</a:t>
            </a:r>
            <a:r>
              <a:rPr lang="en-US" altLang="ja-JP" baseline="30000" dirty="0" smtClean="0">
                <a:latin typeface="Arial"/>
                <a:cs typeface="Arial"/>
              </a:rPr>
              <a:t>-8</a:t>
            </a:r>
            <a:r>
              <a:rPr lang="en-US" altLang="ja-JP" dirty="0" smtClean="0">
                <a:latin typeface="Arial"/>
                <a:cs typeface="Arial"/>
              </a:rPr>
              <a:t> Pa m</a:t>
            </a:r>
            <a:r>
              <a:rPr lang="en-US" altLang="ja-JP" baseline="30000" dirty="0" smtClean="0">
                <a:latin typeface="Arial"/>
                <a:cs typeface="Arial"/>
              </a:rPr>
              <a:t>3</a:t>
            </a:r>
            <a:r>
              <a:rPr lang="en-US" altLang="ja-JP" dirty="0" smtClean="0">
                <a:latin typeface="Arial"/>
                <a:cs typeface="Arial"/>
              </a:rPr>
              <a:t> m</a:t>
            </a:r>
            <a:r>
              <a:rPr lang="en-US" altLang="ja-JP" baseline="30000" dirty="0" smtClean="0">
                <a:latin typeface="Arial"/>
                <a:cs typeface="Arial"/>
              </a:rPr>
              <a:t>-2</a:t>
            </a:r>
            <a:r>
              <a:rPr lang="en-US" altLang="ja-JP" dirty="0" smtClean="0">
                <a:latin typeface="Arial"/>
                <a:cs typeface="Arial"/>
              </a:rPr>
              <a:t> s</a:t>
            </a:r>
            <a:r>
              <a:rPr lang="en-US" altLang="ja-JP" baseline="30000" dirty="0" smtClean="0">
                <a:latin typeface="Arial"/>
                <a:cs typeface="Arial"/>
              </a:rPr>
              <a:t>-1</a:t>
            </a:r>
            <a:r>
              <a:rPr lang="en-US" altLang="ja-JP" dirty="0" smtClean="0">
                <a:latin typeface="Arial"/>
                <a:cs typeface="Arial"/>
              </a:rPr>
              <a:t>, or lower is performed in J-PARC.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1000" y="742890"/>
            <a:ext cx="6858000" cy="400110"/>
          </a:xfrm>
          <a:prstGeom prst="rect">
            <a:avLst/>
          </a:prstGeom>
          <a:ln w="25400" cap="flat" cmpd="sng" algn="ctr">
            <a:solidFill>
              <a:srgbClr val="95373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Appendix: </a:t>
            </a:r>
            <a:r>
              <a:rPr lang="en-US" altLang="ja-JP" sz="2000" dirty="0" err="1" smtClean="0">
                <a:latin typeface="Arial"/>
                <a:cs typeface="Arial"/>
              </a:rPr>
              <a:t>outgassing</a:t>
            </a:r>
            <a:r>
              <a:rPr lang="en-US" altLang="ja-JP" sz="2000" dirty="0" smtClean="0">
                <a:latin typeface="Arial"/>
                <a:cs typeface="Arial"/>
              </a:rPr>
              <a:t> data measured for technical surface</a:t>
            </a:r>
          </a:p>
        </p:txBody>
      </p:sp>
      <p:grpSp>
        <p:nvGrpSpPr>
          <p:cNvPr id="10" name="図形グループ 9"/>
          <p:cNvGrpSpPr/>
          <p:nvPr/>
        </p:nvGrpSpPr>
        <p:grpSpPr>
          <a:xfrm>
            <a:off x="3733800" y="1295400"/>
            <a:ext cx="5257800" cy="5105400"/>
            <a:chOff x="3733800" y="1295400"/>
            <a:chExt cx="5257800" cy="5105400"/>
          </a:xfrm>
        </p:grpSpPr>
        <p:graphicFrame>
          <p:nvGraphicFramePr>
            <p:cNvPr id="9" name=" 1"/>
            <p:cNvGraphicFramePr/>
            <p:nvPr/>
          </p:nvGraphicFramePr>
          <p:xfrm>
            <a:off x="3733800" y="1295400"/>
            <a:ext cx="5257800" cy="510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3" name="直線矢印コネクタ 12"/>
            <p:cNvCxnSpPr/>
            <p:nvPr/>
          </p:nvCxnSpPr>
          <p:spPr>
            <a:xfrm rot="5400000">
              <a:off x="6545680" y="4275515"/>
              <a:ext cx="627817" cy="158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9" descr="DSC0024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31500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19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28600" y="1876961"/>
            <a:ext cx="8572500" cy="1323439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1"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We predict the noise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due to the residual gas (water) molecules;</a:t>
            </a:r>
          </a:p>
          <a:p>
            <a:pPr lvl="1" algn="just"/>
            <a:r>
              <a:rPr lang="en-US" dirty="0" smtClean="0">
                <a:latin typeface="Arial"/>
                <a:cs typeface="Arial"/>
              </a:rPr>
              <a:t>for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1</a:t>
            </a:r>
            <a:r>
              <a:rPr lang="en-US" altLang="ja-JP" dirty="0" smtClean="0">
                <a:latin typeface="Arial"/>
                <a:cs typeface="Arial"/>
              </a:rPr>
              <a:t>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-21</a:t>
            </a:r>
            <a:r>
              <a:rPr lang="en-US" dirty="0" smtClean="0">
                <a:latin typeface="Arial"/>
                <a:cs typeface="Arial"/>
              </a:rPr>
              <a:t> m/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Hz@100 Hz (safety margin of 10),</a:t>
            </a:r>
          </a:p>
          <a:p>
            <a:pPr lvl="1" algn="just"/>
            <a:r>
              <a:rPr lang="en-US" dirty="0" smtClean="0">
                <a:latin typeface="Arial"/>
                <a:cs typeface="Arial"/>
              </a:rPr>
              <a:t>the pressure in the beam tubes is to be kept at 2</a:t>
            </a:r>
            <a:r>
              <a:rPr lang="en-US" altLang="ja-JP" dirty="0" smtClean="0">
                <a:latin typeface="Arial"/>
                <a:cs typeface="Arial"/>
              </a:rPr>
              <a:t>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-7</a:t>
            </a:r>
            <a:r>
              <a:rPr lang="en-US" dirty="0" smtClean="0">
                <a:latin typeface="Arial"/>
                <a:cs typeface="Arial"/>
              </a:rPr>
              <a:t> Pa. </a:t>
            </a:r>
          </a:p>
          <a:p>
            <a:pPr lvl="3" algn="just"/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altLang="ja-JP" i="1" dirty="0" err="1" smtClean="0">
                <a:latin typeface="Arial"/>
                <a:cs typeface="Arial"/>
              </a:rPr>
              <a:t>h</a:t>
            </a:r>
            <a:r>
              <a:rPr lang="en-US" altLang="ja-JP" i="1" dirty="0" smtClean="0">
                <a:latin typeface="Arial"/>
                <a:cs typeface="Arial"/>
              </a:rPr>
              <a:t>=</a:t>
            </a:r>
            <a:r>
              <a:rPr lang="en-US" altLang="ja-JP" dirty="0" smtClean="0">
                <a:latin typeface="Arial"/>
                <a:cs typeface="Arial"/>
              </a:rPr>
              <a:t>3×10</a:t>
            </a:r>
            <a:r>
              <a:rPr lang="en-US" altLang="ja-JP" baseline="30000" dirty="0" smtClean="0">
                <a:latin typeface="Arial"/>
                <a:cs typeface="Arial"/>
              </a:rPr>
              <a:t>-24</a:t>
            </a:r>
            <a:r>
              <a:rPr lang="en-US" altLang="ja-JP" dirty="0" smtClean="0">
                <a:latin typeface="Arial"/>
                <a:cs typeface="Arial"/>
              </a:rPr>
              <a:t> /(Hz)</a:t>
            </a:r>
            <a:r>
              <a:rPr lang="en-US" altLang="ja-JP" baseline="30000" dirty="0" smtClean="0">
                <a:latin typeface="Arial"/>
                <a:cs typeface="Arial"/>
              </a:rPr>
              <a:t>1/2</a:t>
            </a:r>
            <a:r>
              <a:rPr lang="en-US" altLang="ja-JP" dirty="0" smtClean="0">
                <a:latin typeface="Arial"/>
                <a:cs typeface="Arial"/>
              </a:rPr>
              <a:t> @100Hz corresponds to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=</a:t>
            </a:r>
            <a:r>
              <a:rPr lang="en-US" altLang="ja-JP" dirty="0" smtClean="0">
                <a:latin typeface="Arial"/>
                <a:cs typeface="Arial"/>
              </a:rPr>
              <a:t>1×10</a:t>
            </a:r>
            <a:r>
              <a:rPr lang="en-US" altLang="ja-JP" baseline="30000" dirty="0" smtClean="0">
                <a:latin typeface="Arial"/>
                <a:cs typeface="Arial"/>
              </a:rPr>
              <a:t>-20</a:t>
            </a:r>
            <a:r>
              <a:rPr lang="en-US" altLang="ja-JP" dirty="0" smtClean="0">
                <a:latin typeface="Arial"/>
                <a:cs typeface="Arial"/>
              </a:rPr>
              <a:t> m/(Hz)</a:t>
            </a:r>
            <a:r>
              <a:rPr lang="en-US" altLang="ja-JP" baseline="30000" dirty="0" smtClean="0">
                <a:latin typeface="Arial"/>
                <a:cs typeface="Arial"/>
              </a:rPr>
              <a:t>1/2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lvl="3" algn="just"/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936" y="1476851"/>
            <a:ext cx="817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Arial"/>
                <a:cs typeface="Arial"/>
              </a:rPr>
              <a:t>&lt;&lt;</a:t>
            </a:r>
            <a:r>
              <a:rPr lang="en-US" altLang="ja-JP" sz="2000" i="1" dirty="0" smtClean="0">
                <a:solidFill>
                  <a:srgbClr val="660066"/>
                </a:solidFill>
                <a:latin typeface="Times"/>
                <a:cs typeface="Times"/>
              </a:rPr>
              <a:t>scattering effect due to residual gas</a:t>
            </a:r>
            <a:r>
              <a:rPr lang="en-US" altLang="ja-JP" sz="2000" dirty="0" smtClean="0">
                <a:latin typeface="Arial"/>
                <a:cs typeface="Arial"/>
              </a:rPr>
              <a:t>&gt;&gt;</a:t>
            </a:r>
            <a:endParaRPr lang="en-US" sz="2000" dirty="0" smtClean="0">
              <a:latin typeface="Arial"/>
              <a:cs typeface="Arial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105400" y="3145432"/>
            <a:ext cx="2705100" cy="1045568"/>
            <a:chOff x="6091714" y="2109827"/>
            <a:chExt cx="2705100" cy="1045568"/>
          </a:xfrm>
        </p:grpSpPr>
        <p:sp>
          <p:nvSpPr>
            <p:cNvPr id="21" name="正方形/長方形 20"/>
            <p:cNvSpPr/>
            <p:nvPr/>
          </p:nvSpPr>
          <p:spPr>
            <a:xfrm>
              <a:off x="6091714" y="2353191"/>
              <a:ext cx="2705100" cy="621268"/>
            </a:xfrm>
            <a:prstGeom prst="rect">
              <a:avLst/>
            </a:prstGeom>
            <a:solidFill>
              <a:srgbClr val="CCFFCC">
                <a:alpha val="5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553200" y="2294493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890266" y="2786063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074932" y="2416731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848600" y="2786063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8033266" y="2109827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2900" y="4438471"/>
            <a:ext cx="8610600" cy="1200329"/>
          </a:xfrm>
          <a:prstGeom prst="rect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For long-term and stable operation of the interferometer, the vacuum system is to be designed so as to </a:t>
            </a:r>
            <a:r>
              <a:rPr lang="en-US" i="1" dirty="0" smtClean="0">
                <a:solidFill>
                  <a:srgbClr val="660066"/>
                </a:solidFill>
                <a:latin typeface="Times"/>
                <a:cs typeface="Times"/>
              </a:rPr>
              <a:t>minimize the maintenance work</a:t>
            </a:r>
            <a:r>
              <a:rPr lang="en-US" dirty="0" smtClean="0">
                <a:latin typeface="Arial"/>
                <a:cs typeface="Arial"/>
              </a:rPr>
              <a:t>, and so as to </a:t>
            </a:r>
            <a:r>
              <a:rPr lang="en-US" i="1" dirty="0" smtClean="0">
                <a:solidFill>
                  <a:srgbClr val="660066"/>
                </a:solidFill>
                <a:latin typeface="Times"/>
                <a:cs typeface="Times"/>
              </a:rPr>
              <a:t>shorten the pump-down time</a:t>
            </a:r>
            <a:r>
              <a:rPr lang="en-US" dirty="0" smtClean="0">
                <a:latin typeface="Arial"/>
                <a:cs typeface="Arial"/>
              </a:rPr>
              <a:t>.  A long lifetime of the vacuum component and low </a:t>
            </a:r>
            <a:r>
              <a:rPr lang="en-US" dirty="0" err="1" smtClean="0">
                <a:latin typeface="Arial"/>
                <a:cs typeface="Arial"/>
              </a:rPr>
              <a:t>outgassing</a:t>
            </a:r>
            <a:r>
              <a:rPr lang="en-US" dirty="0" smtClean="0">
                <a:latin typeface="Arial"/>
                <a:cs typeface="Arial"/>
              </a:rPr>
              <a:t> is required.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72773" y="4038361"/>
            <a:ext cx="403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&lt;&lt;</a:t>
            </a:r>
            <a:r>
              <a:rPr lang="en-US" sz="2000" i="1" dirty="0" smtClean="0">
                <a:solidFill>
                  <a:srgbClr val="660066"/>
                </a:solidFill>
                <a:latin typeface="Times"/>
                <a:cs typeface="Times"/>
              </a:rPr>
              <a:t>minimize the maintenance work</a:t>
            </a:r>
            <a:r>
              <a:rPr lang="en-US" altLang="ja-JP" sz="2000" dirty="0" smtClean="0">
                <a:latin typeface="Arial"/>
                <a:cs typeface="Arial"/>
              </a:rPr>
              <a:t>&gt;&gt;</a:t>
            </a:r>
            <a:endParaRPr lang="en-US" sz="2000" dirty="0" smtClean="0">
              <a:latin typeface="Arial"/>
              <a:cs typeface="Arial"/>
            </a:endParaRPr>
          </a:p>
        </p:txBody>
      </p:sp>
      <p:grpSp>
        <p:nvGrpSpPr>
          <p:cNvPr id="27" name="図形グループ 26"/>
          <p:cNvGrpSpPr>
            <a:grpSpLocks noChangeAspect="1"/>
          </p:cNvGrpSpPr>
          <p:nvPr/>
        </p:nvGrpSpPr>
        <p:grpSpPr>
          <a:xfrm>
            <a:off x="4267200" y="5510771"/>
            <a:ext cx="3114847" cy="971109"/>
            <a:chOff x="4776190" y="3200400"/>
            <a:chExt cx="3910610" cy="1219202"/>
          </a:xfrm>
        </p:grpSpPr>
        <p:sp>
          <p:nvSpPr>
            <p:cNvPr id="28" name="平行四辺形 27"/>
            <p:cNvSpPr/>
            <p:nvPr/>
          </p:nvSpPr>
          <p:spPr>
            <a:xfrm>
              <a:off x="6400800" y="3733800"/>
              <a:ext cx="2286000" cy="685800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9" name="円柱 28"/>
            <p:cNvSpPr/>
            <p:nvPr/>
          </p:nvSpPr>
          <p:spPr>
            <a:xfrm>
              <a:off x="6837402" y="32004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0" name="円柱 29"/>
            <p:cNvSpPr/>
            <p:nvPr/>
          </p:nvSpPr>
          <p:spPr>
            <a:xfrm>
              <a:off x="7326868" y="32004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1" name="円柱 30"/>
            <p:cNvSpPr/>
            <p:nvPr/>
          </p:nvSpPr>
          <p:spPr>
            <a:xfrm>
              <a:off x="7860268" y="32004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2" name="円柱 31"/>
            <p:cNvSpPr/>
            <p:nvPr/>
          </p:nvSpPr>
          <p:spPr>
            <a:xfrm>
              <a:off x="6989802" y="33528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3" name="円柱 32"/>
            <p:cNvSpPr/>
            <p:nvPr/>
          </p:nvSpPr>
          <p:spPr>
            <a:xfrm>
              <a:off x="7467600" y="33528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4" name="円柱 33"/>
            <p:cNvSpPr/>
            <p:nvPr/>
          </p:nvSpPr>
          <p:spPr>
            <a:xfrm>
              <a:off x="8044934" y="33528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776190" y="4033196"/>
              <a:ext cx="1624611" cy="38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/>
                  <a:cs typeface="Arial"/>
                </a:rPr>
                <a:t>Ti cathode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291729" y="3361137"/>
              <a:ext cx="1627565" cy="38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/>
                  <a:cs typeface="Arial"/>
                </a:rPr>
                <a:t>Penning cell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304800" y="965776"/>
            <a:ext cx="5190731" cy="369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Required Pressure</a:t>
            </a:r>
            <a:r>
              <a:rPr lang="ja-JP" altLang="en-US" dirty="0" smtClean="0"/>
              <a:t>：</a:t>
            </a:r>
            <a:r>
              <a:rPr lang="en-US" altLang="ja-JP" dirty="0" smtClean="0">
                <a:latin typeface="Arial"/>
                <a:cs typeface="Arial"/>
              </a:rPr>
              <a:t>in the order of 10</a:t>
            </a:r>
            <a:r>
              <a:rPr lang="en-US" altLang="ja-JP" baseline="30000" dirty="0" smtClean="0">
                <a:latin typeface="Arial"/>
                <a:cs typeface="Arial"/>
              </a:rPr>
              <a:t>-7</a:t>
            </a:r>
            <a:r>
              <a:rPr lang="en-US" altLang="ja-JP" dirty="0" smtClean="0">
                <a:latin typeface="Arial"/>
                <a:cs typeface="Arial"/>
              </a:rPr>
              <a:t> Pa, or lower</a:t>
            </a:r>
          </a:p>
        </p:txBody>
      </p:sp>
      <p:sp>
        <p:nvSpPr>
          <p:cNvPr id="39" name="スライド番号プレースホル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2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8" name="直線コネクタ 37"/>
          <p:cNvCxnSpPr>
            <a:stCxn id="127" idx="4"/>
            <a:endCxn id="39" idx="4"/>
          </p:cNvCxnSpPr>
          <p:nvPr/>
        </p:nvCxnSpPr>
        <p:spPr>
          <a:xfrm rot="16200000" flipH="1">
            <a:off x="302285" y="3633175"/>
            <a:ext cx="6137993" cy="6856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>
            <a:spLocks noChangeAspect="1"/>
          </p:cNvSpPr>
          <p:nvPr/>
        </p:nvSpPr>
        <p:spPr>
          <a:xfrm>
            <a:off x="3097904" y="6151990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stCxn id="52" idx="0"/>
            <a:endCxn id="48" idx="4"/>
          </p:cNvCxnSpPr>
          <p:nvPr/>
        </p:nvCxnSpPr>
        <p:spPr>
          <a:xfrm rot="16200000" flipH="1">
            <a:off x="-404209" y="3613457"/>
            <a:ext cx="1666827" cy="1221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48" idx="2"/>
            <a:endCxn id="128" idx="2"/>
          </p:cNvCxnSpPr>
          <p:nvPr/>
        </p:nvCxnSpPr>
        <p:spPr>
          <a:xfrm rot="10800000" flipH="1">
            <a:off x="152399" y="4170066"/>
            <a:ext cx="8423993" cy="158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>
            <a:spLocks noChangeAspect="1"/>
          </p:cNvSpPr>
          <p:nvPr/>
        </p:nvSpPr>
        <p:spPr>
          <a:xfrm>
            <a:off x="3097904" y="655584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3097904" y="2968638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2570591" y="396246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3097904" y="3893261"/>
            <a:ext cx="553610" cy="553610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1979612" y="396246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1452299" y="396246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152400" y="3893261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3167105" y="4537755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3167105" y="5065069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3167105" y="553379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152400" y="2780044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6304390" y="3894483"/>
            <a:ext cx="553610" cy="5536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3" idx="3"/>
          </p:cNvCxnSpPr>
          <p:nvPr/>
        </p:nvCxnSpPr>
        <p:spPr>
          <a:xfrm rot="5400000">
            <a:off x="5877874" y="4445373"/>
            <a:ext cx="585945" cy="429236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982074" y="4973559"/>
            <a:ext cx="2292338" cy="1221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>
            <a:off x="5693694" y="5145571"/>
            <a:ext cx="345248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456794" y="5318806"/>
            <a:ext cx="1640531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5400000">
            <a:off x="6891647" y="5523262"/>
            <a:ext cx="410133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5632565" y="5084444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982074" y="5143035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388243" y="5143035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 rot="5400000">
            <a:off x="5984107" y="5260215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829447" y="5728939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3166494" y="724785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3167717" y="3037839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4130237" y="3882609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4200049" y="3951811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7904590" y="3893261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7974403" y="3962462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 rot="5400000">
            <a:off x="6910829" y="4111476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 rot="5400000">
            <a:off x="5234429" y="4111476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3031926" y="3613132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 rot="16200000">
            <a:off x="3633366" y="4111475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 rot="16200000">
            <a:off x="512090" y="4112697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 rot="1263119">
            <a:off x="3162827" y="2054984"/>
            <a:ext cx="425586" cy="7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/>
          <p:nvPr/>
        </p:nvCxnSpPr>
        <p:spPr>
          <a:xfrm>
            <a:off x="3132810" y="1981200"/>
            <a:ext cx="485020" cy="1757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3140198" y="2069085"/>
            <a:ext cx="485020" cy="1757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3683808" y="814064"/>
            <a:ext cx="703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ETMYA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718714" y="3127118"/>
            <a:ext cx="55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ITMY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743416" y="3363659"/>
            <a:ext cx="7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ETMXA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208108" y="3363659"/>
            <a:ext cx="55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ITMX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91217" y="5201701"/>
            <a:ext cx="3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386617" y="5201625"/>
            <a:ext cx="50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TMP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03867" y="5785240"/>
            <a:ext cx="503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FL 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185505" y="4052962"/>
            <a:ext cx="389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BS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420842" y="4052962"/>
            <a:ext cx="52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48155" y="4052962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PR3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63973" y="4052962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PR2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124200" y="5591237"/>
            <a:ext cx="52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143309" y="5123659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R3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144532" y="4596346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R2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181696" y="6295467"/>
            <a:ext cx="3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PD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78979" y="4051740"/>
            <a:ext cx="5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MCF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5017" y="2938524"/>
            <a:ext cx="423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MC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3235695" y="6002515"/>
            <a:ext cx="276805" cy="8304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6" name="図形グループ 98"/>
          <p:cNvGrpSpPr/>
          <p:nvPr/>
        </p:nvGrpSpPr>
        <p:grpSpPr>
          <a:xfrm>
            <a:off x="6972700" y="5230749"/>
            <a:ext cx="246805" cy="178556"/>
            <a:chOff x="7923211" y="854978"/>
            <a:chExt cx="320984" cy="232222"/>
          </a:xfrm>
        </p:grpSpPr>
        <p:sp>
          <p:nvSpPr>
            <p:cNvPr id="97" name="二等辺三角形 96"/>
            <p:cNvSpPr/>
            <p:nvPr/>
          </p:nvSpPr>
          <p:spPr>
            <a:xfrm>
              <a:off x="7923211" y="971089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二等辺三角形 97"/>
            <p:cNvSpPr/>
            <p:nvPr/>
          </p:nvSpPr>
          <p:spPr>
            <a:xfrm rot="10800000">
              <a:off x="7923211" y="854978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9" name="直線矢印コネクタ 98"/>
          <p:cNvCxnSpPr/>
          <p:nvPr/>
        </p:nvCxnSpPr>
        <p:spPr>
          <a:xfrm>
            <a:off x="4386892" y="3716269"/>
            <a:ext cx="3766508" cy="1588"/>
          </a:xfrm>
          <a:prstGeom prst="straightConnector1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6312448" y="3428205"/>
            <a:ext cx="69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3000 </a:t>
            </a:r>
            <a:r>
              <a:rPr kumimoji="1" lang="en-US" altLang="ja-JP" sz="1200" dirty="0" err="1" smtClean="0">
                <a:latin typeface="Arial"/>
                <a:cs typeface="Arial"/>
              </a:rPr>
              <a:t>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4344760" y="947584"/>
            <a:ext cx="341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double chambers (2.4 and 1.5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//GASF + I-Pendulum + cryogenic//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228600" y="4758036"/>
            <a:ext cx="3018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chambers (1.5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dia./2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for BS)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//GASF + I-Pendulum//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336585" y="2238649"/>
            <a:ext cx="2025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chambers (2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//stack + D-Pendulum//</a:t>
            </a:r>
          </a:p>
        </p:txBody>
      </p:sp>
      <p:cxnSp>
        <p:nvCxnSpPr>
          <p:cNvPr id="104" name="直線コネクタ 103"/>
          <p:cNvCxnSpPr/>
          <p:nvPr/>
        </p:nvCxnSpPr>
        <p:spPr>
          <a:xfrm rot="16200000" flipH="1">
            <a:off x="3633366" y="4111475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rot="5400000">
            <a:off x="3632754" y="4112086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>
            <a:off x="3030702" y="3616799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rot="10800000">
            <a:off x="3030090" y="3617410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rot="16200000" flipH="1">
            <a:off x="512090" y="4110250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rot="5400000">
            <a:off x="511478" y="4110861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rot="16200000" flipH="1">
            <a:off x="5234431" y="4111474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5400000">
            <a:off x="5238003" y="4115048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rot="16200000" flipH="1">
            <a:off x="6912049" y="4111478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rot="5400000">
            <a:off x="6915621" y="4115052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rot="16200000" flipH="1">
            <a:off x="5984108" y="5255067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>
            <a:off x="5987680" y="5258641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H="1">
            <a:off x="5632567" y="5084517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rot="10800000">
            <a:off x="5636139" y="5088091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円/楕円 117"/>
          <p:cNvSpPr>
            <a:spLocks noChangeAspect="1"/>
          </p:cNvSpPr>
          <p:nvPr/>
        </p:nvSpPr>
        <p:spPr>
          <a:xfrm>
            <a:off x="4842593" y="3951811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7347100" y="3951811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780926" y="4367019"/>
            <a:ext cx="62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Arial"/>
                <a:cs typeface="Arial"/>
              </a:rPr>
              <a:t>iLCGT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239000" y="4339588"/>
            <a:ext cx="62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Arial"/>
                <a:cs typeface="Arial"/>
              </a:rPr>
              <a:t>iLCGT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1005635" y="3951811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914400" y="4051171"/>
            <a:ext cx="535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MMT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3160249" y="2514600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3162739" y="1269797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3160249" y="152400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8576393" y="3962462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3140198" y="2303658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0" name="直線コネクタ 129"/>
          <p:cNvCxnSpPr/>
          <p:nvPr/>
        </p:nvCxnSpPr>
        <p:spPr>
          <a:xfrm rot="10800000" flipH="1">
            <a:off x="3140200" y="2303656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3143772" y="2307230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正方形/長方形 131"/>
          <p:cNvSpPr/>
          <p:nvPr/>
        </p:nvSpPr>
        <p:spPr>
          <a:xfrm>
            <a:off x="3119778" y="1784006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コネクタ 132"/>
          <p:cNvCxnSpPr/>
          <p:nvPr/>
        </p:nvCxnSpPr>
        <p:spPr>
          <a:xfrm rot="10800000" flipH="1">
            <a:off x="3119780" y="1784004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3123352" y="1787578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/>
          <p:cNvSpPr txBox="1"/>
          <p:nvPr/>
        </p:nvSpPr>
        <p:spPr>
          <a:xfrm>
            <a:off x="3657600" y="202812"/>
            <a:ext cx="7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ETMYB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8353016" y="3609201"/>
            <a:ext cx="7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ETMXB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228600" y="914400"/>
            <a:ext cx="2705539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less changes 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to 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</a:t>
            </a:r>
            <a:endParaRPr lang="ja-JP" altLang="en-US" dirty="0"/>
          </a:p>
        </p:txBody>
      </p:sp>
      <p:sp>
        <p:nvSpPr>
          <p:cNvPr id="137" name="スライド番号プレースホルダ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3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4800" y="1371601"/>
            <a:ext cx="8610600" cy="20313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“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surface </a:t>
            </a:r>
            <a:r>
              <a:rPr lang="en-US" altLang="ja-JP" i="1" dirty="0" err="1" smtClean="0">
                <a:solidFill>
                  <a:srgbClr val="000000"/>
                </a:solidFill>
                <a:latin typeface="Times"/>
                <a:cs typeface="Times"/>
              </a:rPr>
              <a:t>passivation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”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is performed by </a:t>
            </a:r>
            <a:r>
              <a:rPr lang="en-US" altLang="ja-JP" dirty="0" smtClean="0">
                <a:latin typeface="Arial"/>
                <a:cs typeface="Arial"/>
              </a:rPr>
              <a:t>electro-polish followed by bake.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expected 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  <a:cs typeface="Arial"/>
              </a:rPr>
              <a:t>outgassing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 rate  is on the order of </a:t>
            </a:r>
            <a:r>
              <a:rPr lang="en-US" altLang="ja-JP" dirty="0" smtClean="0">
                <a:latin typeface="Arial"/>
                <a:cs typeface="Arial"/>
              </a:rPr>
              <a:t>10</a:t>
            </a:r>
            <a:r>
              <a:rPr lang="en-US" altLang="ja-JP" baseline="30000" dirty="0" smtClean="0">
                <a:latin typeface="Arial"/>
                <a:cs typeface="Arial"/>
              </a:rPr>
              <a:t>-8</a:t>
            </a:r>
            <a:r>
              <a:rPr lang="en-US" altLang="ja-JP" dirty="0" smtClean="0">
                <a:latin typeface="Arial"/>
                <a:cs typeface="Arial"/>
              </a:rPr>
              <a:t> Pa m</a:t>
            </a:r>
            <a:r>
              <a:rPr lang="en-US" altLang="ja-JP" baseline="30000" dirty="0" smtClean="0">
                <a:latin typeface="Arial"/>
                <a:cs typeface="Arial"/>
              </a:rPr>
              <a:t>3</a:t>
            </a:r>
            <a:r>
              <a:rPr lang="en-US" altLang="ja-JP" dirty="0" smtClean="0">
                <a:latin typeface="Arial"/>
                <a:cs typeface="Arial"/>
              </a:rPr>
              <a:t> m</a:t>
            </a:r>
            <a:r>
              <a:rPr lang="en-US" altLang="ja-JP" baseline="30000" dirty="0" smtClean="0">
                <a:latin typeface="Arial"/>
                <a:cs typeface="Arial"/>
              </a:rPr>
              <a:t>-2</a:t>
            </a:r>
            <a:r>
              <a:rPr lang="en-US" altLang="ja-JP" dirty="0" smtClean="0">
                <a:latin typeface="Arial"/>
                <a:cs typeface="Arial"/>
              </a:rPr>
              <a:t> s</a:t>
            </a:r>
            <a:r>
              <a:rPr lang="en-US" altLang="ja-JP" baseline="30000" dirty="0" smtClean="0">
                <a:latin typeface="Arial"/>
                <a:cs typeface="Arial"/>
              </a:rPr>
              <a:t>-1</a:t>
            </a:r>
            <a:r>
              <a:rPr lang="en-US" altLang="ja-JP" dirty="0" smtClean="0">
                <a:latin typeface="Arial"/>
                <a:cs typeface="Arial"/>
              </a:rPr>
              <a:t>, or lower.</a:t>
            </a:r>
          </a:p>
          <a:p>
            <a:pPr lvl="2"/>
            <a:r>
              <a:rPr lang="en-US" altLang="ja-JP" dirty="0" err="1" smtClean="0">
                <a:solidFill>
                  <a:srgbClr val="000000"/>
                </a:solidFill>
                <a:latin typeface="Arial"/>
                <a:cs typeface="Arial"/>
              </a:rPr>
              <a:t>Rmax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 3 </a:t>
            </a:r>
            <a:r>
              <a:rPr lang="en-US" altLang="ja-JP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m, Ra 0.5 </a:t>
            </a:r>
            <a:r>
              <a:rPr lang="en-US" altLang="ja-JP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m.</a:t>
            </a:r>
          </a:p>
          <a:p>
            <a:r>
              <a:rPr kumimoji="1"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flange connection”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metal O-ring gasket (silver plated) is chosen.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humidity test of the gasket shows erosion proof.</a:t>
            </a:r>
          </a:p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tubes of “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mirror finish by Electro-Chemical Buffing”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is to be installed in the mid region of 800-m long. 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  <a:cs typeface="Arial"/>
              </a:rPr>
              <a:t>Rmax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 0.2 </a:t>
            </a:r>
            <a:r>
              <a:rPr lang="en-US" altLang="ja-JP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m, Ra 0.03 </a:t>
            </a:r>
            <a:r>
              <a:rPr lang="en-US" altLang="ja-JP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90384"/>
            <a:ext cx="3880681" cy="291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lum bright="17000" contrast="17000"/>
          </a:blip>
          <a:srcRect/>
          <a:stretch>
            <a:fillRect/>
          </a:stretch>
        </p:blipFill>
        <p:spPr bwMode="auto">
          <a:xfrm>
            <a:off x="4654602" y="3490383"/>
            <a:ext cx="3879798" cy="291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正方形/長方形 13"/>
          <p:cNvSpPr/>
          <p:nvPr/>
        </p:nvSpPr>
        <p:spPr>
          <a:xfrm>
            <a:off x="3271159" y="6324600"/>
            <a:ext cx="252004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Electro-polished tube of 12 </a:t>
            </a:r>
            <a:r>
              <a:rPr lang="en-US" altLang="ja-JP" sz="1200" dirty="0" err="1" smtClean="0">
                <a:latin typeface="Arial"/>
                <a:cs typeface="Arial"/>
              </a:rPr>
              <a:t>m</a:t>
            </a:r>
            <a:r>
              <a:rPr lang="en-US" altLang="ja-JP" sz="1200" dirty="0" smtClean="0">
                <a:latin typeface="Arial"/>
                <a:cs typeface="Arial"/>
              </a:rPr>
              <a:t> long</a:t>
            </a:r>
            <a:endParaRPr lang="ja-JP" altLang="en-US" sz="12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4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28600" y="914401"/>
            <a:ext cx="55626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beam tube (</a:t>
            </a:r>
            <a:r>
              <a:rPr lang="en-US" altLang="ja-JP" dirty="0" smtClean="0">
                <a:latin typeface="Times"/>
                <a:cs typeface="Times"/>
              </a:rPr>
              <a:t>478 of 12-m long and 0.8 </a:t>
            </a:r>
            <a:r>
              <a:rPr lang="en-US" altLang="ja-JP" dirty="0" err="1" smtClean="0">
                <a:latin typeface="Times"/>
                <a:cs typeface="Times"/>
              </a:rPr>
              <a:t>m</a:t>
            </a:r>
            <a:r>
              <a:rPr lang="en-US" altLang="ja-JP" dirty="0" smtClean="0">
                <a:latin typeface="Times"/>
                <a:cs typeface="Times"/>
              </a:rPr>
              <a:t> in diameter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1796143" y="2590800"/>
            <a:ext cx="6052457" cy="4114800"/>
            <a:chOff x="3015343" y="2514600"/>
            <a:chExt cx="6052457" cy="41148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5343" y="2514600"/>
              <a:ext cx="6052457" cy="4114800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62800" y="5029200"/>
              <a:ext cx="16000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i="1" dirty="0" smtClean="0">
                  <a:latin typeface="Arial"/>
                  <a:cs typeface="Arial"/>
                </a:rPr>
                <a:t>N=(</a:t>
              </a:r>
              <a:r>
                <a:rPr lang="en-US" altLang="ja-JP" i="1" dirty="0" err="1" smtClean="0">
                  <a:latin typeface="Arial"/>
                  <a:cs typeface="Arial"/>
                </a:rPr>
                <a:t>h/d)/(L/R</a:t>
              </a:r>
              <a:r>
                <a:rPr lang="en-US" altLang="ja-JP" i="1" dirty="0" smtClean="0">
                  <a:latin typeface="Arial"/>
                  <a:cs typeface="Arial"/>
                </a:rPr>
                <a:t>)</a:t>
              </a:r>
              <a:endParaRPr lang="ja-JP" altLang="en-US" i="1" dirty="0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228600" y="1295400"/>
            <a:ext cx="8686800" cy="1200329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estimated scattered light noise at </a:t>
            </a:r>
            <a:r>
              <a:rPr lang="en-US" altLang="ja-JP" dirty="0" err="1" smtClean="0">
                <a:latin typeface="Arial"/>
                <a:cs typeface="Arial"/>
              </a:rPr>
              <a:t>Kamioka</a:t>
            </a:r>
            <a:endParaRPr lang="en-US" dirty="0" smtClean="0">
              <a:latin typeface="Arial"/>
              <a:cs typeface="Arial"/>
            </a:endParaRPr>
          </a:p>
          <a:p>
            <a:pPr lvl="1" algn="just"/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>
                <a:latin typeface="Arial"/>
                <a:cs typeface="Arial"/>
              </a:rPr>
              <a:t>x</a:t>
            </a:r>
            <a:r>
              <a:rPr lang="en-US" altLang="ja-JP" dirty="0" smtClean="0">
                <a:latin typeface="Arial"/>
                <a:cs typeface="Arial"/>
              </a:rPr>
              <a:t> = 3×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-21</a:t>
            </a:r>
            <a:r>
              <a:rPr lang="en-US" dirty="0" smtClean="0">
                <a:latin typeface="Arial"/>
                <a:cs typeface="Arial"/>
              </a:rPr>
              <a:t> m/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Hz@30Hz</a:t>
            </a:r>
            <a:r>
              <a:rPr lang="en-US" altLang="ja-JP" dirty="0" smtClean="0">
                <a:latin typeface="Arial"/>
                <a:cs typeface="Arial"/>
              </a:rPr>
              <a:t> (tube vibration amplitude=</a:t>
            </a:r>
            <a:r>
              <a:rPr lang="en-US" dirty="0" smtClean="0">
                <a:latin typeface="Arial"/>
                <a:cs typeface="Arial"/>
              </a:rPr>
              <a:t>1</a:t>
            </a:r>
            <a:r>
              <a:rPr lang="en-US" altLang="ja-JP" dirty="0" smtClean="0">
                <a:latin typeface="Arial"/>
                <a:cs typeface="Arial"/>
              </a:rPr>
              <a:t>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-11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 assumed )</a:t>
            </a:r>
          </a:p>
          <a:p>
            <a:pPr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For more margin, baffles at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every 12 meters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. 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>
                <a:latin typeface="Arial"/>
                <a:cs typeface="Arial"/>
              </a:rPr>
              <a:t>x</a:t>
            </a:r>
            <a:r>
              <a:rPr lang="en-US" altLang="ja-JP" dirty="0" smtClean="0">
                <a:latin typeface="Arial"/>
                <a:cs typeface="Arial"/>
              </a:rPr>
              <a:t> = 5×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-22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</a:t>
            </a:r>
          </a:p>
          <a:p>
            <a:pPr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For randomizing </a:t>
            </a:r>
            <a:r>
              <a:rPr lang="en-US" altLang="ja-JP" dirty="0" err="1" smtClean="0">
                <a:latin typeface="Arial"/>
                <a:cs typeface="Arial"/>
              </a:rPr>
              <a:t>phase　of</a:t>
            </a:r>
            <a:r>
              <a:rPr lang="en-US" altLang="ja-JP" dirty="0" smtClean="0">
                <a:latin typeface="Arial"/>
                <a:cs typeface="Arial"/>
              </a:rPr>
              <a:t> edge-scattered light, baffles with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saw-tooth edge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.  </a:t>
            </a: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91200"/>
            <a:ext cx="1907100" cy="326000"/>
          </a:xfrm>
          <a:prstGeom prst="rect">
            <a:avLst/>
          </a:prstGeom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5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8600" y="914401"/>
            <a:ext cx="76200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optical baffle (</a:t>
            </a:r>
            <a:r>
              <a:rPr lang="en-US" altLang="ja-JP" dirty="0" smtClean="0">
                <a:latin typeface="Times"/>
                <a:cs typeface="Times"/>
              </a:rPr>
              <a:t>every12-m along the arm, 40-mm in height, 45-degree tilted)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4943340" cy="37260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36" y="1295400"/>
            <a:ext cx="4738164" cy="19295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40745" y="1524000"/>
            <a:ext cx="3886200" cy="646331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measured </a:t>
            </a:r>
            <a:r>
              <a:rPr lang="en-US" altLang="ja-JP" dirty="0" err="1" smtClean="0">
                <a:latin typeface="Arial"/>
                <a:cs typeface="Arial"/>
              </a:rPr>
              <a:t>outgassing</a:t>
            </a:r>
            <a:r>
              <a:rPr lang="en-US" altLang="ja-JP" dirty="0" smtClean="0">
                <a:latin typeface="Arial"/>
                <a:cs typeface="Arial"/>
              </a:rPr>
              <a:t> rate of DLC is 4×10</a:t>
            </a:r>
            <a:r>
              <a:rPr lang="en-US" altLang="ja-JP" baseline="30000" dirty="0" smtClean="0">
                <a:latin typeface="Arial"/>
                <a:cs typeface="Arial"/>
              </a:rPr>
              <a:t>-9</a:t>
            </a:r>
            <a:r>
              <a:rPr lang="en-US" altLang="ja-JP" dirty="0" smtClean="0">
                <a:latin typeface="Arial"/>
                <a:cs typeface="Arial"/>
              </a:rPr>
              <a:t> Pa m</a:t>
            </a:r>
            <a:r>
              <a:rPr lang="en-US" altLang="ja-JP" baseline="30000" dirty="0" smtClean="0">
                <a:latin typeface="Arial"/>
                <a:cs typeface="Arial"/>
              </a:rPr>
              <a:t>3</a:t>
            </a:r>
            <a:r>
              <a:rPr lang="en-US" altLang="ja-JP" dirty="0" smtClean="0">
                <a:latin typeface="Arial"/>
                <a:cs typeface="Arial"/>
              </a:rPr>
              <a:t> m</a:t>
            </a:r>
            <a:r>
              <a:rPr lang="en-US" altLang="ja-JP" baseline="30000" dirty="0" smtClean="0">
                <a:latin typeface="Arial"/>
                <a:cs typeface="Arial"/>
              </a:rPr>
              <a:t>-2</a:t>
            </a:r>
            <a:r>
              <a:rPr lang="en-US" altLang="ja-JP" dirty="0" smtClean="0">
                <a:latin typeface="Arial"/>
                <a:cs typeface="Arial"/>
              </a:rPr>
              <a:t> s</a:t>
            </a:r>
            <a:r>
              <a:rPr lang="en-US" altLang="ja-JP" baseline="30000" dirty="0" smtClean="0">
                <a:latin typeface="Arial"/>
                <a:cs typeface="Arial"/>
              </a:rPr>
              <a:t>-1</a:t>
            </a:r>
            <a:r>
              <a:rPr lang="en-US" altLang="ja-JP" dirty="0" smtClean="0">
                <a:latin typeface="Arial"/>
                <a:cs typeface="Arial"/>
              </a:rPr>
              <a:t>, </a:t>
            </a: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6553200"/>
            <a:ext cx="3352800" cy="160293"/>
          </a:xfrm>
          <a:prstGeom prst="rect">
            <a:avLst/>
          </a:prstGeom>
        </p:spPr>
      </p:pic>
      <p:grpSp>
        <p:nvGrpSpPr>
          <p:cNvPr id="17" name="図形グループ 16"/>
          <p:cNvGrpSpPr/>
          <p:nvPr/>
        </p:nvGrpSpPr>
        <p:grpSpPr>
          <a:xfrm>
            <a:off x="6112054" y="3182779"/>
            <a:ext cx="1869146" cy="246221"/>
            <a:chOff x="6112054" y="3182779"/>
            <a:chExt cx="1869146" cy="24622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3200400"/>
              <a:ext cx="1504200" cy="218000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112054" y="3182779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/>
                <a:t>真空</a:t>
              </a:r>
              <a:endParaRPr kumimoji="1" lang="ja-JP" altLang="en-US" sz="1000" dirty="0"/>
            </a:p>
          </p:txBody>
        </p:sp>
      </p:grp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6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28600" y="914400"/>
            <a:ext cx="49530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optical baffle (</a:t>
            </a:r>
            <a:r>
              <a:rPr lang="en-US" altLang="ja-JP" dirty="0" smtClean="0">
                <a:latin typeface="Times"/>
                <a:cs typeface="Times"/>
              </a:rPr>
              <a:t>diamond-like-carbon/DLC coated)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04800" y="1219200"/>
            <a:ext cx="8686800" cy="646331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17 of 21 chambers are operated at room temperature, 4 for cryogenic system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installed materials of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 </a:t>
            </a:r>
            <a:r>
              <a:rPr lang="en-US" altLang="ja-JP" i="1" dirty="0" err="1" smtClean="0">
                <a:solidFill>
                  <a:srgbClr val="660066"/>
                </a:solidFill>
                <a:latin typeface="Times"/>
                <a:cs typeface="Times"/>
              </a:rPr>
              <a:t>elastomer</a:t>
            </a:r>
            <a:r>
              <a:rPr lang="en-US" altLang="ja-JP" dirty="0" smtClean="0">
                <a:latin typeface="Times"/>
                <a:cs typeface="Times"/>
              </a:rPr>
              <a:t> </a:t>
            </a:r>
            <a:r>
              <a:rPr lang="en-US" altLang="ja-JP" dirty="0" smtClean="0">
                <a:latin typeface="Arial"/>
                <a:cs typeface="Arial"/>
              </a:rPr>
              <a:t>and </a:t>
            </a:r>
            <a:r>
              <a:rPr lang="en-US" altLang="ja-JP" i="1" dirty="0" err="1" smtClean="0">
                <a:solidFill>
                  <a:srgbClr val="660066"/>
                </a:solidFill>
                <a:latin typeface="Times"/>
                <a:cs typeface="Times"/>
              </a:rPr>
              <a:t>plastomer</a:t>
            </a:r>
            <a:r>
              <a:rPr lang="en-US" altLang="ja-JP" dirty="0" smtClean="0">
                <a:latin typeface="Arial"/>
                <a:cs typeface="Arial"/>
              </a:rPr>
              <a:t> should be  investigated. </a:t>
            </a:r>
            <a:endParaRPr lang="en-US" altLang="ja-JP" i="1" dirty="0" smtClean="0">
              <a:solidFill>
                <a:srgbClr val="660066"/>
              </a:solidFill>
              <a:latin typeface="Times"/>
              <a:cs typeface="Time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05000"/>
            <a:ext cx="5486400" cy="497237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81000" y="2270105"/>
            <a:ext cx="3505200" cy="3539431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sz="1400" dirty="0" smtClean="0">
                <a:latin typeface="Arial"/>
                <a:cs typeface="Arial"/>
              </a:rPr>
              <a:t>Although the aluminum-coated thin PET (polyethylene </a:t>
            </a:r>
            <a:r>
              <a:rPr lang="en-US" sz="1400" dirty="0" err="1" smtClean="0">
                <a:latin typeface="Arial"/>
                <a:cs typeface="Arial"/>
              </a:rPr>
              <a:t>terephtalate</a:t>
            </a:r>
            <a:r>
              <a:rPr lang="en-US" sz="1400" dirty="0" smtClean="0">
                <a:latin typeface="Arial"/>
                <a:cs typeface="Arial"/>
              </a:rPr>
              <a:t>) film is suitable material for thermal shield, </a:t>
            </a:r>
          </a:p>
          <a:p>
            <a:r>
              <a:rPr lang="en-US" sz="1400" dirty="0" smtClean="0">
                <a:latin typeface="Arial"/>
                <a:cs typeface="Arial"/>
              </a:rPr>
              <a:t>the </a:t>
            </a:r>
            <a:r>
              <a:rPr lang="en-US" sz="1400" dirty="0" err="1" smtClean="0">
                <a:latin typeface="Arial"/>
                <a:cs typeface="Arial"/>
              </a:rPr>
              <a:t>outgassing</a:t>
            </a:r>
            <a:r>
              <a:rPr lang="en-US" sz="1400" dirty="0" smtClean="0">
                <a:latin typeface="Arial"/>
                <a:cs typeface="Arial"/>
              </a:rPr>
              <a:t> rate is higher than those of metal surfaces.  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r>
              <a:rPr lang="en-US" altLang="ja-JP" sz="14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sz="1400" dirty="0" err="1" smtClean="0">
                <a:latin typeface="Arial"/>
                <a:cs typeface="Arial"/>
              </a:rPr>
              <a:t>Outgassing</a:t>
            </a:r>
            <a:r>
              <a:rPr lang="en-US" sz="1400" dirty="0" smtClean="0">
                <a:latin typeface="Arial"/>
                <a:cs typeface="Arial"/>
              </a:rPr>
              <a:t> rate of a PET film of 12 micrometer thick is </a:t>
            </a:r>
            <a:r>
              <a:rPr lang="en-US" altLang="ja-JP" sz="1400" dirty="0" smtClean="0">
                <a:latin typeface="Arial"/>
                <a:cs typeface="Arial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easured.  </a:t>
            </a:r>
          </a:p>
          <a:p>
            <a:r>
              <a:rPr lang="en-US" sz="1400" dirty="0" smtClean="0">
                <a:latin typeface="Arial"/>
                <a:cs typeface="Arial"/>
              </a:rPr>
              <a:t>The rate decreases to 10</a:t>
            </a:r>
            <a:r>
              <a:rPr lang="en-US" sz="1400" baseline="30000" dirty="0" smtClean="0">
                <a:latin typeface="Arial"/>
                <a:cs typeface="Arial"/>
              </a:rPr>
              <a:t>-6</a:t>
            </a:r>
            <a:r>
              <a:rPr lang="en-US" sz="1400" dirty="0" smtClean="0">
                <a:latin typeface="Arial"/>
                <a:cs typeface="Arial"/>
              </a:rPr>
              <a:t> Pa m</a:t>
            </a:r>
            <a:r>
              <a:rPr lang="en-US" sz="1400" baseline="30000" dirty="0" smtClean="0">
                <a:latin typeface="Arial"/>
                <a:cs typeface="Arial"/>
              </a:rPr>
              <a:t>3</a:t>
            </a:r>
            <a:r>
              <a:rPr lang="en-US" sz="1400" dirty="0" smtClean="0">
                <a:latin typeface="Arial"/>
                <a:cs typeface="Arial"/>
              </a:rPr>
              <a:t> s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r>
              <a:rPr lang="en-US" sz="1400" dirty="0" smtClean="0">
                <a:latin typeface="Arial"/>
                <a:cs typeface="Arial"/>
              </a:rPr>
              <a:t> m</a:t>
            </a:r>
            <a:r>
              <a:rPr lang="en-US" sz="1400" baseline="30000" dirty="0" smtClean="0">
                <a:latin typeface="Arial"/>
                <a:cs typeface="Arial"/>
              </a:rPr>
              <a:t>-2</a:t>
            </a:r>
            <a:r>
              <a:rPr lang="en-US" sz="1400" dirty="0" smtClean="0">
                <a:latin typeface="Arial"/>
                <a:cs typeface="Arial"/>
              </a:rPr>
              <a:t> for about 10h, then reaching to the order of 10</a:t>
            </a:r>
            <a:r>
              <a:rPr lang="en-US" sz="1400" baseline="30000" dirty="0" smtClean="0">
                <a:latin typeface="Arial"/>
                <a:cs typeface="Arial"/>
              </a:rPr>
              <a:t>-8</a:t>
            </a:r>
            <a:r>
              <a:rPr lang="en-US" sz="1400" dirty="0" smtClean="0">
                <a:latin typeface="Arial"/>
                <a:cs typeface="Arial"/>
              </a:rPr>
              <a:t> Pa m</a:t>
            </a:r>
            <a:r>
              <a:rPr lang="en-US" sz="1400" baseline="30000" dirty="0" smtClean="0">
                <a:latin typeface="Arial"/>
                <a:cs typeface="Arial"/>
              </a:rPr>
              <a:t>3</a:t>
            </a:r>
            <a:r>
              <a:rPr lang="en-US" sz="1400" dirty="0" smtClean="0">
                <a:latin typeface="Arial"/>
                <a:cs typeface="Arial"/>
              </a:rPr>
              <a:t> s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r>
              <a:rPr lang="en-US" sz="1400" dirty="0" smtClean="0">
                <a:latin typeface="Arial"/>
                <a:cs typeface="Arial"/>
              </a:rPr>
              <a:t> m</a:t>
            </a:r>
            <a:r>
              <a:rPr lang="en-US" sz="1400" baseline="30000" dirty="0" smtClean="0">
                <a:latin typeface="Arial"/>
                <a:cs typeface="Arial"/>
              </a:rPr>
              <a:t>-2</a:t>
            </a:r>
            <a:r>
              <a:rPr lang="en-US" sz="1400" dirty="0" smtClean="0">
                <a:latin typeface="Arial"/>
                <a:cs typeface="Arial"/>
              </a:rPr>
              <a:t> for 200h.</a:t>
            </a:r>
          </a:p>
          <a:p>
            <a:endParaRPr lang="en-US" altLang="ja-JP" sz="1400" dirty="0" smtClean="0">
              <a:latin typeface="Arial"/>
              <a:cs typeface="Arial"/>
            </a:endParaRPr>
          </a:p>
          <a:p>
            <a:r>
              <a:rPr lang="en-US" altLang="ja-JP" sz="14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sz="1400" dirty="0" smtClean="0">
                <a:latin typeface="Arial"/>
                <a:cs typeface="Arial"/>
              </a:rPr>
              <a:t>Water molecules absorbed in film is possibly diffused to the surface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and desorbed with a long period of 100 hours.</a:t>
            </a: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7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8600" y="914400"/>
            <a:ext cx="15240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chambers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線コネクタ 46"/>
          <p:cNvCxnSpPr>
            <a:stCxn id="26" idx="0"/>
            <a:endCxn id="22" idx="6"/>
          </p:cNvCxnSpPr>
          <p:nvPr/>
        </p:nvCxnSpPr>
        <p:spPr>
          <a:xfrm rot="10800000" flipH="1">
            <a:off x="5279930" y="2635207"/>
            <a:ext cx="3424538" cy="1588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28600" y="1331893"/>
            <a:ext cx="8686800" cy="646331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pumping unit consisted of dry-pump, TMP and ion-pump is distributed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every 100 meters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 along tubes.</a:t>
            </a: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7096231" y="2359624"/>
            <a:ext cx="553610" cy="5536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6640050" y="3133839"/>
            <a:ext cx="852559" cy="41134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977017" y="3765792"/>
            <a:ext cx="2292338" cy="1221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6688637" y="3937804"/>
            <a:ext cx="345248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451737" y="4111039"/>
            <a:ext cx="1640531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7886590" y="4315495"/>
            <a:ext cx="410133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627508" y="3876677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977017" y="3935268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383186" y="3935268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rot="5400000">
            <a:off x="6979050" y="4052448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824390" y="4521172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5491997" y="2347750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5561809" y="2416952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150858" y="2358402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220671" y="2427603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rot="5400000">
            <a:off x="7798094" y="2576617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5924424" y="2576617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 rot="16200000">
            <a:off x="4995126" y="2576616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50858" y="1828800"/>
            <a:ext cx="61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69868" y="1828800"/>
            <a:ext cx="55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ITMX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86160" y="3993934"/>
            <a:ext cx="3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81560" y="3993858"/>
            <a:ext cx="50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TMP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78061" y="4577473"/>
            <a:ext cx="503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FL 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grpSp>
        <p:nvGrpSpPr>
          <p:cNvPr id="32" name="図形グループ 98"/>
          <p:cNvGrpSpPr/>
          <p:nvPr/>
        </p:nvGrpSpPr>
        <p:grpSpPr>
          <a:xfrm>
            <a:off x="7967643" y="4022982"/>
            <a:ext cx="246805" cy="178556"/>
            <a:chOff x="7923211" y="854978"/>
            <a:chExt cx="320984" cy="232222"/>
          </a:xfrm>
        </p:grpSpPr>
        <p:sp>
          <p:nvSpPr>
            <p:cNvPr id="33" name="二等辺三角形 32"/>
            <p:cNvSpPr/>
            <p:nvPr/>
          </p:nvSpPr>
          <p:spPr>
            <a:xfrm>
              <a:off x="7923211" y="971089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33"/>
            <p:cNvSpPr/>
            <p:nvPr/>
          </p:nvSpPr>
          <p:spPr>
            <a:xfrm rot="10800000">
              <a:off x="7923211" y="854978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5" name="直線矢印コネクタ 34"/>
          <p:cNvCxnSpPr/>
          <p:nvPr/>
        </p:nvCxnSpPr>
        <p:spPr>
          <a:xfrm>
            <a:off x="5748652" y="2181410"/>
            <a:ext cx="2695158" cy="1221"/>
          </a:xfrm>
          <a:prstGeom prst="straightConnector1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920460" y="1893346"/>
            <a:ext cx="69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3000 </a:t>
            </a:r>
            <a:r>
              <a:rPr kumimoji="1" lang="en-US" altLang="ja-JP" sz="1200" dirty="0" err="1" smtClean="0">
                <a:latin typeface="Arial"/>
                <a:cs typeface="Arial"/>
              </a:rPr>
              <a:t>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rot="16200000" flipH="1">
            <a:off x="4995126" y="2576616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5400000">
            <a:off x="4994514" y="2577227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16200000" flipH="1">
            <a:off x="5924426" y="2576615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5927998" y="2580189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6200000" flipH="1">
            <a:off x="7799314" y="2576619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7802886" y="2580193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16200000" flipH="1">
            <a:off x="6979051" y="4047300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>
            <a:off x="6982623" y="4050874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6627510" y="3876750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10800000">
            <a:off x="6631082" y="3880324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28600" y="2034064"/>
            <a:ext cx="489294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expected pump-down scheme (a 3-km arm)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to 1 Pa &gt;&gt; few days by dry-pump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to 10</a:t>
            </a:r>
            <a:r>
              <a:rPr lang="en-US" altLang="ja-JP" baseline="30000" dirty="0" smtClean="0">
                <a:latin typeface="Arial"/>
                <a:cs typeface="Arial"/>
              </a:rPr>
              <a:t>-6 </a:t>
            </a:r>
            <a:r>
              <a:rPr lang="en-US" altLang="ja-JP" dirty="0" smtClean="0">
                <a:latin typeface="Arial"/>
                <a:cs typeface="Arial"/>
              </a:rPr>
              <a:t>Pa &gt;&gt; 50 hours by TMP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to 10</a:t>
            </a:r>
            <a:r>
              <a:rPr lang="en-US" altLang="ja-JP" baseline="30000" dirty="0" smtClean="0">
                <a:latin typeface="Arial"/>
                <a:cs typeface="Arial"/>
              </a:rPr>
              <a:t>-7 </a:t>
            </a:r>
            <a:r>
              <a:rPr lang="en-US" altLang="ja-JP" dirty="0" smtClean="0">
                <a:latin typeface="Arial"/>
                <a:cs typeface="Arial"/>
              </a:rPr>
              <a:t>Pa &gt;&gt; 500 hours by IP</a:t>
            </a:r>
          </a:p>
          <a:p>
            <a:r>
              <a:rPr lang="en-US" altLang="ja-JP" dirty="0" smtClean="0">
                <a:latin typeface="Arial"/>
                <a:cs typeface="Arial"/>
              </a:rPr>
              <a:t>(based on the </a:t>
            </a:r>
            <a:r>
              <a:rPr lang="en-US" altLang="ja-JP" dirty="0" err="1" smtClean="0">
                <a:latin typeface="Arial"/>
                <a:cs typeface="Arial"/>
              </a:rPr>
              <a:t>ougassing</a:t>
            </a:r>
            <a:r>
              <a:rPr lang="en-US" altLang="ja-JP" dirty="0" smtClean="0">
                <a:latin typeface="Arial"/>
                <a:cs typeface="Arial"/>
              </a:rPr>
              <a:t> rate in test tubes)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5334000" y="5034409"/>
            <a:ext cx="3661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sz="1600" dirty="0" smtClean="0">
                <a:latin typeface="Arial"/>
                <a:cs typeface="Arial"/>
              </a:rPr>
              <a:t>pumping speed of the unit (100 </a:t>
            </a:r>
            <a:r>
              <a:rPr lang="en-US" altLang="ja-JP" sz="1600" dirty="0" err="1" smtClean="0">
                <a:latin typeface="Arial"/>
                <a:cs typeface="Arial"/>
              </a:rPr>
              <a:t>m</a:t>
            </a:r>
            <a:r>
              <a:rPr lang="en-US" altLang="ja-JP" sz="16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altLang="ja-JP" sz="1600" dirty="0" smtClean="0">
                <a:latin typeface="Arial"/>
                <a:cs typeface="Arial"/>
              </a:rPr>
              <a:t>600 m</a:t>
            </a:r>
            <a:r>
              <a:rPr lang="en-US" altLang="ja-JP" sz="1600" baseline="30000" dirty="0" smtClean="0">
                <a:latin typeface="Arial"/>
                <a:cs typeface="Arial"/>
              </a:rPr>
              <a:t>3</a:t>
            </a:r>
            <a:r>
              <a:rPr lang="en-US" altLang="ja-JP" sz="1600" dirty="0" smtClean="0">
                <a:latin typeface="Arial"/>
                <a:cs typeface="Arial"/>
              </a:rPr>
              <a:t>/h &gt;&gt; dry-pump</a:t>
            </a:r>
          </a:p>
          <a:p>
            <a:pPr lvl="1"/>
            <a:r>
              <a:rPr lang="en-US" altLang="ja-JP" sz="1600" dirty="0" smtClean="0">
                <a:latin typeface="Arial"/>
                <a:cs typeface="Arial"/>
              </a:rPr>
              <a:t>2000 L/</a:t>
            </a:r>
            <a:r>
              <a:rPr lang="en-US" altLang="ja-JP" sz="1600" dirty="0" err="1" smtClean="0">
                <a:latin typeface="Arial"/>
                <a:cs typeface="Arial"/>
              </a:rPr>
              <a:t>s</a:t>
            </a:r>
            <a:r>
              <a:rPr lang="en-US" altLang="ja-JP" sz="1600" dirty="0" smtClean="0">
                <a:latin typeface="Arial"/>
                <a:cs typeface="Arial"/>
              </a:rPr>
              <a:t> &gt;&gt; TMP</a:t>
            </a:r>
          </a:p>
          <a:p>
            <a:pPr lvl="1"/>
            <a:r>
              <a:rPr lang="en-US" altLang="ja-JP" sz="1600" dirty="0" smtClean="0">
                <a:latin typeface="Arial"/>
                <a:cs typeface="Arial"/>
              </a:rPr>
              <a:t>500 L/min &gt;&gt; TMP </a:t>
            </a:r>
            <a:r>
              <a:rPr lang="en-US" altLang="ja-JP" sz="1600" dirty="0" err="1" smtClean="0">
                <a:latin typeface="Arial"/>
                <a:cs typeface="Arial"/>
              </a:rPr>
              <a:t>foreline</a:t>
            </a:r>
            <a:r>
              <a:rPr lang="en-US" altLang="ja-JP" sz="1600" dirty="0" smtClean="0">
                <a:latin typeface="Arial"/>
                <a:cs typeface="Arial"/>
              </a:rPr>
              <a:t> pump</a:t>
            </a:r>
          </a:p>
          <a:p>
            <a:pPr lvl="1"/>
            <a:r>
              <a:rPr lang="en-US" altLang="ja-JP" sz="1600" dirty="0" smtClean="0">
                <a:latin typeface="Arial"/>
                <a:cs typeface="Arial"/>
              </a:rPr>
              <a:t>1000 L/</a:t>
            </a:r>
            <a:r>
              <a:rPr lang="en-US" altLang="ja-JP" sz="1600" dirty="0" err="1" smtClean="0">
                <a:latin typeface="Arial"/>
                <a:cs typeface="Arial"/>
              </a:rPr>
              <a:t>s</a:t>
            </a:r>
            <a:r>
              <a:rPr lang="en-US" altLang="ja-JP" sz="1600" dirty="0" smtClean="0">
                <a:latin typeface="Arial"/>
                <a:cs typeface="Arial"/>
              </a:rPr>
              <a:t> &gt;&gt; IP</a:t>
            </a:r>
          </a:p>
        </p:txBody>
      </p:sp>
      <p:sp>
        <p:nvSpPr>
          <p:cNvPr id="53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042213"/>
            <a:ext cx="3001050" cy="22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正方形/長方形 53"/>
          <p:cNvSpPr/>
          <p:nvPr/>
        </p:nvSpPr>
        <p:spPr>
          <a:xfrm>
            <a:off x="6593101" y="4572000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553200" y="4628301"/>
            <a:ext cx="64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DRY 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rot="5400000">
            <a:off x="6632002" y="4342129"/>
            <a:ext cx="459741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図形グループ 98"/>
          <p:cNvGrpSpPr/>
          <p:nvPr/>
        </p:nvGrpSpPr>
        <p:grpSpPr>
          <a:xfrm rot="5400000">
            <a:off x="6739264" y="4235663"/>
            <a:ext cx="246805" cy="178556"/>
            <a:chOff x="7923211" y="854978"/>
            <a:chExt cx="320984" cy="232222"/>
          </a:xfrm>
        </p:grpSpPr>
        <p:sp>
          <p:nvSpPr>
            <p:cNvPr id="60" name="二等辺三角形 59"/>
            <p:cNvSpPr/>
            <p:nvPr/>
          </p:nvSpPr>
          <p:spPr>
            <a:xfrm>
              <a:off x="7923211" y="971089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/>
          </p:nvSpPr>
          <p:spPr>
            <a:xfrm rot="10800000">
              <a:off x="7923211" y="854978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8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63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28599" y="914400"/>
            <a:ext cx="4648201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pumping system (</a:t>
            </a:r>
            <a:r>
              <a:rPr lang="en-US" altLang="ja-JP" dirty="0" smtClean="0">
                <a:latin typeface="Times"/>
                <a:cs typeface="Times"/>
              </a:rPr>
              <a:t>dry-pump and ion-pump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  <a:endParaRPr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28600" y="533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228600" y="1528531"/>
            <a:ext cx="6935789" cy="4538663"/>
          </a:xfrm>
          <a:prstGeom prst="roundRect">
            <a:avLst>
              <a:gd name="adj" fmla="val 99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87" name="グループ化 174"/>
          <p:cNvGrpSpPr>
            <a:grpSpLocks/>
          </p:cNvGrpSpPr>
          <p:nvPr/>
        </p:nvGrpSpPr>
        <p:grpSpPr bwMode="auto">
          <a:xfrm>
            <a:off x="3934292" y="1219200"/>
            <a:ext cx="2771308" cy="618661"/>
            <a:chOff x="3220696" y="351502"/>
            <a:chExt cx="2770097" cy="617728"/>
          </a:xfrm>
          <a:noFill/>
        </p:grpSpPr>
        <p:sp>
          <p:nvSpPr>
            <p:cNvPr id="92" name="正方形/長方形 91"/>
            <p:cNvSpPr/>
            <p:nvPr/>
          </p:nvSpPr>
          <p:spPr>
            <a:xfrm>
              <a:off x="3220696" y="351503"/>
              <a:ext cx="2770097" cy="617727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Arial"/>
                <a:cs typeface="Arial"/>
              </a:endParaRPr>
            </a:p>
          </p:txBody>
        </p:sp>
        <p:sp>
          <p:nvSpPr>
            <p:cNvPr id="88" name="テキスト ボックス 103"/>
            <p:cNvSpPr txBox="1">
              <a:spLocks noChangeArrowheads="1"/>
            </p:cNvSpPr>
            <p:nvPr/>
          </p:nvSpPr>
          <p:spPr bwMode="auto">
            <a:xfrm>
              <a:off x="3220696" y="351502"/>
              <a:ext cx="1541297" cy="30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dirty="0" smtClean="0">
                  <a:latin typeface="Arial"/>
                  <a:cs typeface="Arial"/>
                </a:rPr>
                <a:t>control signal 0/1</a:t>
              </a:r>
              <a:endParaRPr lang="ja-JP" altLang="en-US" sz="1400" dirty="0">
                <a:latin typeface="Arial"/>
                <a:cs typeface="Arial"/>
              </a:endParaRPr>
            </a:p>
          </p:txBody>
        </p:sp>
        <p:sp>
          <p:nvSpPr>
            <p:cNvPr id="89" name="テキスト ボックス 104"/>
            <p:cNvSpPr txBox="1">
              <a:spLocks noChangeArrowheads="1"/>
            </p:cNvSpPr>
            <p:nvPr/>
          </p:nvSpPr>
          <p:spPr bwMode="auto">
            <a:xfrm>
              <a:off x="3223513" y="661916"/>
              <a:ext cx="1543337" cy="30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dirty="0" smtClean="0">
                  <a:latin typeface="Arial"/>
                  <a:cs typeface="Arial"/>
                </a:rPr>
                <a:t>pressure readout</a:t>
              </a:r>
              <a:endParaRPr lang="ja-JP" altLang="en-US" sz="1400" dirty="0">
                <a:latin typeface="Arial"/>
                <a:cs typeface="Arial"/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>
              <a:off x="4840113" y="505159"/>
              <a:ext cx="893734" cy="99"/>
            </a:xfrm>
            <a:prstGeom prst="line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4773179" y="815573"/>
              <a:ext cx="960668" cy="365"/>
            </a:xfrm>
            <a:prstGeom prst="line">
              <a:avLst/>
            </a:prstGeom>
            <a:grp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120123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9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63" name="タイトル 1"/>
          <p:cNvSpPr txBox="1">
            <a:spLocks/>
          </p:cNvSpPr>
          <p:nvPr/>
        </p:nvSpPr>
        <p:spPr>
          <a:xfrm>
            <a:off x="0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28600" y="914400"/>
            <a:ext cx="3152775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vacuum system control</a:t>
            </a:r>
            <a:endParaRPr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28601" y="533401"/>
            <a:ext cx="2182811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System design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2" name="テキスト ボックス 8"/>
          <p:cNvSpPr txBox="1">
            <a:spLocks noChangeArrowheads="1"/>
          </p:cNvSpPr>
          <p:nvPr/>
        </p:nvSpPr>
        <p:spPr bwMode="auto">
          <a:xfrm>
            <a:off x="609600" y="5886577"/>
            <a:ext cx="3084386" cy="369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arm tunnel, center/end room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95288" y="2154007"/>
            <a:ext cx="1585912" cy="503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BA gauge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ULVAC GI-M2</a:t>
            </a:r>
          </a:p>
        </p:txBody>
      </p:sp>
      <p:sp>
        <p:nvSpPr>
          <p:cNvPr id="68" name="角丸四角形 67"/>
          <p:cNvSpPr/>
          <p:nvPr/>
        </p:nvSpPr>
        <p:spPr>
          <a:xfrm>
            <a:off x="2443081" y="2194770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5292725" y="2515957"/>
            <a:ext cx="1630363" cy="5476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>
                <a:solidFill>
                  <a:srgbClr val="FFFFFF"/>
                </a:solidFill>
                <a:latin typeface="Arial"/>
                <a:cs typeface="Arial"/>
              </a:rPr>
              <a:t>PLC</a:t>
            </a:r>
          </a:p>
          <a:p>
            <a:pPr algn="ctr"/>
            <a:r>
              <a:rPr lang="en-US" altLang="ja-JP" sz="1400">
                <a:solidFill>
                  <a:srgbClr val="FFFFFF"/>
                </a:solidFill>
                <a:latin typeface="Arial"/>
                <a:cs typeface="Arial"/>
              </a:rPr>
              <a:t>Yokogawa </a:t>
            </a:r>
            <a:endParaRPr lang="ja-JP" alt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70" name="カギ線コネクタ 69"/>
          <p:cNvCxnSpPr>
            <a:stCxn id="67" idx="3"/>
            <a:endCxn id="68" idx="1"/>
          </p:cNvCxnSpPr>
          <p:nvPr/>
        </p:nvCxnSpPr>
        <p:spPr>
          <a:xfrm>
            <a:off x="1981200" y="2405907"/>
            <a:ext cx="461881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角丸四角形 70"/>
          <p:cNvSpPr/>
          <p:nvPr/>
        </p:nvSpPr>
        <p:spPr>
          <a:xfrm>
            <a:off x="5292724" y="3601807"/>
            <a:ext cx="1630363" cy="7905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A/D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Yokogawa MW100</a:t>
            </a:r>
          </a:p>
        </p:txBody>
      </p:sp>
      <p:sp>
        <p:nvSpPr>
          <p:cNvPr id="72" name="角丸四角形 71"/>
          <p:cNvSpPr/>
          <p:nvPr/>
        </p:nvSpPr>
        <p:spPr>
          <a:xfrm>
            <a:off x="5344820" y="5278207"/>
            <a:ext cx="1530643" cy="3619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Micro IOC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7467600" y="1528531"/>
            <a:ext cx="1435100" cy="5000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Center control</a:t>
            </a:r>
          </a:p>
          <a:p>
            <a:pPr algn="ctr"/>
            <a:r>
              <a:rPr lang="en-US" altLang="ja-JP" sz="1400" dirty="0">
                <a:solidFill>
                  <a:srgbClr val="FFFFFF"/>
                </a:solidFill>
                <a:latin typeface="Arial"/>
                <a:cs typeface="Arial"/>
              </a:rPr>
              <a:t>EPICS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95288" y="2916007"/>
            <a:ext cx="1585912" cy="505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err="1" smtClean="0">
                <a:solidFill>
                  <a:srgbClr val="000000"/>
                </a:solidFill>
                <a:latin typeface="Arial"/>
                <a:cs typeface="Arial"/>
              </a:rPr>
              <a:t>Pirani</a:t>
            </a:r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 gauge</a:t>
            </a:r>
          </a:p>
          <a:p>
            <a:pPr algn="ctr"/>
            <a:r>
              <a:rPr lang="en-US" altLang="ja-JP" sz="1400" dirty="0" err="1" smtClean="0">
                <a:solidFill>
                  <a:srgbClr val="000000"/>
                </a:solidFill>
                <a:latin typeface="Arial"/>
                <a:cs typeface="Arial"/>
              </a:rPr>
              <a:t>Convectron</a:t>
            </a:r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 type</a:t>
            </a:r>
            <a:endParaRPr lang="en-US" altLang="ja-JP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95288" y="3601807"/>
            <a:ext cx="1571120" cy="538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Gate valve</a:t>
            </a:r>
          </a:p>
          <a:p>
            <a:pPr algn="ctr"/>
            <a:r>
              <a:rPr lang="ja-JP" altLang="en-US" sz="1400" dirty="0" smtClean="0">
                <a:solidFill>
                  <a:srgbClr val="000000"/>
                </a:solidFill>
                <a:latin typeface="Arial"/>
                <a:cs typeface="Arial"/>
              </a:rPr>
              <a:t>（</a:t>
            </a:r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actuator</a:t>
            </a:r>
            <a:r>
              <a:rPr lang="ja-JP" altLang="en-US" sz="1400" dirty="0" smtClean="0">
                <a:solidFill>
                  <a:srgbClr val="000000"/>
                </a:solidFill>
                <a:latin typeface="Arial"/>
                <a:cs typeface="Arial"/>
              </a:rPr>
              <a:t>）</a:t>
            </a:r>
            <a:endParaRPr lang="ja-JP" alt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395288" y="4478107"/>
            <a:ext cx="1585912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Ion pump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VARIAN type</a:t>
            </a:r>
            <a:endParaRPr lang="en-US" altLang="ja-JP" sz="1400" dirty="0">
              <a:latin typeface="Arial"/>
              <a:cs typeface="Arial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395288" y="5202007"/>
            <a:ext cx="1585912" cy="479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Ion pump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Gamma type</a:t>
            </a:r>
            <a:endParaRPr lang="en-US" altLang="ja-JP" sz="1400" dirty="0">
              <a:latin typeface="Arial"/>
              <a:cs typeface="Arial"/>
            </a:endParaRPr>
          </a:p>
        </p:txBody>
      </p:sp>
      <p:cxnSp>
        <p:nvCxnSpPr>
          <p:cNvPr id="81" name="カギ線コネクタ 80"/>
          <p:cNvCxnSpPr>
            <a:stCxn id="74" idx="3"/>
            <a:endCxn id="117" idx="1"/>
          </p:cNvCxnSpPr>
          <p:nvPr/>
        </p:nvCxnSpPr>
        <p:spPr>
          <a:xfrm>
            <a:off x="1981200" y="3168701"/>
            <a:ext cx="461881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カギ線コネクタ 81"/>
          <p:cNvCxnSpPr>
            <a:stCxn id="76" idx="3"/>
          </p:cNvCxnSpPr>
          <p:nvPr/>
        </p:nvCxnSpPr>
        <p:spPr>
          <a:xfrm>
            <a:off x="1981200" y="4725757"/>
            <a:ext cx="473075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カギ線コネクタ 82"/>
          <p:cNvCxnSpPr>
            <a:stCxn id="77" idx="3"/>
          </p:cNvCxnSpPr>
          <p:nvPr/>
        </p:nvCxnSpPr>
        <p:spPr>
          <a:xfrm>
            <a:off x="1981200" y="5441720"/>
            <a:ext cx="473075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202"/>
          <p:cNvCxnSpPr>
            <a:stCxn id="69" idx="3"/>
            <a:endCxn id="73" idx="2"/>
          </p:cNvCxnSpPr>
          <p:nvPr/>
        </p:nvCxnSpPr>
        <p:spPr>
          <a:xfrm flipV="1">
            <a:off x="6923088" y="2028594"/>
            <a:ext cx="1262062" cy="761207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カギ線コネクタ 204"/>
          <p:cNvCxnSpPr>
            <a:stCxn id="71" idx="3"/>
            <a:endCxn id="73" idx="2"/>
          </p:cNvCxnSpPr>
          <p:nvPr/>
        </p:nvCxnSpPr>
        <p:spPr>
          <a:xfrm flipV="1">
            <a:off x="6923087" y="2028594"/>
            <a:ext cx="1262063" cy="1968501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カギ線コネクタ 206"/>
          <p:cNvCxnSpPr>
            <a:stCxn id="72" idx="3"/>
            <a:endCxn id="73" idx="2"/>
          </p:cNvCxnSpPr>
          <p:nvPr/>
        </p:nvCxnSpPr>
        <p:spPr>
          <a:xfrm flipV="1">
            <a:off x="6875463" y="2028594"/>
            <a:ext cx="1309687" cy="3430588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7752980" y="3072061"/>
            <a:ext cx="864339" cy="30777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solidFill>
                  <a:srgbClr val="948A54"/>
                </a:solidFill>
                <a:latin typeface="Arial"/>
                <a:cs typeface="Arial"/>
              </a:rPr>
              <a:t>Ethernet</a:t>
            </a:r>
            <a:endParaRPr lang="ja-JP" altLang="en-US" sz="1400" dirty="0">
              <a:solidFill>
                <a:srgbClr val="948A54"/>
              </a:solidFill>
              <a:latin typeface="Arial"/>
              <a:cs typeface="Arial"/>
            </a:endParaRPr>
          </a:p>
        </p:txBody>
      </p:sp>
      <p:cxnSp>
        <p:nvCxnSpPr>
          <p:cNvPr id="97" name="直線コネクタ 96"/>
          <p:cNvCxnSpPr>
            <a:stCxn id="119" idx="3"/>
            <a:endCxn id="72" idx="1"/>
          </p:cNvCxnSpPr>
          <p:nvPr/>
        </p:nvCxnSpPr>
        <p:spPr>
          <a:xfrm>
            <a:off x="3967163" y="5448070"/>
            <a:ext cx="1377657" cy="1111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4312664" y="5430607"/>
            <a:ext cx="655197" cy="276999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RS485</a:t>
            </a:r>
            <a:endParaRPr lang="ja-JP" altLang="en-US" sz="1200" dirty="0">
              <a:latin typeface="Arial"/>
              <a:cs typeface="Arial"/>
            </a:endParaRPr>
          </a:p>
        </p:txBody>
      </p:sp>
      <p:cxnSp>
        <p:nvCxnSpPr>
          <p:cNvPr id="99" name="直線コネクタ 98"/>
          <p:cNvCxnSpPr/>
          <p:nvPr/>
        </p:nvCxnSpPr>
        <p:spPr>
          <a:xfrm>
            <a:off x="3948113" y="4821007"/>
            <a:ext cx="701675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3962400" y="2306407"/>
            <a:ext cx="1065212" cy="446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rot="5400000">
            <a:off x="3847305" y="3487508"/>
            <a:ext cx="2362202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968750" y="4668607"/>
            <a:ext cx="1058862" cy="79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1966408" y="3678007"/>
            <a:ext cx="3061204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3967163" y="3144607"/>
            <a:ext cx="682625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3959225" y="2535007"/>
            <a:ext cx="68103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rot="5400000">
            <a:off x="3487741" y="3668479"/>
            <a:ext cx="2305051" cy="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4664075" y="3982807"/>
            <a:ext cx="62865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5027612" y="2790595"/>
            <a:ext cx="268288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1966408" y="4059007"/>
            <a:ext cx="3061204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"/>
          <p:cNvSpPr txBox="1">
            <a:spLocks noChangeArrowheads="1"/>
          </p:cNvSpPr>
          <p:nvPr/>
        </p:nvSpPr>
        <p:spPr bwMode="auto">
          <a:xfrm>
            <a:off x="4038600" y="1849207"/>
            <a:ext cx="1014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→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status: 3 </a:t>
            </a:r>
          </a:p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←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control: 3</a:t>
            </a:r>
            <a:endParaRPr lang="ja-JP" altLang="en-US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1" name="テキスト ボックス 51"/>
          <p:cNvSpPr txBox="1">
            <a:spLocks noChangeArrowheads="1"/>
          </p:cNvSpPr>
          <p:nvPr/>
        </p:nvSpPr>
        <p:spPr bwMode="auto">
          <a:xfrm>
            <a:off x="3948113" y="3401008"/>
            <a:ext cx="962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→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status: 4</a:t>
            </a:r>
            <a:endParaRPr lang="en-US" altLang="ja-JP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2" name="テキスト ボックス 52"/>
          <p:cNvSpPr txBox="1">
            <a:spLocks noChangeArrowheads="1"/>
          </p:cNvSpPr>
          <p:nvPr/>
        </p:nvSpPr>
        <p:spPr bwMode="auto">
          <a:xfrm>
            <a:off x="3967163" y="4010608"/>
            <a:ext cx="1014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←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control: 2</a:t>
            </a:r>
            <a:endParaRPr lang="en-US" altLang="ja-JP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3" name="テキスト ボックス 53"/>
          <p:cNvSpPr txBox="1">
            <a:spLocks noChangeArrowheads="1"/>
          </p:cNvSpPr>
          <p:nvPr/>
        </p:nvSpPr>
        <p:spPr bwMode="auto">
          <a:xfrm>
            <a:off x="4038600" y="4740342"/>
            <a:ext cx="1014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→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status: 2</a:t>
            </a:r>
          </a:p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←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control: 1</a:t>
            </a:r>
            <a:endParaRPr lang="ja-JP" altLang="en-US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2443081" y="2957563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角丸四角形 117"/>
          <p:cNvSpPr/>
          <p:nvPr/>
        </p:nvSpPr>
        <p:spPr>
          <a:xfrm>
            <a:off x="2455863" y="4516207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2459038" y="5236932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0" name="角丸四角形 119"/>
          <p:cNvSpPr/>
          <p:nvPr/>
        </p:nvSpPr>
        <p:spPr>
          <a:xfrm>
            <a:off x="2443081" y="3754207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900523" y="6093023"/>
            <a:ext cx="501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A g</a:t>
            </a:r>
            <a:r>
              <a:rPr kumimoji="1" lang="en-US" altLang="ja-JP" sz="1400" dirty="0" smtClean="0">
                <a:latin typeface="Arial"/>
                <a:cs typeface="Arial"/>
              </a:rPr>
              <a:t>ate va</a:t>
            </a:r>
            <a:r>
              <a:rPr lang="en-US" altLang="ja-JP" sz="1400" dirty="0" smtClean="0">
                <a:latin typeface="Arial"/>
                <a:cs typeface="Arial"/>
              </a:rPr>
              <a:t>lves of large diameter takes 40 seconds for closing.</a:t>
            </a:r>
            <a:endParaRPr kumimoji="1" lang="ja-JP" alt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2659</Words>
  <Application>Microsoft Macintosh PowerPoint</Application>
  <PresentationFormat>画面に合わせる (4:3)</PresentationFormat>
  <Paragraphs>709</Paragraphs>
  <Slides>19</Slides>
  <Notes>1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Office テーマ</vt:lpstr>
      <vt:lpstr>数式</vt:lpstr>
      <vt:lpstr>LCGT Vacuum System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真空</dc:title>
  <dc:creator>齊藤 芳男</dc:creator>
  <cp:lastModifiedBy>齊藤 芳男</cp:lastModifiedBy>
  <cp:revision>206</cp:revision>
  <cp:lastPrinted>2012-01-17T09:21:10Z</cp:lastPrinted>
  <dcterms:created xsi:type="dcterms:W3CDTF">2012-01-17T06:13:57Z</dcterms:created>
  <dcterms:modified xsi:type="dcterms:W3CDTF">2012-01-17T09:27:21Z</dcterms:modified>
</cp:coreProperties>
</file>